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theme/theme2.xml" ContentType="application/vnd.openxmlformats-officedocument.theme+xml"/>
  <Override PartName="/ppt/theme/themeOverride1.xml" ContentType="application/vnd.openxmlformats-officedocument.themeOverride+xml"/>
  <Override PartName="/ppt/theme/themeOverride2.xml" ContentType="application/vnd.openxmlformats-officedocument.themeOverride+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1" r:id="rId5"/>
    <p:sldMasterId id="2147483690" r:id="rId6"/>
    <p:sldMasterId id="2147483748" r:id="rId7"/>
  </p:sldMasterIdLst>
  <p:notesMasterIdLst>
    <p:notesMasterId r:id="rId41"/>
  </p:notesMasterIdLst>
  <p:sldIdLst>
    <p:sldId id="1027" r:id="rId8"/>
    <p:sldId id="1030" r:id="rId9"/>
    <p:sldId id="368" r:id="rId10"/>
    <p:sldId id="1093" r:id="rId11"/>
    <p:sldId id="369" r:id="rId12"/>
    <p:sldId id="1050" r:id="rId13"/>
    <p:sldId id="1014" r:id="rId14"/>
    <p:sldId id="1028" r:id="rId15"/>
    <p:sldId id="348" r:id="rId16"/>
    <p:sldId id="1021" r:id="rId17"/>
    <p:sldId id="1026" r:id="rId18"/>
    <p:sldId id="352" r:id="rId19"/>
    <p:sldId id="370" r:id="rId20"/>
    <p:sldId id="558" r:id="rId21"/>
    <p:sldId id="1052" r:id="rId22"/>
    <p:sldId id="557" r:id="rId23"/>
    <p:sldId id="1087" r:id="rId24"/>
    <p:sldId id="506" r:id="rId25"/>
    <p:sldId id="500" r:id="rId26"/>
    <p:sldId id="509" r:id="rId27"/>
    <p:sldId id="1094" r:id="rId28"/>
    <p:sldId id="1015" r:id="rId29"/>
    <p:sldId id="1057" r:id="rId30"/>
    <p:sldId id="355" r:id="rId31"/>
    <p:sldId id="1016" r:id="rId32"/>
    <p:sldId id="1023" r:id="rId33"/>
    <p:sldId id="1088" r:id="rId34"/>
    <p:sldId id="1089" r:id="rId35"/>
    <p:sldId id="510" r:id="rId36"/>
    <p:sldId id="448" r:id="rId37"/>
    <p:sldId id="505" r:id="rId38"/>
    <p:sldId id="456" r:id="rId39"/>
    <p:sldId id="338" r:id="rId40"/>
  </p:sldIdLst>
  <p:sldSz cx="12192000" cy="6858000"/>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A0A1C2B-E74D-A8B6-2289-CE7D6225745C}" name="Julia Pena Guardia" initials="JG" userId="S::julia_pena-guardia@shelter.org.uk::65144ec1-76cc-44dd-b18d-2dc7431cadfb" providerId="AD"/>
  <p188:author id="{52B7EBF1-8BA7-5DF0-339D-957DD14264AB}" name="Rajani Adam" initials="RA" userId="S::r_adam@shelter.org.uk::514dd0de-d2ca-4a90-afc1-c0373975d0e9" providerId="AD"/>
  <p188:author id="{64F9D6F8-C56D-B7E1-4546-8B1FDAB01B94}" name="Simon Clifton" initials="SC" userId="S::Simon_Clifton@shelter.org.uk::6fe6c984-2917-4969-acee-4cfdea5a1c8c" providerId="AD"/>
</p188:authorLst>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BD9EF05E-D396-4BB2-9B6E-5C72F3343E9F}" v="916" dt="2025-10-08T11:25:54.794"/>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slideViewPr>
    <p:cSldViewPr snapToGrid="0">
      <p:cViewPr>
        <p:scale>
          <a:sx n="1" d="2"/>
          <a:sy n="1" d="2"/>
        </p:scale>
        <p:origin x="0" y="0"/>
      </p:cViewPr>
      <p:guideLst/>
    </p:cSldViewPr>
  </p:slide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6.xml"/><Relationship Id="rId18" Type="http://schemas.openxmlformats.org/officeDocument/2006/relationships/slide" Target="slides/slide11.xml"/><Relationship Id="rId26" Type="http://schemas.openxmlformats.org/officeDocument/2006/relationships/slide" Target="slides/slide19.xml"/><Relationship Id="rId39" Type="http://schemas.openxmlformats.org/officeDocument/2006/relationships/slide" Target="slides/slide32.xml"/><Relationship Id="rId21" Type="http://schemas.openxmlformats.org/officeDocument/2006/relationships/slide" Target="slides/slide14.xml"/><Relationship Id="rId34" Type="http://schemas.openxmlformats.org/officeDocument/2006/relationships/slide" Target="slides/slide27.xml"/><Relationship Id="rId42" Type="http://schemas.openxmlformats.org/officeDocument/2006/relationships/presProps" Target="presProps.xml"/><Relationship Id="rId47" Type="http://schemas.microsoft.com/office/2018/10/relationships/authors" Target="authors.xml"/><Relationship Id="rId7" Type="http://schemas.openxmlformats.org/officeDocument/2006/relationships/slideMaster" Target="slideMasters/slideMaster3.xml"/><Relationship Id="rId2" Type="http://schemas.openxmlformats.org/officeDocument/2006/relationships/customXml" Target="../customXml/item2.xml"/><Relationship Id="rId16" Type="http://schemas.openxmlformats.org/officeDocument/2006/relationships/slide" Target="slides/slide9.xml"/><Relationship Id="rId29" Type="http://schemas.openxmlformats.org/officeDocument/2006/relationships/slide" Target="slides/slide22.xml"/><Relationship Id="rId1" Type="http://schemas.openxmlformats.org/officeDocument/2006/relationships/customXml" Target="../customXml/item1.xml"/><Relationship Id="rId6" Type="http://schemas.openxmlformats.org/officeDocument/2006/relationships/slideMaster" Target="slideMasters/slideMaster2.xml"/><Relationship Id="rId11" Type="http://schemas.openxmlformats.org/officeDocument/2006/relationships/slide" Target="slides/slide4.xml"/><Relationship Id="rId24" Type="http://schemas.openxmlformats.org/officeDocument/2006/relationships/slide" Target="slides/slide17.xml"/><Relationship Id="rId32" Type="http://schemas.openxmlformats.org/officeDocument/2006/relationships/slide" Target="slides/slide25.xml"/><Relationship Id="rId37" Type="http://schemas.openxmlformats.org/officeDocument/2006/relationships/slide" Target="slides/slide30.xml"/><Relationship Id="rId40" Type="http://schemas.openxmlformats.org/officeDocument/2006/relationships/slide" Target="slides/slide33.xml"/><Relationship Id="rId45" Type="http://schemas.openxmlformats.org/officeDocument/2006/relationships/tableStyles" Target="tableStyles.xml"/><Relationship Id="rId5" Type="http://schemas.openxmlformats.org/officeDocument/2006/relationships/slideMaster" Target="slideMasters/slideMaster1.xml"/><Relationship Id="rId15" Type="http://schemas.openxmlformats.org/officeDocument/2006/relationships/slide" Target="slides/slide8.xml"/><Relationship Id="rId23" Type="http://schemas.openxmlformats.org/officeDocument/2006/relationships/slide" Target="slides/slide16.xml"/><Relationship Id="rId28" Type="http://schemas.openxmlformats.org/officeDocument/2006/relationships/slide" Target="slides/slide21.xml"/><Relationship Id="rId36" Type="http://schemas.openxmlformats.org/officeDocument/2006/relationships/slide" Target="slides/slide29.xml"/><Relationship Id="rId10" Type="http://schemas.openxmlformats.org/officeDocument/2006/relationships/slide" Target="slides/slide3.xml"/><Relationship Id="rId19" Type="http://schemas.openxmlformats.org/officeDocument/2006/relationships/slide" Target="slides/slide12.xml"/><Relationship Id="rId31" Type="http://schemas.openxmlformats.org/officeDocument/2006/relationships/slide" Target="slides/slide24.xml"/><Relationship Id="rId44" Type="http://schemas.openxmlformats.org/officeDocument/2006/relationships/theme" Target="theme/theme1.xml"/><Relationship Id="rId4" Type="http://schemas.openxmlformats.org/officeDocument/2006/relationships/customXml" Target="../customXml/item4.xml"/><Relationship Id="rId9" Type="http://schemas.openxmlformats.org/officeDocument/2006/relationships/slide" Target="slides/slide2.xml"/><Relationship Id="rId14" Type="http://schemas.openxmlformats.org/officeDocument/2006/relationships/slide" Target="slides/slide7.xml"/><Relationship Id="rId22" Type="http://schemas.openxmlformats.org/officeDocument/2006/relationships/slide" Target="slides/slide15.xml"/><Relationship Id="rId27" Type="http://schemas.openxmlformats.org/officeDocument/2006/relationships/slide" Target="slides/slide20.xml"/><Relationship Id="rId30" Type="http://schemas.openxmlformats.org/officeDocument/2006/relationships/slide" Target="slides/slide23.xml"/><Relationship Id="rId35" Type="http://schemas.openxmlformats.org/officeDocument/2006/relationships/slide" Target="slides/slide28.xml"/><Relationship Id="rId43" Type="http://schemas.openxmlformats.org/officeDocument/2006/relationships/viewProps" Target="viewProps.xml"/><Relationship Id="rId8" Type="http://schemas.openxmlformats.org/officeDocument/2006/relationships/slide" Target="slides/slide1.xml"/><Relationship Id="rId3" Type="http://schemas.openxmlformats.org/officeDocument/2006/relationships/customXml" Target="../customXml/item3.xml"/><Relationship Id="rId12" Type="http://schemas.openxmlformats.org/officeDocument/2006/relationships/slide" Target="slides/slide5.xml"/><Relationship Id="rId17" Type="http://schemas.openxmlformats.org/officeDocument/2006/relationships/slide" Target="slides/slide10.xml"/><Relationship Id="rId25" Type="http://schemas.openxmlformats.org/officeDocument/2006/relationships/slide" Target="slides/slide18.xml"/><Relationship Id="rId33" Type="http://schemas.openxmlformats.org/officeDocument/2006/relationships/slide" Target="slides/slide26.xml"/><Relationship Id="rId38" Type="http://schemas.openxmlformats.org/officeDocument/2006/relationships/slide" Target="slides/slide31.xml"/><Relationship Id="rId46" Type="http://schemas.microsoft.com/office/2015/10/relationships/revisionInfo" Target="revisionInfo.xml"/><Relationship Id="rId20" Type="http://schemas.openxmlformats.org/officeDocument/2006/relationships/slide" Target="slides/slide13.xml"/><Relationship Id="rId41" Type="http://schemas.openxmlformats.org/officeDocument/2006/relationships/notesMaster" Target="notesMasters/notesMaster1.xml"/></Relationships>
</file>

<file path=ppt/diagrams/_rels/data1.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svg"/><Relationship Id="rId1" Type="http://schemas.openxmlformats.org/officeDocument/2006/relationships/image" Target="../media/image18.png"/><Relationship Id="rId6" Type="http://schemas.openxmlformats.org/officeDocument/2006/relationships/image" Target="../media/image23.svg"/><Relationship Id="rId5" Type="http://schemas.openxmlformats.org/officeDocument/2006/relationships/image" Target="../media/image22.png"/><Relationship Id="rId4" Type="http://schemas.openxmlformats.org/officeDocument/2006/relationships/image" Target="../media/image21.svg"/></Relationships>
</file>

<file path=ppt/diagrams/_rels/data2.xml.rels><?xml version="1.0" encoding="UTF-8" standalone="yes"?>
<Relationships xmlns="http://schemas.openxmlformats.org/package/2006/relationships"><Relationship Id="rId8" Type="http://schemas.openxmlformats.org/officeDocument/2006/relationships/image" Target="../media/image37.svg"/><Relationship Id="rId3" Type="http://schemas.openxmlformats.org/officeDocument/2006/relationships/image" Target="../media/image32.png"/><Relationship Id="rId7" Type="http://schemas.openxmlformats.org/officeDocument/2006/relationships/image" Target="../media/image36.png"/><Relationship Id="rId2" Type="http://schemas.openxmlformats.org/officeDocument/2006/relationships/image" Target="../media/image31.svg"/><Relationship Id="rId1" Type="http://schemas.openxmlformats.org/officeDocument/2006/relationships/image" Target="../media/image30.png"/><Relationship Id="rId6" Type="http://schemas.openxmlformats.org/officeDocument/2006/relationships/image" Target="../media/image35.svg"/><Relationship Id="rId5" Type="http://schemas.openxmlformats.org/officeDocument/2006/relationships/image" Target="../media/image34.png"/><Relationship Id="rId4" Type="http://schemas.openxmlformats.org/officeDocument/2006/relationships/image" Target="../media/image33.svg"/></Relationships>
</file>

<file path=ppt/diagrams/_rels/drawing1.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svg"/><Relationship Id="rId1" Type="http://schemas.openxmlformats.org/officeDocument/2006/relationships/image" Target="../media/image18.png"/><Relationship Id="rId6" Type="http://schemas.openxmlformats.org/officeDocument/2006/relationships/image" Target="../media/image23.svg"/><Relationship Id="rId5" Type="http://schemas.openxmlformats.org/officeDocument/2006/relationships/image" Target="../media/image22.png"/><Relationship Id="rId4" Type="http://schemas.openxmlformats.org/officeDocument/2006/relationships/image" Target="../media/image21.svg"/></Relationships>
</file>

<file path=ppt/diagrams/_rels/drawing2.xml.rels><?xml version="1.0" encoding="UTF-8" standalone="yes"?>
<Relationships xmlns="http://schemas.openxmlformats.org/package/2006/relationships"><Relationship Id="rId8" Type="http://schemas.openxmlformats.org/officeDocument/2006/relationships/image" Target="../media/image37.svg"/><Relationship Id="rId3" Type="http://schemas.openxmlformats.org/officeDocument/2006/relationships/image" Target="../media/image32.png"/><Relationship Id="rId7" Type="http://schemas.openxmlformats.org/officeDocument/2006/relationships/image" Target="../media/image36.png"/><Relationship Id="rId2" Type="http://schemas.openxmlformats.org/officeDocument/2006/relationships/image" Target="../media/image31.svg"/><Relationship Id="rId1" Type="http://schemas.openxmlformats.org/officeDocument/2006/relationships/image" Target="../media/image30.png"/><Relationship Id="rId6" Type="http://schemas.openxmlformats.org/officeDocument/2006/relationships/image" Target="../media/image35.svg"/><Relationship Id="rId5" Type="http://schemas.openxmlformats.org/officeDocument/2006/relationships/image" Target="../media/image34.png"/><Relationship Id="rId4" Type="http://schemas.openxmlformats.org/officeDocument/2006/relationships/image" Target="../media/image33.svg"/></Relationships>
</file>

<file path=ppt/diagrams/colors1.xml><?xml version="1.0" encoding="utf-8"?>
<dgm:colorsDef xmlns:dgm="http://schemas.openxmlformats.org/drawingml/2006/diagram" xmlns:a="http://schemas.openxmlformats.org/drawingml/2006/main" uniqueId="urn:microsoft.com/office/officeart/2005/8/colors/accent2_2">
  <dgm:title val=""/>
  <dgm:desc val=""/>
  <dgm:catLst>
    <dgm:cat type="accent2" pri="11200"/>
  </dgm:catLst>
  <dgm:styleLbl name="node0">
    <dgm:fillClrLst meth="repeat">
      <a:schemeClr val="accent2"/>
    </dgm:fillClrLst>
    <dgm:linClrLst meth="repeat">
      <a:schemeClr val="lt1"/>
    </dgm:linClrLst>
    <dgm:effectClrLst/>
    <dgm:txLinClrLst/>
    <dgm:txFillClrLst/>
    <dgm:txEffectClrLst/>
  </dgm:styleLbl>
  <dgm:styleLbl name="node1">
    <dgm:fillClrLst meth="repeat">
      <a:schemeClr val="accent2"/>
    </dgm:fillClrLst>
    <dgm:linClrLst meth="repeat">
      <a:schemeClr val="lt1"/>
    </dgm:linClrLst>
    <dgm:effectClrLst/>
    <dgm:txLinClrLst/>
    <dgm:txFillClrLst/>
    <dgm:txEffectClrLst/>
  </dgm:styleLbl>
  <dgm:styleLbl name="alignNode1">
    <dgm:fillClrLst meth="repeat">
      <a:schemeClr val="accent2"/>
    </dgm:fillClrLst>
    <dgm:linClrLst meth="repeat">
      <a:schemeClr val="accent2"/>
    </dgm:linClrLst>
    <dgm:effectClrLst/>
    <dgm:txLinClrLst/>
    <dgm:txFillClrLst/>
    <dgm:txEffectClrLst/>
  </dgm:styleLbl>
  <dgm:styleLbl name="lnNode1">
    <dgm:fillClrLst meth="repeat">
      <a:schemeClr val="accent2"/>
    </dgm:fillClrLst>
    <dgm:linClrLst meth="repeat">
      <a:schemeClr val="lt1"/>
    </dgm:linClrLst>
    <dgm:effectClrLst/>
    <dgm:txLinClrLst/>
    <dgm:txFillClrLst/>
    <dgm:txEffectClrLst/>
  </dgm:styleLbl>
  <dgm:styleLbl name="vennNode1">
    <dgm:fillClrLst meth="repeat">
      <a:schemeClr val="accent2">
        <a:alpha val="50000"/>
      </a:schemeClr>
    </dgm:fillClrLst>
    <dgm:linClrLst meth="repeat">
      <a:schemeClr val="lt1"/>
    </dgm:linClrLst>
    <dgm:effectClrLst/>
    <dgm:txLinClrLst/>
    <dgm:txFillClrLst/>
    <dgm:txEffectClrLst/>
  </dgm:styleLbl>
  <dgm:styleLbl name="node2">
    <dgm:fillClrLst meth="repeat">
      <a:schemeClr val="accent2"/>
    </dgm:fillClrLst>
    <dgm:linClrLst meth="repeat">
      <a:schemeClr val="lt1"/>
    </dgm:linClrLst>
    <dgm:effectClrLst/>
    <dgm:txLinClrLst/>
    <dgm:txFillClrLst/>
    <dgm:txEffectClrLst/>
  </dgm:styleLbl>
  <dgm:styleLbl name="node3">
    <dgm:fillClrLst meth="repeat">
      <a:schemeClr val="accent2"/>
    </dgm:fillClrLst>
    <dgm:linClrLst meth="repeat">
      <a:schemeClr val="lt1"/>
    </dgm:linClrLst>
    <dgm:effectClrLst/>
    <dgm:txLinClrLst/>
    <dgm:txFillClrLst/>
    <dgm:txEffectClrLst/>
  </dgm:styleLbl>
  <dgm:styleLbl name="node4">
    <dgm:fillClrLst meth="repeat">
      <a:schemeClr val="accent2"/>
    </dgm:fillClrLst>
    <dgm:linClrLst meth="repeat">
      <a:schemeClr val="lt1"/>
    </dgm:linClrLst>
    <dgm:effectClrLst/>
    <dgm:txLinClrLst/>
    <dgm:txFillClrLst/>
    <dgm:txEffectClrLst/>
  </dgm:styleLbl>
  <dgm:styleLbl name="f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meth="repeat">
      <a:schemeClr val="accent2"/>
    </dgm:fillClrLst>
    <dgm:linClrLst meth="repeat">
      <a:schemeClr val="lt1"/>
    </dgm:linClrLst>
    <dgm:effectClrLst/>
    <dgm:txLinClrLst/>
    <dgm:txFillClrLst/>
    <dgm:txEffectClrLst/>
  </dgm:styleLbl>
  <dgm:styleLbl name="asst3">
    <dgm:fillClrLst meth="repeat">
      <a:schemeClr val="accent2"/>
    </dgm:fillClrLst>
    <dgm:linClrLst meth="repeat">
      <a:schemeClr val="lt1"/>
    </dgm:linClrLst>
    <dgm:effectClrLst/>
    <dgm:txLinClrLst/>
    <dgm:txFillClrLst/>
    <dgm:txEffectClrLst/>
  </dgm:styleLbl>
  <dgm:styleLbl name="asst4">
    <dgm:fillClrLst meth="repeat">
      <a:schemeClr val="accent2"/>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dgm:fillClrLst>
    <dgm:linClrLst meth="repeat">
      <a:schemeClr val="accent2"/>
    </dgm:linClrLst>
    <dgm:effectClrLst/>
    <dgm:txLinClrLst/>
    <dgm:txFillClrLst meth="repeat">
      <a:schemeClr val="lt1"/>
    </dgm:txFillClrLst>
    <dgm:txEffectClrLst/>
  </dgm:styleLbl>
  <dgm:styleLbl name="parChTrans2D3">
    <dgm:fillClrLst meth="repeat">
      <a:schemeClr val="accent2"/>
    </dgm:fillClrLst>
    <dgm:linClrLst meth="repeat">
      <a:schemeClr val="accent2"/>
    </dgm:linClrLst>
    <dgm:effectClrLst/>
    <dgm:txLinClrLst/>
    <dgm:txFillClrLst meth="repeat">
      <a:schemeClr val="lt1"/>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2_2">
  <dgm:title val=""/>
  <dgm:desc val=""/>
  <dgm:catLst>
    <dgm:cat type="accent2" pri="11200"/>
  </dgm:catLst>
  <dgm:styleLbl name="node0">
    <dgm:fillClrLst meth="repeat">
      <a:schemeClr val="accent2"/>
    </dgm:fillClrLst>
    <dgm:linClrLst meth="repeat">
      <a:schemeClr val="lt1"/>
    </dgm:linClrLst>
    <dgm:effectClrLst/>
    <dgm:txLinClrLst/>
    <dgm:txFillClrLst/>
    <dgm:txEffectClrLst/>
  </dgm:styleLbl>
  <dgm:styleLbl name="node1">
    <dgm:fillClrLst meth="repeat">
      <a:schemeClr val="accent2"/>
    </dgm:fillClrLst>
    <dgm:linClrLst meth="repeat">
      <a:schemeClr val="lt1"/>
    </dgm:linClrLst>
    <dgm:effectClrLst/>
    <dgm:txLinClrLst/>
    <dgm:txFillClrLst/>
    <dgm:txEffectClrLst/>
  </dgm:styleLbl>
  <dgm:styleLbl name="alignNode1">
    <dgm:fillClrLst meth="repeat">
      <a:schemeClr val="accent2"/>
    </dgm:fillClrLst>
    <dgm:linClrLst meth="repeat">
      <a:schemeClr val="accent2"/>
    </dgm:linClrLst>
    <dgm:effectClrLst/>
    <dgm:txLinClrLst/>
    <dgm:txFillClrLst/>
    <dgm:txEffectClrLst/>
  </dgm:styleLbl>
  <dgm:styleLbl name="lnNode1">
    <dgm:fillClrLst meth="repeat">
      <a:schemeClr val="accent2"/>
    </dgm:fillClrLst>
    <dgm:linClrLst meth="repeat">
      <a:schemeClr val="lt1"/>
    </dgm:linClrLst>
    <dgm:effectClrLst/>
    <dgm:txLinClrLst/>
    <dgm:txFillClrLst/>
    <dgm:txEffectClrLst/>
  </dgm:styleLbl>
  <dgm:styleLbl name="vennNode1">
    <dgm:fillClrLst meth="repeat">
      <a:schemeClr val="accent2">
        <a:alpha val="50000"/>
      </a:schemeClr>
    </dgm:fillClrLst>
    <dgm:linClrLst meth="repeat">
      <a:schemeClr val="lt1"/>
    </dgm:linClrLst>
    <dgm:effectClrLst/>
    <dgm:txLinClrLst/>
    <dgm:txFillClrLst/>
    <dgm:txEffectClrLst/>
  </dgm:styleLbl>
  <dgm:styleLbl name="node2">
    <dgm:fillClrLst meth="repeat">
      <a:schemeClr val="accent2"/>
    </dgm:fillClrLst>
    <dgm:linClrLst meth="repeat">
      <a:schemeClr val="lt1"/>
    </dgm:linClrLst>
    <dgm:effectClrLst/>
    <dgm:txLinClrLst/>
    <dgm:txFillClrLst/>
    <dgm:txEffectClrLst/>
  </dgm:styleLbl>
  <dgm:styleLbl name="node3">
    <dgm:fillClrLst meth="repeat">
      <a:schemeClr val="accent2"/>
    </dgm:fillClrLst>
    <dgm:linClrLst meth="repeat">
      <a:schemeClr val="lt1"/>
    </dgm:linClrLst>
    <dgm:effectClrLst/>
    <dgm:txLinClrLst/>
    <dgm:txFillClrLst/>
    <dgm:txEffectClrLst/>
  </dgm:styleLbl>
  <dgm:styleLbl name="node4">
    <dgm:fillClrLst meth="repeat">
      <a:schemeClr val="accent2"/>
    </dgm:fillClrLst>
    <dgm:linClrLst meth="repeat">
      <a:schemeClr val="lt1"/>
    </dgm:linClrLst>
    <dgm:effectClrLst/>
    <dgm:txLinClrLst/>
    <dgm:txFillClrLst/>
    <dgm:txEffectClrLst/>
  </dgm:styleLbl>
  <dgm:styleLbl name="f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meth="repeat">
      <a:schemeClr val="accent2"/>
    </dgm:fillClrLst>
    <dgm:linClrLst meth="repeat">
      <a:schemeClr val="lt1"/>
    </dgm:linClrLst>
    <dgm:effectClrLst/>
    <dgm:txLinClrLst/>
    <dgm:txFillClrLst/>
    <dgm:txEffectClrLst/>
  </dgm:styleLbl>
  <dgm:styleLbl name="asst3">
    <dgm:fillClrLst meth="repeat">
      <a:schemeClr val="accent2"/>
    </dgm:fillClrLst>
    <dgm:linClrLst meth="repeat">
      <a:schemeClr val="lt1"/>
    </dgm:linClrLst>
    <dgm:effectClrLst/>
    <dgm:txLinClrLst/>
    <dgm:txFillClrLst/>
    <dgm:txEffectClrLst/>
  </dgm:styleLbl>
  <dgm:styleLbl name="asst4">
    <dgm:fillClrLst meth="repeat">
      <a:schemeClr val="accent2"/>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dgm:fillClrLst>
    <dgm:linClrLst meth="repeat">
      <a:schemeClr val="accent2"/>
    </dgm:linClrLst>
    <dgm:effectClrLst/>
    <dgm:txLinClrLst/>
    <dgm:txFillClrLst meth="repeat">
      <a:schemeClr val="lt1"/>
    </dgm:txFillClrLst>
    <dgm:txEffectClrLst/>
  </dgm:styleLbl>
  <dgm:styleLbl name="parChTrans2D3">
    <dgm:fillClrLst meth="repeat">
      <a:schemeClr val="accent2"/>
    </dgm:fillClrLst>
    <dgm:linClrLst meth="repeat">
      <a:schemeClr val="accent2"/>
    </dgm:linClrLst>
    <dgm:effectClrLst/>
    <dgm:txLinClrLst/>
    <dgm:txFillClrLst meth="repeat">
      <a:schemeClr val="lt1"/>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304B3968-D5B0-405D-858F-FEE8604A4A8E}" type="doc">
      <dgm:prSet loTypeId="urn:microsoft.com/office/officeart/2018/2/layout/IconVerticalSolidList" loCatId="icon" qsTypeId="urn:microsoft.com/office/officeart/2005/8/quickstyle/simple1" qsCatId="simple" csTypeId="urn:microsoft.com/office/officeart/2005/8/colors/accent2_2" csCatId="accent2" phldr="1"/>
      <dgm:spPr/>
      <dgm:t>
        <a:bodyPr/>
        <a:lstStyle/>
        <a:p>
          <a:endParaRPr lang="en-US"/>
        </a:p>
      </dgm:t>
    </dgm:pt>
    <dgm:pt modelId="{B544F893-FA32-4D80-A91C-14AA85B75DD5}">
      <dgm:prSet/>
      <dgm:spPr/>
      <dgm:t>
        <a:bodyPr/>
        <a:lstStyle/>
        <a:p>
          <a:pPr>
            <a:lnSpc>
              <a:spcPct val="100000"/>
            </a:lnSpc>
          </a:pPr>
          <a:r>
            <a:rPr lang="en-GB"/>
            <a:t>Many people who become homeless in across London face a high chance that they will be moved out of the borough/their preferred area.</a:t>
          </a:r>
          <a:r>
            <a:rPr lang="en-GB">
              <a:latin typeface="Barlow Condensed Bold"/>
            </a:rPr>
            <a:t> </a:t>
          </a:r>
          <a:r>
            <a:rPr lang="en-GB" b="0">
              <a:latin typeface="Barlow Condensed Bold"/>
            </a:rPr>
            <a:t> </a:t>
          </a:r>
          <a:endParaRPr lang="en-US"/>
        </a:p>
      </dgm:t>
    </dgm:pt>
    <dgm:pt modelId="{8328FAB1-A181-4BB3-A189-D97F966DE575}" type="parTrans" cxnId="{FE415171-B9F8-4EDF-9239-43F9776D3F1F}">
      <dgm:prSet/>
      <dgm:spPr/>
      <dgm:t>
        <a:bodyPr/>
        <a:lstStyle/>
        <a:p>
          <a:endParaRPr lang="en-US"/>
        </a:p>
      </dgm:t>
    </dgm:pt>
    <dgm:pt modelId="{2AEF231C-5D35-4834-866A-083C3F4A9357}" type="sibTrans" cxnId="{FE415171-B9F8-4EDF-9239-43F9776D3F1F}">
      <dgm:prSet/>
      <dgm:spPr/>
      <dgm:t>
        <a:bodyPr/>
        <a:lstStyle/>
        <a:p>
          <a:endParaRPr lang="en-US"/>
        </a:p>
      </dgm:t>
    </dgm:pt>
    <dgm:pt modelId="{8B8C5116-5BEC-4D4D-8D2C-4EC27860E772}">
      <dgm:prSet/>
      <dgm:spPr/>
      <dgm:t>
        <a:bodyPr/>
        <a:lstStyle/>
        <a:p>
          <a:pPr rtl="0">
            <a:lnSpc>
              <a:spcPct val="100000"/>
            </a:lnSpc>
          </a:pPr>
          <a:r>
            <a:rPr lang="en-GB" b="0">
              <a:latin typeface="Barlow Condensed Bold"/>
            </a:rPr>
            <a:t>Councils must demonstrate efforts to place applicants in accommodation as close as 'practicable' to their borough. However, often people will be moved far away, particularly if their connection to one borough is not strong.</a:t>
          </a:r>
          <a:endParaRPr lang="en-US" b="0">
            <a:latin typeface="Barlow Condensed Bold"/>
          </a:endParaRPr>
        </a:p>
      </dgm:t>
    </dgm:pt>
    <dgm:pt modelId="{B3D26744-2211-4F82-895B-4AD76E1E90CD}" type="parTrans" cxnId="{390BFA32-BF96-42CC-9347-883DE2BD99F7}">
      <dgm:prSet/>
      <dgm:spPr/>
      <dgm:t>
        <a:bodyPr/>
        <a:lstStyle/>
        <a:p>
          <a:endParaRPr lang="en-US"/>
        </a:p>
      </dgm:t>
    </dgm:pt>
    <dgm:pt modelId="{740771A4-FE15-4CDA-A0A9-E4941A1F3436}" type="sibTrans" cxnId="{390BFA32-BF96-42CC-9347-883DE2BD99F7}">
      <dgm:prSet/>
      <dgm:spPr/>
      <dgm:t>
        <a:bodyPr/>
        <a:lstStyle/>
        <a:p>
          <a:endParaRPr lang="en-US"/>
        </a:p>
      </dgm:t>
    </dgm:pt>
    <dgm:pt modelId="{F91187EB-3688-4658-9991-B3253D4043E9}">
      <dgm:prSet/>
      <dgm:spPr/>
      <dgm:t>
        <a:bodyPr/>
        <a:lstStyle/>
        <a:p>
          <a:pPr>
            <a:lnSpc>
              <a:spcPct val="100000"/>
            </a:lnSpc>
          </a:pPr>
          <a:r>
            <a:rPr lang="en-GB"/>
            <a:t>You can challenge suitability based on Location (we will discuss this further down) but you may need to provide very strong evidence of why you need to be in</a:t>
          </a:r>
          <a:r>
            <a:rPr lang="en-GB">
              <a:latin typeface="Barlow Condensed Bold"/>
            </a:rPr>
            <a:t> your particular borough</a:t>
          </a:r>
          <a:r>
            <a:rPr lang="en-GB"/>
            <a:t>. </a:t>
          </a:r>
          <a:endParaRPr lang="en-US"/>
        </a:p>
      </dgm:t>
    </dgm:pt>
    <dgm:pt modelId="{96B2B0EB-7F2A-4595-AE0F-5D8E5D498BA4}" type="parTrans" cxnId="{110891D6-6332-458B-97A0-BCB7B0045D6E}">
      <dgm:prSet/>
      <dgm:spPr/>
      <dgm:t>
        <a:bodyPr/>
        <a:lstStyle/>
        <a:p>
          <a:endParaRPr lang="en-US"/>
        </a:p>
      </dgm:t>
    </dgm:pt>
    <dgm:pt modelId="{471CEE35-AC0F-49F8-9BF4-A7CE4512044E}" type="sibTrans" cxnId="{110891D6-6332-458B-97A0-BCB7B0045D6E}">
      <dgm:prSet/>
      <dgm:spPr/>
      <dgm:t>
        <a:bodyPr/>
        <a:lstStyle/>
        <a:p>
          <a:endParaRPr lang="en-US"/>
        </a:p>
      </dgm:t>
    </dgm:pt>
    <dgm:pt modelId="{6239396A-D42F-45D1-A00B-5DBA19F7A40C}" type="pres">
      <dgm:prSet presAssocID="{304B3968-D5B0-405D-858F-FEE8604A4A8E}" presName="root" presStyleCnt="0">
        <dgm:presLayoutVars>
          <dgm:dir/>
          <dgm:resizeHandles val="exact"/>
        </dgm:presLayoutVars>
      </dgm:prSet>
      <dgm:spPr/>
    </dgm:pt>
    <dgm:pt modelId="{0F91B006-D397-4216-8648-E8AE4556242F}" type="pres">
      <dgm:prSet presAssocID="{B544F893-FA32-4D80-A91C-14AA85B75DD5}" presName="compNode" presStyleCnt="0"/>
      <dgm:spPr/>
    </dgm:pt>
    <dgm:pt modelId="{483440FB-52C5-4565-A0E1-A0123A6D543E}" type="pres">
      <dgm:prSet presAssocID="{B544F893-FA32-4D80-A91C-14AA85B75DD5}" presName="bgRect" presStyleLbl="bgShp" presStyleIdx="0" presStyleCnt="3" custLinFactNeighborX="-145" custLinFactNeighborY="-43"/>
      <dgm:spPr/>
    </dgm:pt>
    <dgm:pt modelId="{1B810DB0-71F2-4372-AC2D-3AA7BDE6F01D}" type="pres">
      <dgm:prSet presAssocID="{B544F893-FA32-4D80-A91C-14AA85B75DD5}" presName="iconRect" presStyleLbl="node1" presStyleIdx="0" presStyleCnt="3"/>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Suburban scene"/>
        </a:ext>
      </dgm:extLst>
    </dgm:pt>
    <dgm:pt modelId="{12DFA9CB-10B8-475A-A9D4-FEF7CB8E80A1}" type="pres">
      <dgm:prSet presAssocID="{B544F893-FA32-4D80-A91C-14AA85B75DD5}" presName="spaceRect" presStyleCnt="0"/>
      <dgm:spPr/>
    </dgm:pt>
    <dgm:pt modelId="{E7C1CBC5-54B4-4153-A3D4-832475397BD0}" type="pres">
      <dgm:prSet presAssocID="{B544F893-FA32-4D80-A91C-14AA85B75DD5}" presName="parTx" presStyleLbl="revTx" presStyleIdx="0" presStyleCnt="3">
        <dgm:presLayoutVars>
          <dgm:chMax val="0"/>
          <dgm:chPref val="0"/>
        </dgm:presLayoutVars>
      </dgm:prSet>
      <dgm:spPr/>
    </dgm:pt>
    <dgm:pt modelId="{5101B55E-2810-4D50-A550-FB6343373D11}" type="pres">
      <dgm:prSet presAssocID="{2AEF231C-5D35-4834-866A-083C3F4A9357}" presName="sibTrans" presStyleCnt="0"/>
      <dgm:spPr/>
    </dgm:pt>
    <dgm:pt modelId="{0B1AEF63-9B4C-40D3-8DE6-A64FB406D1DA}" type="pres">
      <dgm:prSet presAssocID="{8B8C5116-5BEC-4D4D-8D2C-4EC27860E772}" presName="compNode" presStyleCnt="0"/>
      <dgm:spPr/>
    </dgm:pt>
    <dgm:pt modelId="{FA1547DE-1006-42A0-93C3-E5C3FD7D0C26}" type="pres">
      <dgm:prSet presAssocID="{8B8C5116-5BEC-4D4D-8D2C-4EC27860E772}" presName="bgRect" presStyleLbl="bgShp" presStyleIdx="1" presStyleCnt="3" custLinFactNeighborX="-35709" custLinFactNeighborY="-4743"/>
      <dgm:spPr/>
    </dgm:pt>
    <dgm:pt modelId="{4262396E-002E-4595-999A-51488B8AA495}" type="pres">
      <dgm:prSet presAssocID="{8B8C5116-5BEC-4D4D-8D2C-4EC27860E772}" presName="iconRect" presStyleLbl="node1" presStyleIdx="1" presStyleCnt="3"/>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Park scene"/>
        </a:ext>
      </dgm:extLst>
    </dgm:pt>
    <dgm:pt modelId="{AAAD3B86-B744-457B-A49A-88906E36F30A}" type="pres">
      <dgm:prSet presAssocID="{8B8C5116-5BEC-4D4D-8D2C-4EC27860E772}" presName="spaceRect" presStyleCnt="0"/>
      <dgm:spPr/>
    </dgm:pt>
    <dgm:pt modelId="{E04545E7-4B49-4FDC-9103-044A4FB92F0D}" type="pres">
      <dgm:prSet presAssocID="{8B8C5116-5BEC-4D4D-8D2C-4EC27860E772}" presName="parTx" presStyleLbl="revTx" presStyleIdx="1" presStyleCnt="3">
        <dgm:presLayoutVars>
          <dgm:chMax val="0"/>
          <dgm:chPref val="0"/>
        </dgm:presLayoutVars>
      </dgm:prSet>
      <dgm:spPr/>
    </dgm:pt>
    <dgm:pt modelId="{DA293732-AF5D-443D-9497-436569BA5247}" type="pres">
      <dgm:prSet presAssocID="{740771A4-FE15-4CDA-A0A9-E4941A1F3436}" presName="sibTrans" presStyleCnt="0"/>
      <dgm:spPr/>
    </dgm:pt>
    <dgm:pt modelId="{C42B55F8-83DF-4438-B67D-1C9F6FB9406A}" type="pres">
      <dgm:prSet presAssocID="{F91187EB-3688-4658-9991-B3253D4043E9}" presName="compNode" presStyleCnt="0"/>
      <dgm:spPr/>
    </dgm:pt>
    <dgm:pt modelId="{AE93CDAA-F8C4-4B4D-93CF-8D4FE92A5E5B}" type="pres">
      <dgm:prSet presAssocID="{F91187EB-3688-4658-9991-B3253D4043E9}" presName="bgRect" presStyleLbl="bgShp" presStyleIdx="2" presStyleCnt="3" custLinFactNeighborX="-13790" custLinFactNeighborY="-9486"/>
      <dgm:spPr/>
    </dgm:pt>
    <dgm:pt modelId="{AEF3B8AF-1399-4BC5-BC0C-FF6CD17C4B22}" type="pres">
      <dgm:prSet presAssocID="{F91187EB-3688-4658-9991-B3253D4043E9}" presName="iconRect" presStyleLbl="node1" presStyleIdx="2" presStyleCnt="3"/>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Light Bulb and Gear"/>
        </a:ext>
      </dgm:extLst>
    </dgm:pt>
    <dgm:pt modelId="{73329779-68A0-403B-9BD7-00597AD43502}" type="pres">
      <dgm:prSet presAssocID="{F91187EB-3688-4658-9991-B3253D4043E9}" presName="spaceRect" presStyleCnt="0"/>
      <dgm:spPr/>
    </dgm:pt>
    <dgm:pt modelId="{28BD3455-17EC-4BFA-96CD-641214A06309}" type="pres">
      <dgm:prSet presAssocID="{F91187EB-3688-4658-9991-B3253D4043E9}" presName="parTx" presStyleLbl="revTx" presStyleIdx="2" presStyleCnt="3" custLinFactNeighborX="-192" custLinFactNeighborY="-8808">
        <dgm:presLayoutVars>
          <dgm:chMax val="0"/>
          <dgm:chPref val="0"/>
        </dgm:presLayoutVars>
      </dgm:prSet>
      <dgm:spPr/>
    </dgm:pt>
  </dgm:ptLst>
  <dgm:cxnLst>
    <dgm:cxn modelId="{390BFA32-BF96-42CC-9347-883DE2BD99F7}" srcId="{304B3968-D5B0-405D-858F-FEE8604A4A8E}" destId="{8B8C5116-5BEC-4D4D-8D2C-4EC27860E772}" srcOrd="1" destOrd="0" parTransId="{B3D26744-2211-4F82-895B-4AD76E1E90CD}" sibTransId="{740771A4-FE15-4CDA-A0A9-E4941A1F3436}"/>
    <dgm:cxn modelId="{5B5CE161-8166-45E1-BAB7-15858517DBDE}" type="presOf" srcId="{8B8C5116-5BEC-4D4D-8D2C-4EC27860E772}" destId="{E04545E7-4B49-4FDC-9103-044A4FB92F0D}" srcOrd="0" destOrd="0" presId="urn:microsoft.com/office/officeart/2018/2/layout/IconVerticalSolidList"/>
    <dgm:cxn modelId="{730D1749-EA9D-4E1B-81EF-3A733EA5A7D1}" type="presOf" srcId="{B544F893-FA32-4D80-A91C-14AA85B75DD5}" destId="{E7C1CBC5-54B4-4153-A3D4-832475397BD0}" srcOrd="0" destOrd="0" presId="urn:microsoft.com/office/officeart/2018/2/layout/IconVerticalSolidList"/>
    <dgm:cxn modelId="{FE415171-B9F8-4EDF-9239-43F9776D3F1F}" srcId="{304B3968-D5B0-405D-858F-FEE8604A4A8E}" destId="{B544F893-FA32-4D80-A91C-14AA85B75DD5}" srcOrd="0" destOrd="0" parTransId="{8328FAB1-A181-4BB3-A189-D97F966DE575}" sibTransId="{2AEF231C-5D35-4834-866A-083C3F4A9357}"/>
    <dgm:cxn modelId="{F193217F-0CA2-4786-8AB8-6C157BF3FB92}" type="presOf" srcId="{304B3968-D5B0-405D-858F-FEE8604A4A8E}" destId="{6239396A-D42F-45D1-A00B-5DBA19F7A40C}" srcOrd="0" destOrd="0" presId="urn:microsoft.com/office/officeart/2018/2/layout/IconVerticalSolidList"/>
    <dgm:cxn modelId="{A2CD2994-F5C4-4AA5-AF5E-B9499F6ED29A}" type="presOf" srcId="{F91187EB-3688-4658-9991-B3253D4043E9}" destId="{28BD3455-17EC-4BFA-96CD-641214A06309}" srcOrd="0" destOrd="0" presId="urn:microsoft.com/office/officeart/2018/2/layout/IconVerticalSolidList"/>
    <dgm:cxn modelId="{110891D6-6332-458B-97A0-BCB7B0045D6E}" srcId="{304B3968-D5B0-405D-858F-FEE8604A4A8E}" destId="{F91187EB-3688-4658-9991-B3253D4043E9}" srcOrd="2" destOrd="0" parTransId="{96B2B0EB-7F2A-4595-AE0F-5D8E5D498BA4}" sibTransId="{471CEE35-AC0F-49F8-9BF4-A7CE4512044E}"/>
    <dgm:cxn modelId="{617549C5-0C42-496C-B471-459B72FE6675}" type="presParOf" srcId="{6239396A-D42F-45D1-A00B-5DBA19F7A40C}" destId="{0F91B006-D397-4216-8648-E8AE4556242F}" srcOrd="0" destOrd="0" presId="urn:microsoft.com/office/officeart/2018/2/layout/IconVerticalSolidList"/>
    <dgm:cxn modelId="{BD018F22-A5E7-404A-A7B3-A9246BB5C67D}" type="presParOf" srcId="{0F91B006-D397-4216-8648-E8AE4556242F}" destId="{483440FB-52C5-4565-A0E1-A0123A6D543E}" srcOrd="0" destOrd="0" presId="urn:microsoft.com/office/officeart/2018/2/layout/IconVerticalSolidList"/>
    <dgm:cxn modelId="{CC7E8DEC-BF13-44C4-93A4-72952761A5FF}" type="presParOf" srcId="{0F91B006-D397-4216-8648-E8AE4556242F}" destId="{1B810DB0-71F2-4372-AC2D-3AA7BDE6F01D}" srcOrd="1" destOrd="0" presId="urn:microsoft.com/office/officeart/2018/2/layout/IconVerticalSolidList"/>
    <dgm:cxn modelId="{233E2B35-4283-4B7A-AE4E-1F9A370E649C}" type="presParOf" srcId="{0F91B006-D397-4216-8648-E8AE4556242F}" destId="{12DFA9CB-10B8-475A-A9D4-FEF7CB8E80A1}" srcOrd="2" destOrd="0" presId="urn:microsoft.com/office/officeart/2018/2/layout/IconVerticalSolidList"/>
    <dgm:cxn modelId="{DD5E25AD-B5BD-4B72-BEC6-E2737E1CC315}" type="presParOf" srcId="{0F91B006-D397-4216-8648-E8AE4556242F}" destId="{E7C1CBC5-54B4-4153-A3D4-832475397BD0}" srcOrd="3" destOrd="0" presId="urn:microsoft.com/office/officeart/2018/2/layout/IconVerticalSolidList"/>
    <dgm:cxn modelId="{9387C895-4615-45F7-86D6-9A0539FD0BD8}" type="presParOf" srcId="{6239396A-D42F-45D1-A00B-5DBA19F7A40C}" destId="{5101B55E-2810-4D50-A550-FB6343373D11}" srcOrd="1" destOrd="0" presId="urn:microsoft.com/office/officeart/2018/2/layout/IconVerticalSolidList"/>
    <dgm:cxn modelId="{D4C3547D-1966-46C8-9743-D602306AE939}" type="presParOf" srcId="{6239396A-D42F-45D1-A00B-5DBA19F7A40C}" destId="{0B1AEF63-9B4C-40D3-8DE6-A64FB406D1DA}" srcOrd="2" destOrd="0" presId="urn:microsoft.com/office/officeart/2018/2/layout/IconVerticalSolidList"/>
    <dgm:cxn modelId="{A2F7D8BE-B959-4036-98A1-BDFD21104278}" type="presParOf" srcId="{0B1AEF63-9B4C-40D3-8DE6-A64FB406D1DA}" destId="{FA1547DE-1006-42A0-93C3-E5C3FD7D0C26}" srcOrd="0" destOrd="0" presId="urn:microsoft.com/office/officeart/2018/2/layout/IconVerticalSolidList"/>
    <dgm:cxn modelId="{48E706BE-DD23-42B1-B849-731DA5259D78}" type="presParOf" srcId="{0B1AEF63-9B4C-40D3-8DE6-A64FB406D1DA}" destId="{4262396E-002E-4595-999A-51488B8AA495}" srcOrd="1" destOrd="0" presId="urn:microsoft.com/office/officeart/2018/2/layout/IconVerticalSolidList"/>
    <dgm:cxn modelId="{5A329FE8-8F6F-42EF-9B76-58F03351B40E}" type="presParOf" srcId="{0B1AEF63-9B4C-40D3-8DE6-A64FB406D1DA}" destId="{AAAD3B86-B744-457B-A49A-88906E36F30A}" srcOrd="2" destOrd="0" presId="urn:microsoft.com/office/officeart/2018/2/layout/IconVerticalSolidList"/>
    <dgm:cxn modelId="{E1972D6A-A83F-4EE5-BEE9-085A1F78689C}" type="presParOf" srcId="{0B1AEF63-9B4C-40D3-8DE6-A64FB406D1DA}" destId="{E04545E7-4B49-4FDC-9103-044A4FB92F0D}" srcOrd="3" destOrd="0" presId="urn:microsoft.com/office/officeart/2018/2/layout/IconVerticalSolidList"/>
    <dgm:cxn modelId="{0CEAF0E6-8586-4B38-9142-85636DE3A641}" type="presParOf" srcId="{6239396A-D42F-45D1-A00B-5DBA19F7A40C}" destId="{DA293732-AF5D-443D-9497-436569BA5247}" srcOrd="3" destOrd="0" presId="urn:microsoft.com/office/officeart/2018/2/layout/IconVerticalSolidList"/>
    <dgm:cxn modelId="{C9E70840-848E-4931-9A1C-FD2B22A304CB}" type="presParOf" srcId="{6239396A-D42F-45D1-A00B-5DBA19F7A40C}" destId="{C42B55F8-83DF-4438-B67D-1C9F6FB9406A}" srcOrd="4" destOrd="0" presId="urn:microsoft.com/office/officeart/2018/2/layout/IconVerticalSolidList"/>
    <dgm:cxn modelId="{19D37D3A-CA14-4186-A6A7-61BED986D992}" type="presParOf" srcId="{C42B55F8-83DF-4438-B67D-1C9F6FB9406A}" destId="{AE93CDAA-F8C4-4B4D-93CF-8D4FE92A5E5B}" srcOrd="0" destOrd="0" presId="urn:microsoft.com/office/officeart/2018/2/layout/IconVerticalSolidList"/>
    <dgm:cxn modelId="{5101A35D-0906-4372-803C-80858B0F5B8F}" type="presParOf" srcId="{C42B55F8-83DF-4438-B67D-1C9F6FB9406A}" destId="{AEF3B8AF-1399-4BC5-BC0C-FF6CD17C4B22}" srcOrd="1" destOrd="0" presId="urn:microsoft.com/office/officeart/2018/2/layout/IconVerticalSolidList"/>
    <dgm:cxn modelId="{4B25BD3A-854B-4410-9E21-DF79731A62F1}" type="presParOf" srcId="{C42B55F8-83DF-4438-B67D-1C9F6FB9406A}" destId="{73329779-68A0-403B-9BD7-00597AD43502}" srcOrd="2" destOrd="0" presId="urn:microsoft.com/office/officeart/2018/2/layout/IconVerticalSolidList"/>
    <dgm:cxn modelId="{0559C744-404D-4373-B17C-E99C9389C234}" type="presParOf" srcId="{C42B55F8-83DF-4438-B67D-1C9F6FB9406A}" destId="{28BD3455-17EC-4BFA-96CD-641214A06309}" srcOrd="3" destOrd="0" presId="urn:microsoft.com/office/officeart/2018/2/layout/IconVerticalSoli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ECED7F27-A865-41E3-8D50-E0ECEF9D6197}" type="doc">
      <dgm:prSet loTypeId="urn:microsoft.com/office/officeart/2018/2/layout/IconCircleList" loCatId="icon" qsTypeId="urn:microsoft.com/office/officeart/2005/8/quickstyle/simple1" qsCatId="simple" csTypeId="urn:microsoft.com/office/officeart/2005/8/colors/accent2_2" csCatId="accent2" phldr="1"/>
      <dgm:spPr/>
      <dgm:t>
        <a:bodyPr/>
        <a:lstStyle/>
        <a:p>
          <a:endParaRPr lang="en-US"/>
        </a:p>
      </dgm:t>
    </dgm:pt>
    <dgm:pt modelId="{2A29A647-B8E4-4A6C-8B45-0B250DADC9E3}">
      <dgm:prSet/>
      <dgm:spPr/>
      <dgm:t>
        <a:bodyPr/>
        <a:lstStyle/>
        <a:p>
          <a:pPr>
            <a:lnSpc>
              <a:spcPct val="100000"/>
            </a:lnSpc>
          </a:pPr>
          <a:r>
            <a:rPr lang="en-GB">
              <a:solidFill>
                <a:schemeClr val="bg1"/>
              </a:solidFill>
            </a:rPr>
            <a:t>Suitability Reviews are the internal review/process carried out by the council where an individual wishes to challenge the offer of accommodation. </a:t>
          </a:r>
          <a:endParaRPr lang="en-US">
            <a:solidFill>
              <a:schemeClr val="bg1"/>
            </a:solidFill>
          </a:endParaRPr>
        </a:p>
      </dgm:t>
    </dgm:pt>
    <dgm:pt modelId="{0983BAEA-1EE7-4F8A-8066-F35713FB978E}" type="parTrans" cxnId="{DE4295DD-B207-4436-BD9E-DF6994833E00}">
      <dgm:prSet/>
      <dgm:spPr/>
      <dgm:t>
        <a:bodyPr/>
        <a:lstStyle/>
        <a:p>
          <a:endParaRPr lang="en-US"/>
        </a:p>
      </dgm:t>
    </dgm:pt>
    <dgm:pt modelId="{34610EE2-C7EA-4DBE-B951-90CDC4B3D473}" type="sibTrans" cxnId="{DE4295DD-B207-4436-BD9E-DF6994833E00}">
      <dgm:prSet/>
      <dgm:spPr/>
      <dgm:t>
        <a:bodyPr/>
        <a:lstStyle/>
        <a:p>
          <a:pPr>
            <a:lnSpc>
              <a:spcPct val="100000"/>
            </a:lnSpc>
          </a:pPr>
          <a:endParaRPr lang="en-US"/>
        </a:p>
      </dgm:t>
    </dgm:pt>
    <dgm:pt modelId="{D295310C-E32A-41A7-B2D8-F3C52C56BB30}">
      <dgm:prSet/>
      <dgm:spPr/>
      <dgm:t>
        <a:bodyPr/>
        <a:lstStyle/>
        <a:p>
          <a:pPr>
            <a:lnSpc>
              <a:spcPct val="100000"/>
            </a:lnSpc>
          </a:pPr>
          <a:r>
            <a:rPr lang="en-GB">
              <a:solidFill>
                <a:schemeClr val="bg1"/>
              </a:solidFill>
            </a:rPr>
            <a:t>You must ask for a review </a:t>
          </a:r>
          <a:r>
            <a:rPr lang="en-GB" b="1">
              <a:solidFill>
                <a:schemeClr val="bg1"/>
              </a:solidFill>
            </a:rPr>
            <a:t>within 21 days </a:t>
          </a:r>
          <a:r>
            <a:rPr lang="en-GB">
              <a:solidFill>
                <a:schemeClr val="bg1"/>
              </a:solidFill>
            </a:rPr>
            <a:t>of accepting temporary accommodation. This is called suitability review or internal review.</a:t>
          </a:r>
          <a:endParaRPr lang="en-US">
            <a:solidFill>
              <a:schemeClr val="bg1"/>
            </a:solidFill>
          </a:endParaRPr>
        </a:p>
      </dgm:t>
    </dgm:pt>
    <dgm:pt modelId="{516901B0-D2A0-4FD8-B8EE-726CD3961922}" type="parTrans" cxnId="{70AFCC1E-FEC7-4F34-8724-E89F1159E5BD}">
      <dgm:prSet/>
      <dgm:spPr/>
      <dgm:t>
        <a:bodyPr/>
        <a:lstStyle/>
        <a:p>
          <a:endParaRPr lang="en-US"/>
        </a:p>
      </dgm:t>
    </dgm:pt>
    <dgm:pt modelId="{8B2F8456-43AC-44F2-9573-B20B5DF0E26B}" type="sibTrans" cxnId="{70AFCC1E-FEC7-4F34-8724-E89F1159E5BD}">
      <dgm:prSet/>
      <dgm:spPr/>
      <dgm:t>
        <a:bodyPr/>
        <a:lstStyle/>
        <a:p>
          <a:pPr>
            <a:lnSpc>
              <a:spcPct val="100000"/>
            </a:lnSpc>
          </a:pPr>
          <a:endParaRPr lang="en-US"/>
        </a:p>
      </dgm:t>
    </dgm:pt>
    <dgm:pt modelId="{667C612F-55EF-4D71-864D-5E6AEE3662BD}">
      <dgm:prSet/>
      <dgm:spPr/>
      <dgm:t>
        <a:bodyPr/>
        <a:lstStyle/>
        <a:p>
          <a:pPr>
            <a:lnSpc>
              <a:spcPct val="100000"/>
            </a:lnSpc>
          </a:pPr>
          <a:r>
            <a:rPr lang="en-US">
              <a:solidFill>
                <a:schemeClr val="bg1"/>
              </a:solidFill>
            </a:rPr>
            <a:t>You can also request an </a:t>
          </a:r>
          <a:r>
            <a:rPr lang="en-US" b="1">
              <a:solidFill>
                <a:schemeClr val="bg1"/>
              </a:solidFill>
            </a:rPr>
            <a:t>out-of-time review</a:t>
          </a:r>
          <a:r>
            <a:rPr lang="en-US">
              <a:solidFill>
                <a:schemeClr val="bg1"/>
              </a:solidFill>
            </a:rPr>
            <a:t> if you did not manage to request a review in time or your circumstances have changed since you moved into the Temporary Accommodation. </a:t>
          </a:r>
        </a:p>
      </dgm:t>
    </dgm:pt>
    <dgm:pt modelId="{422C955A-E464-4FAC-A40C-E44E4DF257F4}" type="parTrans" cxnId="{66A95E20-6EC9-4487-A9D8-E82705A81B60}">
      <dgm:prSet/>
      <dgm:spPr/>
      <dgm:t>
        <a:bodyPr/>
        <a:lstStyle/>
        <a:p>
          <a:endParaRPr lang="en-US"/>
        </a:p>
      </dgm:t>
    </dgm:pt>
    <dgm:pt modelId="{7ACFF1E5-98AD-4DBE-BE01-612B73B96A64}" type="sibTrans" cxnId="{66A95E20-6EC9-4487-A9D8-E82705A81B60}">
      <dgm:prSet/>
      <dgm:spPr/>
      <dgm:t>
        <a:bodyPr/>
        <a:lstStyle/>
        <a:p>
          <a:pPr>
            <a:lnSpc>
              <a:spcPct val="100000"/>
            </a:lnSpc>
          </a:pPr>
          <a:endParaRPr lang="en-US"/>
        </a:p>
      </dgm:t>
    </dgm:pt>
    <dgm:pt modelId="{AF329CBD-A883-488B-BD72-9B5595A50A55}">
      <dgm:prSet/>
      <dgm:spPr/>
      <dgm:t>
        <a:bodyPr/>
        <a:lstStyle/>
        <a:p>
          <a:pPr>
            <a:lnSpc>
              <a:spcPct val="100000"/>
            </a:lnSpc>
          </a:pPr>
          <a:r>
            <a:rPr lang="en-US">
              <a:solidFill>
                <a:schemeClr val="bg1"/>
              </a:solidFill>
            </a:rPr>
            <a:t>Reasons for a change in circumstances could include medical, additional need, social need or new household member. </a:t>
          </a:r>
        </a:p>
      </dgm:t>
    </dgm:pt>
    <dgm:pt modelId="{78C6A0F6-1E01-4663-81E9-F6FDD0DDA102}" type="parTrans" cxnId="{46DDF60C-4547-48F8-98F0-8B5CABB28C4B}">
      <dgm:prSet/>
      <dgm:spPr/>
      <dgm:t>
        <a:bodyPr/>
        <a:lstStyle/>
        <a:p>
          <a:endParaRPr lang="en-US"/>
        </a:p>
      </dgm:t>
    </dgm:pt>
    <dgm:pt modelId="{0733C799-9964-4194-99A8-6EC1DF358FEC}" type="sibTrans" cxnId="{46DDF60C-4547-48F8-98F0-8B5CABB28C4B}">
      <dgm:prSet/>
      <dgm:spPr/>
      <dgm:t>
        <a:bodyPr/>
        <a:lstStyle/>
        <a:p>
          <a:endParaRPr lang="en-US"/>
        </a:p>
      </dgm:t>
    </dgm:pt>
    <dgm:pt modelId="{8E8970AF-E02F-4611-92DE-EE52B1D19B89}" type="pres">
      <dgm:prSet presAssocID="{ECED7F27-A865-41E3-8D50-E0ECEF9D6197}" presName="root" presStyleCnt="0">
        <dgm:presLayoutVars>
          <dgm:dir/>
          <dgm:resizeHandles val="exact"/>
        </dgm:presLayoutVars>
      </dgm:prSet>
      <dgm:spPr/>
    </dgm:pt>
    <dgm:pt modelId="{BD884570-C323-4DF8-88B1-1E4431B91272}" type="pres">
      <dgm:prSet presAssocID="{ECED7F27-A865-41E3-8D50-E0ECEF9D6197}" presName="container" presStyleCnt="0">
        <dgm:presLayoutVars>
          <dgm:dir/>
          <dgm:resizeHandles val="exact"/>
        </dgm:presLayoutVars>
      </dgm:prSet>
      <dgm:spPr/>
    </dgm:pt>
    <dgm:pt modelId="{0EF4E143-B56D-4642-B184-9A3FA5300115}" type="pres">
      <dgm:prSet presAssocID="{2A29A647-B8E4-4A6C-8B45-0B250DADC9E3}" presName="compNode" presStyleCnt="0"/>
      <dgm:spPr/>
    </dgm:pt>
    <dgm:pt modelId="{129A031D-038E-446A-BE42-3FB2898AA7B0}" type="pres">
      <dgm:prSet presAssocID="{2A29A647-B8E4-4A6C-8B45-0B250DADC9E3}" presName="iconBgRect" presStyleLbl="bgShp" presStyleIdx="0" presStyleCnt="4"/>
      <dgm:spPr/>
    </dgm:pt>
    <dgm:pt modelId="{08D0B443-2617-4047-AF2A-E840F5BCF7FC}" type="pres">
      <dgm:prSet presAssocID="{2A29A647-B8E4-4A6C-8B45-0B250DADC9E3}" presName="iconRect" presStyleLbl="node1" presStyleIdx="0" presStyleCnt="4"/>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Judge"/>
        </a:ext>
      </dgm:extLst>
    </dgm:pt>
    <dgm:pt modelId="{08EF6367-828C-4CCD-8105-A737C68F9285}" type="pres">
      <dgm:prSet presAssocID="{2A29A647-B8E4-4A6C-8B45-0B250DADC9E3}" presName="spaceRect" presStyleCnt="0"/>
      <dgm:spPr/>
    </dgm:pt>
    <dgm:pt modelId="{8A0001F4-6309-474F-8240-05BFF5620454}" type="pres">
      <dgm:prSet presAssocID="{2A29A647-B8E4-4A6C-8B45-0B250DADC9E3}" presName="textRect" presStyleLbl="revTx" presStyleIdx="0" presStyleCnt="4">
        <dgm:presLayoutVars>
          <dgm:chMax val="1"/>
          <dgm:chPref val="1"/>
        </dgm:presLayoutVars>
      </dgm:prSet>
      <dgm:spPr/>
    </dgm:pt>
    <dgm:pt modelId="{B998D21B-FB2C-4125-BAF8-5215A5C02529}" type="pres">
      <dgm:prSet presAssocID="{34610EE2-C7EA-4DBE-B951-90CDC4B3D473}" presName="sibTrans" presStyleLbl="sibTrans2D1" presStyleIdx="0" presStyleCnt="0"/>
      <dgm:spPr/>
    </dgm:pt>
    <dgm:pt modelId="{AC52CAD2-CB21-42E4-BEA4-7016336CA49E}" type="pres">
      <dgm:prSet presAssocID="{D295310C-E32A-41A7-B2D8-F3C52C56BB30}" presName="compNode" presStyleCnt="0"/>
      <dgm:spPr/>
    </dgm:pt>
    <dgm:pt modelId="{D4445F14-978E-43A2-94A2-73127249EDA0}" type="pres">
      <dgm:prSet presAssocID="{D295310C-E32A-41A7-B2D8-F3C52C56BB30}" presName="iconBgRect" presStyleLbl="bgShp" presStyleIdx="1" presStyleCnt="4"/>
      <dgm:spPr/>
    </dgm:pt>
    <dgm:pt modelId="{78733C7A-082B-47D9-9578-1D3148F8D0A4}" type="pres">
      <dgm:prSet presAssocID="{D295310C-E32A-41A7-B2D8-F3C52C56BB30}" presName="iconRect" presStyleLbl="node1" presStyleIdx="1" presStyleCnt="4"/>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Office Worker"/>
        </a:ext>
      </dgm:extLst>
    </dgm:pt>
    <dgm:pt modelId="{0C68AE4C-7E17-471D-968C-7D258FB4BA68}" type="pres">
      <dgm:prSet presAssocID="{D295310C-E32A-41A7-B2D8-F3C52C56BB30}" presName="spaceRect" presStyleCnt="0"/>
      <dgm:spPr/>
    </dgm:pt>
    <dgm:pt modelId="{AB816C5C-5D87-4C90-9D9D-D30B664ED133}" type="pres">
      <dgm:prSet presAssocID="{D295310C-E32A-41A7-B2D8-F3C52C56BB30}" presName="textRect" presStyleLbl="revTx" presStyleIdx="1" presStyleCnt="4">
        <dgm:presLayoutVars>
          <dgm:chMax val="1"/>
          <dgm:chPref val="1"/>
        </dgm:presLayoutVars>
      </dgm:prSet>
      <dgm:spPr/>
    </dgm:pt>
    <dgm:pt modelId="{43F8E09B-E4AB-465C-92D6-EB64B6F5828A}" type="pres">
      <dgm:prSet presAssocID="{8B2F8456-43AC-44F2-9573-B20B5DF0E26B}" presName="sibTrans" presStyleLbl="sibTrans2D1" presStyleIdx="0" presStyleCnt="0"/>
      <dgm:spPr/>
    </dgm:pt>
    <dgm:pt modelId="{E77BDA5A-C9C0-4AA6-A8DC-CAF1EDAEF72D}" type="pres">
      <dgm:prSet presAssocID="{667C612F-55EF-4D71-864D-5E6AEE3662BD}" presName="compNode" presStyleCnt="0"/>
      <dgm:spPr/>
    </dgm:pt>
    <dgm:pt modelId="{A485DC9A-3C15-4CD4-AFCD-D8C5AB83BD0B}" type="pres">
      <dgm:prSet presAssocID="{667C612F-55EF-4D71-864D-5E6AEE3662BD}" presName="iconBgRect" presStyleLbl="bgShp" presStyleIdx="2" presStyleCnt="4"/>
      <dgm:spPr/>
    </dgm:pt>
    <dgm:pt modelId="{A806AC47-641B-4871-8A36-61C5A51EE9FC}" type="pres">
      <dgm:prSet presAssocID="{667C612F-55EF-4D71-864D-5E6AEE3662BD}" presName="iconRect" presStyleLbl="node1" presStyleIdx="2" presStyleCnt="4"/>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Stopwatch"/>
        </a:ext>
      </dgm:extLst>
    </dgm:pt>
    <dgm:pt modelId="{502C9347-86E3-4AC7-9E34-2D266BBF8F6A}" type="pres">
      <dgm:prSet presAssocID="{667C612F-55EF-4D71-864D-5E6AEE3662BD}" presName="spaceRect" presStyleCnt="0"/>
      <dgm:spPr/>
    </dgm:pt>
    <dgm:pt modelId="{97811FFB-89E1-4340-9F79-EEE4148C712F}" type="pres">
      <dgm:prSet presAssocID="{667C612F-55EF-4D71-864D-5E6AEE3662BD}" presName="textRect" presStyleLbl="revTx" presStyleIdx="2" presStyleCnt="4">
        <dgm:presLayoutVars>
          <dgm:chMax val="1"/>
          <dgm:chPref val="1"/>
        </dgm:presLayoutVars>
      </dgm:prSet>
      <dgm:spPr/>
    </dgm:pt>
    <dgm:pt modelId="{AC0D85B5-A15C-420C-8EDB-788AC6AA2C46}" type="pres">
      <dgm:prSet presAssocID="{7ACFF1E5-98AD-4DBE-BE01-612B73B96A64}" presName="sibTrans" presStyleLbl="sibTrans2D1" presStyleIdx="0" presStyleCnt="0"/>
      <dgm:spPr/>
    </dgm:pt>
    <dgm:pt modelId="{544F0C1A-F966-4F6F-A6BD-59452437F5F1}" type="pres">
      <dgm:prSet presAssocID="{AF329CBD-A883-488B-BD72-9B5595A50A55}" presName="compNode" presStyleCnt="0"/>
      <dgm:spPr/>
    </dgm:pt>
    <dgm:pt modelId="{2FEA1D30-DC5C-445E-8219-06A1DD8F5D04}" type="pres">
      <dgm:prSet presAssocID="{AF329CBD-A883-488B-BD72-9B5595A50A55}" presName="iconBgRect" presStyleLbl="bgShp" presStyleIdx="3" presStyleCnt="4"/>
      <dgm:spPr/>
    </dgm:pt>
    <dgm:pt modelId="{0DC5259F-0A8B-4ADC-B866-17010880275C}" type="pres">
      <dgm:prSet presAssocID="{AF329CBD-A883-488B-BD72-9B5595A50A55}" presName="iconRect" presStyleLbl="node1" presStyleIdx="3" presStyleCnt="4"/>
      <dgm:spPr>
        <a:blipFill>
          <a:blip xmlns:r="http://schemas.openxmlformats.org/officeDocument/2006/relationships"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a:blipFill>
        <a:ln>
          <a:noFill/>
        </a:ln>
      </dgm:spPr>
      <dgm:extLst>
        <a:ext uri="{E40237B7-FDA0-4F09-8148-C483321AD2D9}">
          <dgm14:cNvPr xmlns:dgm14="http://schemas.microsoft.com/office/drawing/2010/diagram" id="0" name="" descr="Hospital"/>
        </a:ext>
      </dgm:extLst>
    </dgm:pt>
    <dgm:pt modelId="{4A414020-AF44-40D3-B6FE-A77C6A035FA1}" type="pres">
      <dgm:prSet presAssocID="{AF329CBD-A883-488B-BD72-9B5595A50A55}" presName="spaceRect" presStyleCnt="0"/>
      <dgm:spPr/>
    </dgm:pt>
    <dgm:pt modelId="{346C2F67-B36B-44B2-94C6-BEAC180C801B}" type="pres">
      <dgm:prSet presAssocID="{AF329CBD-A883-488B-BD72-9B5595A50A55}" presName="textRect" presStyleLbl="revTx" presStyleIdx="3" presStyleCnt="4">
        <dgm:presLayoutVars>
          <dgm:chMax val="1"/>
          <dgm:chPref val="1"/>
        </dgm:presLayoutVars>
      </dgm:prSet>
      <dgm:spPr/>
    </dgm:pt>
  </dgm:ptLst>
  <dgm:cxnLst>
    <dgm:cxn modelId="{7B5C9C00-71EF-4C96-A2EB-65CB18AB15C1}" type="presOf" srcId="{AF329CBD-A883-488B-BD72-9B5595A50A55}" destId="{346C2F67-B36B-44B2-94C6-BEAC180C801B}" srcOrd="0" destOrd="0" presId="urn:microsoft.com/office/officeart/2018/2/layout/IconCircleList"/>
    <dgm:cxn modelId="{BE7D2F06-0F7B-406B-9AD9-2E72ADF2D40B}" type="presOf" srcId="{ECED7F27-A865-41E3-8D50-E0ECEF9D6197}" destId="{8E8970AF-E02F-4611-92DE-EE52B1D19B89}" srcOrd="0" destOrd="0" presId="urn:microsoft.com/office/officeart/2018/2/layout/IconCircleList"/>
    <dgm:cxn modelId="{93A28F08-3B96-4292-A019-4BB7FE9E298F}" type="presOf" srcId="{667C612F-55EF-4D71-864D-5E6AEE3662BD}" destId="{97811FFB-89E1-4340-9F79-EEE4148C712F}" srcOrd="0" destOrd="0" presId="urn:microsoft.com/office/officeart/2018/2/layout/IconCircleList"/>
    <dgm:cxn modelId="{46DDF60C-4547-48F8-98F0-8B5CABB28C4B}" srcId="{ECED7F27-A865-41E3-8D50-E0ECEF9D6197}" destId="{AF329CBD-A883-488B-BD72-9B5595A50A55}" srcOrd="3" destOrd="0" parTransId="{78C6A0F6-1E01-4663-81E9-F6FDD0DDA102}" sibTransId="{0733C799-9964-4194-99A8-6EC1DF358FEC}"/>
    <dgm:cxn modelId="{70AFCC1E-FEC7-4F34-8724-E89F1159E5BD}" srcId="{ECED7F27-A865-41E3-8D50-E0ECEF9D6197}" destId="{D295310C-E32A-41A7-B2D8-F3C52C56BB30}" srcOrd="1" destOrd="0" parTransId="{516901B0-D2A0-4FD8-B8EE-726CD3961922}" sibTransId="{8B2F8456-43AC-44F2-9573-B20B5DF0E26B}"/>
    <dgm:cxn modelId="{E4A02F1F-B2D0-4D76-B0D4-8B39FB95E728}" type="presOf" srcId="{8B2F8456-43AC-44F2-9573-B20B5DF0E26B}" destId="{43F8E09B-E4AB-465C-92D6-EB64B6F5828A}" srcOrd="0" destOrd="0" presId="urn:microsoft.com/office/officeart/2018/2/layout/IconCircleList"/>
    <dgm:cxn modelId="{66A95E20-6EC9-4487-A9D8-E82705A81B60}" srcId="{ECED7F27-A865-41E3-8D50-E0ECEF9D6197}" destId="{667C612F-55EF-4D71-864D-5E6AEE3662BD}" srcOrd="2" destOrd="0" parTransId="{422C955A-E464-4FAC-A40C-E44E4DF257F4}" sibTransId="{7ACFF1E5-98AD-4DBE-BE01-612B73B96A64}"/>
    <dgm:cxn modelId="{D7206030-6902-440C-BE02-64407060B9E0}" type="presOf" srcId="{2A29A647-B8E4-4A6C-8B45-0B250DADC9E3}" destId="{8A0001F4-6309-474F-8240-05BFF5620454}" srcOrd="0" destOrd="0" presId="urn:microsoft.com/office/officeart/2018/2/layout/IconCircleList"/>
    <dgm:cxn modelId="{4E74CC31-DDF1-406D-84D3-29A8FE308E6E}" type="presOf" srcId="{D295310C-E32A-41A7-B2D8-F3C52C56BB30}" destId="{AB816C5C-5D87-4C90-9D9D-D30B664ED133}" srcOrd="0" destOrd="0" presId="urn:microsoft.com/office/officeart/2018/2/layout/IconCircleList"/>
    <dgm:cxn modelId="{489CDA91-DBAF-43F8-A37D-AB9A8ABD1086}" type="presOf" srcId="{7ACFF1E5-98AD-4DBE-BE01-612B73B96A64}" destId="{AC0D85B5-A15C-420C-8EDB-788AC6AA2C46}" srcOrd="0" destOrd="0" presId="urn:microsoft.com/office/officeart/2018/2/layout/IconCircleList"/>
    <dgm:cxn modelId="{3F3D249D-2CD7-4003-AB40-A18A780FCD49}" type="presOf" srcId="{34610EE2-C7EA-4DBE-B951-90CDC4B3D473}" destId="{B998D21B-FB2C-4125-BAF8-5215A5C02529}" srcOrd="0" destOrd="0" presId="urn:microsoft.com/office/officeart/2018/2/layout/IconCircleList"/>
    <dgm:cxn modelId="{DE4295DD-B207-4436-BD9E-DF6994833E00}" srcId="{ECED7F27-A865-41E3-8D50-E0ECEF9D6197}" destId="{2A29A647-B8E4-4A6C-8B45-0B250DADC9E3}" srcOrd="0" destOrd="0" parTransId="{0983BAEA-1EE7-4F8A-8066-F35713FB978E}" sibTransId="{34610EE2-C7EA-4DBE-B951-90CDC4B3D473}"/>
    <dgm:cxn modelId="{428A410D-D79F-4D20-A79F-5631D7E2BDA1}" type="presParOf" srcId="{8E8970AF-E02F-4611-92DE-EE52B1D19B89}" destId="{BD884570-C323-4DF8-88B1-1E4431B91272}" srcOrd="0" destOrd="0" presId="urn:microsoft.com/office/officeart/2018/2/layout/IconCircleList"/>
    <dgm:cxn modelId="{7C651755-D3FF-4BFA-94FA-07DE693E72FC}" type="presParOf" srcId="{BD884570-C323-4DF8-88B1-1E4431B91272}" destId="{0EF4E143-B56D-4642-B184-9A3FA5300115}" srcOrd="0" destOrd="0" presId="urn:microsoft.com/office/officeart/2018/2/layout/IconCircleList"/>
    <dgm:cxn modelId="{ECBD3B7E-D7C1-4BC3-A8D9-D009A3E83D44}" type="presParOf" srcId="{0EF4E143-B56D-4642-B184-9A3FA5300115}" destId="{129A031D-038E-446A-BE42-3FB2898AA7B0}" srcOrd="0" destOrd="0" presId="urn:microsoft.com/office/officeart/2018/2/layout/IconCircleList"/>
    <dgm:cxn modelId="{08976932-F47D-4C40-B9BE-28968E7659A7}" type="presParOf" srcId="{0EF4E143-B56D-4642-B184-9A3FA5300115}" destId="{08D0B443-2617-4047-AF2A-E840F5BCF7FC}" srcOrd="1" destOrd="0" presId="urn:microsoft.com/office/officeart/2018/2/layout/IconCircleList"/>
    <dgm:cxn modelId="{207A20A1-9554-4B39-9CD2-9E2702B72152}" type="presParOf" srcId="{0EF4E143-B56D-4642-B184-9A3FA5300115}" destId="{08EF6367-828C-4CCD-8105-A737C68F9285}" srcOrd="2" destOrd="0" presId="urn:microsoft.com/office/officeart/2018/2/layout/IconCircleList"/>
    <dgm:cxn modelId="{5CF15001-FF51-4789-A777-DA173EC22CB7}" type="presParOf" srcId="{0EF4E143-B56D-4642-B184-9A3FA5300115}" destId="{8A0001F4-6309-474F-8240-05BFF5620454}" srcOrd="3" destOrd="0" presId="urn:microsoft.com/office/officeart/2018/2/layout/IconCircleList"/>
    <dgm:cxn modelId="{BF9E61E6-1402-42C7-9239-E9D4F823E6D6}" type="presParOf" srcId="{BD884570-C323-4DF8-88B1-1E4431B91272}" destId="{B998D21B-FB2C-4125-BAF8-5215A5C02529}" srcOrd="1" destOrd="0" presId="urn:microsoft.com/office/officeart/2018/2/layout/IconCircleList"/>
    <dgm:cxn modelId="{0BA4E61C-B5E1-4583-B56D-AC89F9084A5F}" type="presParOf" srcId="{BD884570-C323-4DF8-88B1-1E4431B91272}" destId="{AC52CAD2-CB21-42E4-BEA4-7016336CA49E}" srcOrd="2" destOrd="0" presId="urn:microsoft.com/office/officeart/2018/2/layout/IconCircleList"/>
    <dgm:cxn modelId="{79C85456-77F5-4AF8-87C1-435440B1B3FD}" type="presParOf" srcId="{AC52CAD2-CB21-42E4-BEA4-7016336CA49E}" destId="{D4445F14-978E-43A2-94A2-73127249EDA0}" srcOrd="0" destOrd="0" presId="urn:microsoft.com/office/officeart/2018/2/layout/IconCircleList"/>
    <dgm:cxn modelId="{CE293975-A105-4B4A-AF23-6A114B6AD50A}" type="presParOf" srcId="{AC52CAD2-CB21-42E4-BEA4-7016336CA49E}" destId="{78733C7A-082B-47D9-9578-1D3148F8D0A4}" srcOrd="1" destOrd="0" presId="urn:microsoft.com/office/officeart/2018/2/layout/IconCircleList"/>
    <dgm:cxn modelId="{D6AEDD14-1C10-43CE-8B7E-CC31554C75C4}" type="presParOf" srcId="{AC52CAD2-CB21-42E4-BEA4-7016336CA49E}" destId="{0C68AE4C-7E17-471D-968C-7D258FB4BA68}" srcOrd="2" destOrd="0" presId="urn:microsoft.com/office/officeart/2018/2/layout/IconCircleList"/>
    <dgm:cxn modelId="{86715712-DCFE-4929-A842-44DC9D968A91}" type="presParOf" srcId="{AC52CAD2-CB21-42E4-BEA4-7016336CA49E}" destId="{AB816C5C-5D87-4C90-9D9D-D30B664ED133}" srcOrd="3" destOrd="0" presId="urn:microsoft.com/office/officeart/2018/2/layout/IconCircleList"/>
    <dgm:cxn modelId="{63544BC2-C8E9-4EA3-A106-FC9CE09A9389}" type="presParOf" srcId="{BD884570-C323-4DF8-88B1-1E4431B91272}" destId="{43F8E09B-E4AB-465C-92D6-EB64B6F5828A}" srcOrd="3" destOrd="0" presId="urn:microsoft.com/office/officeart/2018/2/layout/IconCircleList"/>
    <dgm:cxn modelId="{086AFD23-3E2B-4212-8376-E67D3B073AF8}" type="presParOf" srcId="{BD884570-C323-4DF8-88B1-1E4431B91272}" destId="{E77BDA5A-C9C0-4AA6-A8DC-CAF1EDAEF72D}" srcOrd="4" destOrd="0" presId="urn:microsoft.com/office/officeart/2018/2/layout/IconCircleList"/>
    <dgm:cxn modelId="{79C70C68-D1E2-4CD1-BE88-CA6C34D78673}" type="presParOf" srcId="{E77BDA5A-C9C0-4AA6-A8DC-CAF1EDAEF72D}" destId="{A485DC9A-3C15-4CD4-AFCD-D8C5AB83BD0B}" srcOrd="0" destOrd="0" presId="urn:microsoft.com/office/officeart/2018/2/layout/IconCircleList"/>
    <dgm:cxn modelId="{00F82D90-33F0-4D3B-A15B-2CA7C3C2B0AA}" type="presParOf" srcId="{E77BDA5A-C9C0-4AA6-A8DC-CAF1EDAEF72D}" destId="{A806AC47-641B-4871-8A36-61C5A51EE9FC}" srcOrd="1" destOrd="0" presId="urn:microsoft.com/office/officeart/2018/2/layout/IconCircleList"/>
    <dgm:cxn modelId="{29F8B8E3-670E-44D8-AED2-F337ECC6DA77}" type="presParOf" srcId="{E77BDA5A-C9C0-4AA6-A8DC-CAF1EDAEF72D}" destId="{502C9347-86E3-4AC7-9E34-2D266BBF8F6A}" srcOrd="2" destOrd="0" presId="urn:microsoft.com/office/officeart/2018/2/layout/IconCircleList"/>
    <dgm:cxn modelId="{2A7A95E9-40F2-418C-95DA-F37BB4DDED2F}" type="presParOf" srcId="{E77BDA5A-C9C0-4AA6-A8DC-CAF1EDAEF72D}" destId="{97811FFB-89E1-4340-9F79-EEE4148C712F}" srcOrd="3" destOrd="0" presId="urn:microsoft.com/office/officeart/2018/2/layout/IconCircleList"/>
    <dgm:cxn modelId="{1CD3D6CB-A779-4608-8BE2-5C4C01161184}" type="presParOf" srcId="{BD884570-C323-4DF8-88B1-1E4431B91272}" destId="{AC0D85B5-A15C-420C-8EDB-788AC6AA2C46}" srcOrd="5" destOrd="0" presId="urn:microsoft.com/office/officeart/2018/2/layout/IconCircleList"/>
    <dgm:cxn modelId="{02B49CAD-3FA1-4367-A131-30DD5DA19F07}" type="presParOf" srcId="{BD884570-C323-4DF8-88B1-1E4431B91272}" destId="{544F0C1A-F966-4F6F-A6BD-59452437F5F1}" srcOrd="6" destOrd="0" presId="urn:microsoft.com/office/officeart/2018/2/layout/IconCircleList"/>
    <dgm:cxn modelId="{A9036696-8ED4-4C09-8679-4E304F926C24}" type="presParOf" srcId="{544F0C1A-F966-4F6F-A6BD-59452437F5F1}" destId="{2FEA1D30-DC5C-445E-8219-06A1DD8F5D04}" srcOrd="0" destOrd="0" presId="urn:microsoft.com/office/officeart/2018/2/layout/IconCircleList"/>
    <dgm:cxn modelId="{C54F0737-1312-486F-8236-B431478B3F32}" type="presParOf" srcId="{544F0C1A-F966-4F6F-A6BD-59452437F5F1}" destId="{0DC5259F-0A8B-4ADC-B866-17010880275C}" srcOrd="1" destOrd="0" presId="urn:microsoft.com/office/officeart/2018/2/layout/IconCircleList"/>
    <dgm:cxn modelId="{4262DD77-E761-40C4-AA63-FB1F69D34797}" type="presParOf" srcId="{544F0C1A-F966-4F6F-A6BD-59452437F5F1}" destId="{4A414020-AF44-40D3-B6FE-A77C6A035FA1}" srcOrd="2" destOrd="0" presId="urn:microsoft.com/office/officeart/2018/2/layout/IconCircleList"/>
    <dgm:cxn modelId="{304B440D-59CB-417C-A66C-5642F4D7F9B2}" type="presParOf" srcId="{544F0C1A-F966-4F6F-A6BD-59452437F5F1}" destId="{346C2F67-B36B-44B2-94C6-BEAC180C801B}" srcOrd="3" destOrd="0" presId="urn:microsoft.com/office/officeart/2018/2/layout/IconCircle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83440FB-52C5-4565-A0E1-A0123A6D543E}">
      <dsp:nvSpPr>
        <dsp:cNvPr id="0" name=""/>
        <dsp:cNvSpPr/>
      </dsp:nvSpPr>
      <dsp:spPr>
        <a:xfrm>
          <a:off x="0" y="0"/>
          <a:ext cx="7973758" cy="1708273"/>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1B810DB0-71F2-4372-AC2D-3AA7BDE6F01D}">
      <dsp:nvSpPr>
        <dsp:cNvPr id="0" name=""/>
        <dsp:cNvSpPr/>
      </dsp:nvSpPr>
      <dsp:spPr>
        <a:xfrm>
          <a:off x="516752" y="385091"/>
          <a:ext cx="939550" cy="939550"/>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E7C1CBC5-54B4-4153-A3D4-832475397BD0}">
      <dsp:nvSpPr>
        <dsp:cNvPr id="0" name=""/>
        <dsp:cNvSpPr/>
      </dsp:nvSpPr>
      <dsp:spPr>
        <a:xfrm>
          <a:off x="1973055" y="730"/>
          <a:ext cx="6000702" cy="170827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80792" tIns="180792" rIns="180792" bIns="180792" numCol="1" spcCol="1270" anchor="ctr" anchorCtr="0">
          <a:noAutofit/>
        </a:bodyPr>
        <a:lstStyle/>
        <a:p>
          <a:pPr marL="0" lvl="0" indent="0" algn="l" defTabSz="889000">
            <a:lnSpc>
              <a:spcPct val="100000"/>
            </a:lnSpc>
            <a:spcBef>
              <a:spcPct val="0"/>
            </a:spcBef>
            <a:spcAft>
              <a:spcPct val="35000"/>
            </a:spcAft>
            <a:buNone/>
          </a:pPr>
          <a:r>
            <a:rPr lang="en-GB" sz="2000" kern="1200"/>
            <a:t>Many people who become homeless in across London face a high chance that they will be moved out of the borough/their preferred area.</a:t>
          </a:r>
          <a:r>
            <a:rPr lang="en-GB" sz="2000" kern="1200">
              <a:latin typeface="Barlow Condensed Bold"/>
            </a:rPr>
            <a:t> </a:t>
          </a:r>
          <a:r>
            <a:rPr lang="en-GB" sz="2000" b="0" kern="1200">
              <a:latin typeface="Barlow Condensed Bold"/>
            </a:rPr>
            <a:t> </a:t>
          </a:r>
          <a:endParaRPr lang="en-US" sz="2000" kern="1200"/>
        </a:p>
      </dsp:txBody>
      <dsp:txXfrm>
        <a:off x="1973055" y="730"/>
        <a:ext cx="6000702" cy="1708273"/>
      </dsp:txXfrm>
    </dsp:sp>
    <dsp:sp modelId="{FA1547DE-1006-42A0-93C3-E5C3FD7D0C26}">
      <dsp:nvSpPr>
        <dsp:cNvPr id="0" name=""/>
        <dsp:cNvSpPr/>
      </dsp:nvSpPr>
      <dsp:spPr>
        <a:xfrm>
          <a:off x="0" y="2055048"/>
          <a:ext cx="7973758" cy="1708273"/>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4262396E-002E-4595-999A-51488B8AA495}">
      <dsp:nvSpPr>
        <dsp:cNvPr id="0" name=""/>
        <dsp:cNvSpPr/>
      </dsp:nvSpPr>
      <dsp:spPr>
        <a:xfrm>
          <a:off x="516752" y="2520433"/>
          <a:ext cx="939550" cy="939550"/>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E04545E7-4B49-4FDC-9103-044A4FB92F0D}">
      <dsp:nvSpPr>
        <dsp:cNvPr id="0" name=""/>
        <dsp:cNvSpPr/>
      </dsp:nvSpPr>
      <dsp:spPr>
        <a:xfrm>
          <a:off x="1973055" y="2136071"/>
          <a:ext cx="6000702" cy="170827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80792" tIns="180792" rIns="180792" bIns="180792" numCol="1" spcCol="1270" anchor="ctr" anchorCtr="0">
          <a:noAutofit/>
        </a:bodyPr>
        <a:lstStyle/>
        <a:p>
          <a:pPr marL="0" lvl="0" indent="0" algn="l" defTabSz="889000" rtl="0">
            <a:lnSpc>
              <a:spcPct val="100000"/>
            </a:lnSpc>
            <a:spcBef>
              <a:spcPct val="0"/>
            </a:spcBef>
            <a:spcAft>
              <a:spcPct val="35000"/>
            </a:spcAft>
            <a:buNone/>
          </a:pPr>
          <a:r>
            <a:rPr lang="en-GB" sz="2000" b="0" kern="1200">
              <a:latin typeface="Barlow Condensed Bold"/>
            </a:rPr>
            <a:t>Councils must demonstrate efforts to place applicants in accommodation as close as 'practicable' to their borough. However, often people will be moved far away, particularly if their connection to one borough is not strong.</a:t>
          </a:r>
          <a:endParaRPr lang="en-US" sz="2000" b="0" kern="1200">
            <a:latin typeface="Barlow Condensed Bold"/>
          </a:endParaRPr>
        </a:p>
      </dsp:txBody>
      <dsp:txXfrm>
        <a:off x="1973055" y="2136071"/>
        <a:ext cx="6000702" cy="1708273"/>
      </dsp:txXfrm>
    </dsp:sp>
    <dsp:sp modelId="{AE93CDAA-F8C4-4B4D-93CF-8D4FE92A5E5B}">
      <dsp:nvSpPr>
        <dsp:cNvPr id="0" name=""/>
        <dsp:cNvSpPr/>
      </dsp:nvSpPr>
      <dsp:spPr>
        <a:xfrm>
          <a:off x="0" y="4109366"/>
          <a:ext cx="7973758" cy="1708273"/>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AEF3B8AF-1399-4BC5-BC0C-FF6CD17C4B22}">
      <dsp:nvSpPr>
        <dsp:cNvPr id="0" name=""/>
        <dsp:cNvSpPr/>
      </dsp:nvSpPr>
      <dsp:spPr>
        <a:xfrm>
          <a:off x="516752" y="4655775"/>
          <a:ext cx="939550" cy="939550"/>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8BD3455-17EC-4BFA-96CD-641214A06309}">
      <dsp:nvSpPr>
        <dsp:cNvPr id="0" name=""/>
        <dsp:cNvSpPr/>
      </dsp:nvSpPr>
      <dsp:spPr>
        <a:xfrm>
          <a:off x="1961534" y="4120948"/>
          <a:ext cx="6000702" cy="170827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80792" tIns="180792" rIns="180792" bIns="180792" numCol="1" spcCol="1270" anchor="ctr" anchorCtr="0">
          <a:noAutofit/>
        </a:bodyPr>
        <a:lstStyle/>
        <a:p>
          <a:pPr marL="0" lvl="0" indent="0" algn="l" defTabSz="889000">
            <a:lnSpc>
              <a:spcPct val="100000"/>
            </a:lnSpc>
            <a:spcBef>
              <a:spcPct val="0"/>
            </a:spcBef>
            <a:spcAft>
              <a:spcPct val="35000"/>
            </a:spcAft>
            <a:buNone/>
          </a:pPr>
          <a:r>
            <a:rPr lang="en-GB" sz="2000" kern="1200"/>
            <a:t>You can challenge suitability based on Location (we will discuss this further down) but you may need to provide very strong evidence of why you need to be in</a:t>
          </a:r>
          <a:r>
            <a:rPr lang="en-GB" sz="2000" kern="1200">
              <a:latin typeface="Barlow Condensed Bold"/>
            </a:rPr>
            <a:t> your particular borough</a:t>
          </a:r>
          <a:r>
            <a:rPr lang="en-GB" sz="2000" kern="1200"/>
            <a:t>. </a:t>
          </a:r>
          <a:endParaRPr lang="en-US" sz="2000" kern="1200"/>
        </a:p>
      </dsp:txBody>
      <dsp:txXfrm>
        <a:off x="1961534" y="4120948"/>
        <a:ext cx="6000702" cy="1708273"/>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29A031D-038E-446A-BE42-3FB2898AA7B0}">
      <dsp:nvSpPr>
        <dsp:cNvPr id="0" name=""/>
        <dsp:cNvSpPr/>
      </dsp:nvSpPr>
      <dsp:spPr>
        <a:xfrm>
          <a:off x="289583" y="400867"/>
          <a:ext cx="1375785" cy="1375785"/>
        </a:xfrm>
        <a:prstGeom prst="ellipse">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8D0B443-2617-4047-AF2A-E840F5BCF7FC}">
      <dsp:nvSpPr>
        <dsp:cNvPr id="0" name=""/>
        <dsp:cNvSpPr/>
      </dsp:nvSpPr>
      <dsp:spPr>
        <a:xfrm>
          <a:off x="578498" y="689782"/>
          <a:ext cx="797955" cy="797955"/>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8A0001F4-6309-474F-8240-05BFF5620454}">
      <dsp:nvSpPr>
        <dsp:cNvPr id="0" name=""/>
        <dsp:cNvSpPr/>
      </dsp:nvSpPr>
      <dsp:spPr>
        <a:xfrm>
          <a:off x="1960180" y="400867"/>
          <a:ext cx="3242922" cy="137578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lvl="0" indent="0" algn="l" defTabSz="666750">
            <a:lnSpc>
              <a:spcPct val="100000"/>
            </a:lnSpc>
            <a:spcBef>
              <a:spcPct val="0"/>
            </a:spcBef>
            <a:spcAft>
              <a:spcPct val="35000"/>
            </a:spcAft>
            <a:buNone/>
          </a:pPr>
          <a:r>
            <a:rPr lang="en-GB" sz="1500" kern="1200">
              <a:solidFill>
                <a:schemeClr val="bg1"/>
              </a:solidFill>
            </a:rPr>
            <a:t>Suitability Reviews are the internal review/process carried out by the council where an individual wishes to challenge the offer of accommodation. </a:t>
          </a:r>
          <a:endParaRPr lang="en-US" sz="1500" kern="1200">
            <a:solidFill>
              <a:schemeClr val="bg1"/>
            </a:solidFill>
          </a:endParaRPr>
        </a:p>
      </dsp:txBody>
      <dsp:txXfrm>
        <a:off x="1960180" y="400867"/>
        <a:ext cx="3242922" cy="1375785"/>
      </dsp:txXfrm>
    </dsp:sp>
    <dsp:sp modelId="{D4445F14-978E-43A2-94A2-73127249EDA0}">
      <dsp:nvSpPr>
        <dsp:cNvPr id="0" name=""/>
        <dsp:cNvSpPr/>
      </dsp:nvSpPr>
      <dsp:spPr>
        <a:xfrm>
          <a:off x="5768157" y="400867"/>
          <a:ext cx="1375785" cy="1375785"/>
        </a:xfrm>
        <a:prstGeom prst="ellipse">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78733C7A-082B-47D9-9578-1D3148F8D0A4}">
      <dsp:nvSpPr>
        <dsp:cNvPr id="0" name=""/>
        <dsp:cNvSpPr/>
      </dsp:nvSpPr>
      <dsp:spPr>
        <a:xfrm>
          <a:off x="6057072" y="689782"/>
          <a:ext cx="797955" cy="797955"/>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AB816C5C-5D87-4C90-9D9D-D30B664ED133}">
      <dsp:nvSpPr>
        <dsp:cNvPr id="0" name=""/>
        <dsp:cNvSpPr/>
      </dsp:nvSpPr>
      <dsp:spPr>
        <a:xfrm>
          <a:off x="7438753" y="400867"/>
          <a:ext cx="3242922" cy="137578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lvl="0" indent="0" algn="l" defTabSz="666750">
            <a:lnSpc>
              <a:spcPct val="100000"/>
            </a:lnSpc>
            <a:spcBef>
              <a:spcPct val="0"/>
            </a:spcBef>
            <a:spcAft>
              <a:spcPct val="35000"/>
            </a:spcAft>
            <a:buNone/>
          </a:pPr>
          <a:r>
            <a:rPr lang="en-GB" sz="1500" kern="1200">
              <a:solidFill>
                <a:schemeClr val="bg1"/>
              </a:solidFill>
            </a:rPr>
            <a:t>You must ask for a review </a:t>
          </a:r>
          <a:r>
            <a:rPr lang="en-GB" sz="1500" b="1" kern="1200">
              <a:solidFill>
                <a:schemeClr val="bg1"/>
              </a:solidFill>
            </a:rPr>
            <a:t>within 21 days </a:t>
          </a:r>
          <a:r>
            <a:rPr lang="en-GB" sz="1500" kern="1200">
              <a:solidFill>
                <a:schemeClr val="bg1"/>
              </a:solidFill>
            </a:rPr>
            <a:t>of accepting temporary accommodation. This is called suitability review or internal review.</a:t>
          </a:r>
          <a:endParaRPr lang="en-US" sz="1500" kern="1200">
            <a:solidFill>
              <a:schemeClr val="bg1"/>
            </a:solidFill>
          </a:endParaRPr>
        </a:p>
      </dsp:txBody>
      <dsp:txXfrm>
        <a:off x="7438753" y="400867"/>
        <a:ext cx="3242922" cy="1375785"/>
      </dsp:txXfrm>
    </dsp:sp>
    <dsp:sp modelId="{A485DC9A-3C15-4CD4-AFCD-D8C5AB83BD0B}">
      <dsp:nvSpPr>
        <dsp:cNvPr id="0" name=""/>
        <dsp:cNvSpPr/>
      </dsp:nvSpPr>
      <dsp:spPr>
        <a:xfrm>
          <a:off x="289583" y="2504438"/>
          <a:ext cx="1375785" cy="1375785"/>
        </a:xfrm>
        <a:prstGeom prst="ellipse">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A806AC47-641B-4871-8A36-61C5A51EE9FC}">
      <dsp:nvSpPr>
        <dsp:cNvPr id="0" name=""/>
        <dsp:cNvSpPr/>
      </dsp:nvSpPr>
      <dsp:spPr>
        <a:xfrm>
          <a:off x="578498" y="2793353"/>
          <a:ext cx="797955" cy="797955"/>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97811FFB-89E1-4340-9F79-EEE4148C712F}">
      <dsp:nvSpPr>
        <dsp:cNvPr id="0" name=""/>
        <dsp:cNvSpPr/>
      </dsp:nvSpPr>
      <dsp:spPr>
        <a:xfrm>
          <a:off x="1960180" y="2504438"/>
          <a:ext cx="3242922" cy="137578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lvl="0" indent="0" algn="l" defTabSz="666750">
            <a:lnSpc>
              <a:spcPct val="100000"/>
            </a:lnSpc>
            <a:spcBef>
              <a:spcPct val="0"/>
            </a:spcBef>
            <a:spcAft>
              <a:spcPct val="35000"/>
            </a:spcAft>
            <a:buNone/>
          </a:pPr>
          <a:r>
            <a:rPr lang="en-US" sz="1500" kern="1200">
              <a:solidFill>
                <a:schemeClr val="bg1"/>
              </a:solidFill>
            </a:rPr>
            <a:t>You can also request an </a:t>
          </a:r>
          <a:r>
            <a:rPr lang="en-US" sz="1500" b="1" kern="1200">
              <a:solidFill>
                <a:schemeClr val="bg1"/>
              </a:solidFill>
            </a:rPr>
            <a:t>out-of-time review</a:t>
          </a:r>
          <a:r>
            <a:rPr lang="en-US" sz="1500" kern="1200">
              <a:solidFill>
                <a:schemeClr val="bg1"/>
              </a:solidFill>
            </a:rPr>
            <a:t> if you did not manage to request a review in time or your circumstances have changed since you moved into the Temporary Accommodation. </a:t>
          </a:r>
        </a:p>
      </dsp:txBody>
      <dsp:txXfrm>
        <a:off x="1960180" y="2504438"/>
        <a:ext cx="3242922" cy="1375785"/>
      </dsp:txXfrm>
    </dsp:sp>
    <dsp:sp modelId="{2FEA1D30-DC5C-445E-8219-06A1DD8F5D04}">
      <dsp:nvSpPr>
        <dsp:cNvPr id="0" name=""/>
        <dsp:cNvSpPr/>
      </dsp:nvSpPr>
      <dsp:spPr>
        <a:xfrm>
          <a:off x="5768157" y="2504438"/>
          <a:ext cx="1375785" cy="1375785"/>
        </a:xfrm>
        <a:prstGeom prst="ellipse">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DC5259F-0A8B-4ADC-B866-17010880275C}">
      <dsp:nvSpPr>
        <dsp:cNvPr id="0" name=""/>
        <dsp:cNvSpPr/>
      </dsp:nvSpPr>
      <dsp:spPr>
        <a:xfrm>
          <a:off x="6057072" y="2793353"/>
          <a:ext cx="797955" cy="797955"/>
        </a:xfrm>
        <a:prstGeom prst="rect">
          <a:avLst/>
        </a:prstGeom>
        <a:blipFill>
          <a:blip xmlns:r="http://schemas.openxmlformats.org/officeDocument/2006/relationships"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a:blip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346C2F67-B36B-44B2-94C6-BEAC180C801B}">
      <dsp:nvSpPr>
        <dsp:cNvPr id="0" name=""/>
        <dsp:cNvSpPr/>
      </dsp:nvSpPr>
      <dsp:spPr>
        <a:xfrm>
          <a:off x="7438753" y="2504438"/>
          <a:ext cx="3242922" cy="137578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lvl="0" indent="0" algn="l" defTabSz="666750">
            <a:lnSpc>
              <a:spcPct val="100000"/>
            </a:lnSpc>
            <a:spcBef>
              <a:spcPct val="0"/>
            </a:spcBef>
            <a:spcAft>
              <a:spcPct val="35000"/>
            </a:spcAft>
            <a:buNone/>
          </a:pPr>
          <a:r>
            <a:rPr lang="en-US" sz="1500" kern="1200">
              <a:solidFill>
                <a:schemeClr val="bg1"/>
              </a:solidFill>
            </a:rPr>
            <a:t>Reasons for a change in circumstances could include medical, additional need, social need or new household member. </a:t>
          </a:r>
        </a:p>
      </dsp:txBody>
      <dsp:txXfrm>
        <a:off x="7438753" y="2504438"/>
        <a:ext cx="3242922" cy="1375785"/>
      </dsp:txXfrm>
    </dsp:sp>
  </dsp:spTree>
</dsp:drawing>
</file>

<file path=ppt/diagrams/layout1.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2.xml><?xml version="1.0" encoding="utf-8"?>
<dgm:layoutDef xmlns:dgm="http://schemas.openxmlformats.org/drawingml/2006/diagram" xmlns:a="http://schemas.openxmlformats.org/drawingml/2006/main" uniqueId="urn:microsoft.com/office/officeart/2018/2/layout/IconCircleList">
  <dgm:title val="Icon Circle List"/>
  <dgm:desc val="Use to show non-sequential or grouped chunks of information accompanied by related visuals. Circular shapes can hold an icon or small picture and corresponding text box shows Level 1 text. Works best for icons or small pictures with medium-length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alg type="sp"/>
    <dgm:shape xmlns:r="http://schemas.openxmlformats.org/officeDocument/2006/relationships" r:blip="">
      <dgm:adjLst/>
    </dgm:shape>
    <dgm:presOf/>
    <dgm:choose name="Name0">
      <dgm:if name="Name1" axis="ch" ptType="node" func="cnt" op="lte" val="3">
        <dgm:constrLst>
          <dgm:constr type="w" for="ch" forName="container" refType="w"/>
          <dgm:constr type="h" for="ch" forName="container" refType="h" fact="0.4"/>
        </dgm:constrLst>
      </dgm:if>
      <dgm:else name="Name2">
        <dgm:constrLst>
          <dgm:constr type="w" for="ch" forName="container" refType="w"/>
          <dgm:constr type="h" for="ch" forName="container" refType="h"/>
        </dgm:constrLst>
      </dgm:else>
    </dgm:choose>
    <dgm:ruleLst>
      <dgm:rule type="h" for="ch" forName="container" val="INF" fact="NaN" max="NaN"/>
    </dgm:ruleLst>
    <dgm:layoutNode name="container">
      <dgm:varLst>
        <dgm:dir/>
        <dgm:resizeHandles val="exact"/>
      </dgm:varLst>
      <dgm:choose name="Name3">
        <dgm:if name="Name4" axis="self" func="var" arg="dir" op="equ" val="norm">
          <dgm:alg type="snake">
            <dgm:param type="grDir" val="tL"/>
            <dgm:param type="flowDir" val="row"/>
            <dgm:param type="contDir" val="sameDir"/>
          </dgm:alg>
        </dgm:if>
        <dgm:else name="Name5">
          <dgm:alg type="snake">
            <dgm:param type="grDir" val="tR"/>
            <dgm:param type="flowDir" val="row"/>
            <dgm:param type="contDir" val="sameDir"/>
          </dgm:alg>
        </dgm:else>
      </dgm:choose>
      <dgm:shape xmlns:r="http://schemas.openxmlformats.org/officeDocument/2006/relationships" r:blip="">
        <dgm:adjLst/>
      </dgm:shape>
      <dgm:presOf/>
      <dgm:constrLst>
        <dgm:constr type="w" for="ch" forName="compNode" refType="w"/>
        <dgm:constr type="h" for="ch" forName="compNode" refType="w" fact="0.28"/>
        <dgm:constr type="w" for="ch" forName="sibTrans" refType="w" refFor="ch" refForName="compNode" fact="0.115"/>
        <dgm:constr type="sp" refType="h" op="equ" fact="0.17"/>
        <dgm:constr type="primFontSz" for="des" ptType="node" op="equ" val="24"/>
        <dgm:constr type="h" for="des" forName="compNode" op="equ"/>
        <dgm:constr type="h" for="des" forName="iconBgRect" op="equ"/>
      </dgm:constrLst>
      <dgm:ruleLst>
        <dgm:rule type="w" for="ch" forName="compNode" val="60" fact="NaN" max="NaN"/>
      </dgm:ruleLst>
      <dgm:forEach name="Name6" axis="ch" ptType="node">
        <dgm:layoutNode name="compNode">
          <dgm:alg type="composite"/>
          <dgm:shape xmlns:r="http://schemas.openxmlformats.org/officeDocument/2006/relationships" r:blip="">
            <dgm:adjLst/>
          </dgm:shape>
          <dgm:presOf axis="self"/>
          <dgm:constrLst>
            <dgm:constr type="w" for="ch" forName="iconBgRect" refType="w" fact="0.28"/>
            <dgm:constr type="h" for="ch" forName="iconBgRect" refType="w" refFor="ch" refForName="iconBgRect"/>
            <dgm:constr type="t" for="ch" forName="iconBgRect"/>
            <dgm:constr type="l" for="ch" forName="iconBgRect"/>
            <dgm:constr type="w" for="ch" forName="iconRect" refType="w" refFor="ch" refForName="iconBgRect" fact="0.58"/>
            <dgm:constr type="h" for="ch" forName="iconRect" refType="w" refFor="ch" refForName="iconRect"/>
            <dgm:constr type="ctrX" for="ch" forName="iconRect" refType="ctrX" refFor="ch" refForName="iconBgRect"/>
            <dgm:constr type="ctrY" for="ch" forName="iconRect" refType="ctrY" refFor="ch" refForName="iconBgRect"/>
            <dgm:constr type="w" for="ch" forName="spaceRect" refType="w" fact="0.06"/>
            <dgm:constr type="h" for="ch" forName="spaceRect" refType="h" refFor="ch" refForName="iconBgRect"/>
            <dgm:constr type="t" for="ch" forName="spaceRect" refType="t" refFor="ch" refForName="iconBgRect"/>
            <dgm:constr type="l" for="ch" forName="spaceRect" refType="r" refFor="ch" refForName="iconBgRect"/>
            <dgm:constr type="h" for="ch" forName="textRect" refType="h" refFor="ch" refForName="iconBgRect"/>
            <dgm:constr type="t" for="ch" forName="textRect" refType="t" refFor="ch" refForName="iconBgRect"/>
            <dgm:constr type="l" for="ch" forName="textRect" refType="r" refFor="ch" refForName="spaceRect"/>
          </dgm:constrLst>
          <dgm:ruleLst/>
          <dgm:layoutNode name="iconBgRect" styleLbl="bgShp">
            <dgm:alg type="sp"/>
            <dgm:shape xmlns:r="http://schemas.openxmlformats.org/officeDocument/2006/relationships" type="ellipse" r:blip="">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textRect" styleLbl="revTx">
            <dgm:varLst>
              <dgm:chMax val="1"/>
              <dgm:chPref val="1"/>
            </dgm:varLst>
            <dgm:choose name="Name7">
              <dgm:if name="Name8" func="var" arg="dir" op="equ" val="norm">
                <dgm:alg type="tx">
                  <dgm:param type="txAnchorVert" val="mid"/>
                  <dgm:param type="parTxLTRAlign" val="l"/>
                  <dgm:param type="shpTxLTRAlignCh" val="l"/>
                  <dgm:param type="parTxRTLAlign" val="l"/>
                  <dgm:param type="shpTxRTLAlignCh" val="l"/>
                </dgm:alg>
              </dgm:if>
              <dgm:else name="Name9">
                <dgm:alg type="tx">
                  <dgm:param type="txAnchorVert" val="mid"/>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self" ptType="node"/>
            <dgm:constrLst>
              <dgm:constr type="lMarg"/>
              <dgm:constr type="rMarg"/>
              <dgm:constr type="tMarg"/>
              <dgm:constr type="bMarg"/>
            </dgm:constrLst>
            <dgm:ruleLst>
              <dgm:rule type="primFontSz" val="11" fact="NaN" max="NaN"/>
            </dgm:ruleLst>
          </dgm:layoutNode>
        </dgm:layoutNode>
        <dgm:forEach name="Name10" axis="followSib" ptType="sibTrans" cnt="1">
          <dgm:layoutNode name="sibTrans">
            <dgm:alg type="sp"/>
            <dgm:shape xmlns:r="http://schemas.openxmlformats.org/officeDocument/2006/relationships" type="rect" r:blip="" hideGeom="1">
              <dgm:adjLst/>
            </dgm:shape>
            <dgm:presOf axis="self"/>
            <dgm:constrLst/>
            <dgm:ruleLst/>
          </dgm:layoutNode>
        </dgm:forEach>
      </dgm:forEach>
    </dgm:layoutNode>
  </dgm:layoutNode>
  <dgm:extLst>
    <a:ext uri="{68A01E43-0DF5-4B5B-8FA6-DAF915123BFB}">
      <dgm1612:lstStyle xmlns:dgm1612="http://schemas.microsoft.com/office/drawing/2016/12/diagram">
        <a:lvl1pPr>
          <a:lnSpc>
            <a:spcPct val="100000"/>
          </a:lnSpc>
        </a:lvl1pPr>
      </dgm1612:lstStyle>
    </a:ext>
  </dgm:extLst>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6434"/>
          </a:xfrm>
          <a:prstGeom prst="rect">
            <a:avLst/>
          </a:prstGeom>
        </p:spPr>
        <p:txBody>
          <a:bodyPr vert="horz" lIns="93177" tIns="46589" rIns="93177" bIns="46589" rtlCol="0"/>
          <a:lstStyle>
            <a:lvl1pPr algn="l">
              <a:defRPr sz="1200"/>
            </a:lvl1pPr>
          </a:lstStyle>
          <a:p>
            <a:endParaRPr lang="en-GB"/>
          </a:p>
        </p:txBody>
      </p:sp>
      <p:sp>
        <p:nvSpPr>
          <p:cNvPr id="3" name="Date Placeholder 2"/>
          <p:cNvSpPr>
            <a:spLocks noGrp="1"/>
          </p:cNvSpPr>
          <p:nvPr>
            <p:ph type="dt" idx="1"/>
          </p:nvPr>
        </p:nvSpPr>
        <p:spPr>
          <a:xfrm>
            <a:off x="3970938" y="0"/>
            <a:ext cx="3037840" cy="466434"/>
          </a:xfrm>
          <a:prstGeom prst="rect">
            <a:avLst/>
          </a:prstGeom>
        </p:spPr>
        <p:txBody>
          <a:bodyPr vert="horz" lIns="93177" tIns="46589" rIns="93177" bIns="46589" rtlCol="0"/>
          <a:lstStyle>
            <a:lvl1pPr algn="r">
              <a:defRPr sz="1200"/>
            </a:lvl1pPr>
          </a:lstStyle>
          <a:p>
            <a:fld id="{404AE43F-2683-441A-98D5-63D4730E0CDC}" type="datetimeFigureOut">
              <a:rPr lang="en-GB" smtClean="0"/>
              <a:t>09/10/2025</a:t>
            </a:fld>
            <a:endParaRPr lang="en-GB"/>
          </a:p>
        </p:txBody>
      </p:sp>
      <p:sp>
        <p:nvSpPr>
          <p:cNvPr id="4" name="Slide Image Placeholder 3"/>
          <p:cNvSpPr>
            <a:spLocks noGrp="1" noRot="1" noChangeAspect="1"/>
          </p:cNvSpPr>
          <p:nvPr>
            <p:ph type="sldImg" idx="2"/>
          </p:nvPr>
        </p:nvSpPr>
        <p:spPr>
          <a:xfrm>
            <a:off x="717550" y="1162050"/>
            <a:ext cx="5575300" cy="3136900"/>
          </a:xfrm>
          <a:prstGeom prst="rect">
            <a:avLst/>
          </a:prstGeom>
          <a:noFill/>
          <a:ln w="12700">
            <a:solidFill>
              <a:prstClr val="black"/>
            </a:solidFill>
          </a:ln>
        </p:spPr>
        <p:txBody>
          <a:bodyPr vert="horz" lIns="93177" tIns="46589" rIns="93177" bIns="46589" rtlCol="0" anchor="ctr"/>
          <a:lstStyle/>
          <a:p>
            <a:endParaRPr lang="en-GB"/>
          </a:p>
        </p:txBody>
      </p:sp>
      <p:sp>
        <p:nvSpPr>
          <p:cNvPr id="5" name="Notes Placeholder 4"/>
          <p:cNvSpPr>
            <a:spLocks noGrp="1"/>
          </p:cNvSpPr>
          <p:nvPr>
            <p:ph type="body" sz="quarter" idx="3"/>
          </p:nvPr>
        </p:nvSpPr>
        <p:spPr>
          <a:xfrm>
            <a:off x="701040" y="4473892"/>
            <a:ext cx="5608320" cy="3660458"/>
          </a:xfrm>
          <a:prstGeom prst="rect">
            <a:avLst/>
          </a:prstGeom>
        </p:spPr>
        <p:txBody>
          <a:bodyPr vert="horz" lIns="93177" tIns="46589" rIns="93177" bIns="46589"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829967"/>
            <a:ext cx="3037840" cy="466433"/>
          </a:xfrm>
          <a:prstGeom prst="rect">
            <a:avLst/>
          </a:prstGeom>
        </p:spPr>
        <p:txBody>
          <a:bodyPr vert="horz" lIns="93177" tIns="46589" rIns="93177" bIns="46589" rtlCol="0" anchor="b"/>
          <a:lstStyle>
            <a:lvl1pPr algn="l">
              <a:defRPr sz="1200"/>
            </a:lvl1pPr>
          </a:lstStyle>
          <a:p>
            <a:endParaRPr lang="en-GB"/>
          </a:p>
        </p:txBody>
      </p:sp>
      <p:sp>
        <p:nvSpPr>
          <p:cNvPr id="7" name="Slide Number Placeholder 6"/>
          <p:cNvSpPr>
            <a:spLocks noGrp="1"/>
          </p:cNvSpPr>
          <p:nvPr>
            <p:ph type="sldNum" sz="quarter" idx="5"/>
          </p:nvPr>
        </p:nvSpPr>
        <p:spPr>
          <a:xfrm>
            <a:off x="3970938" y="8829967"/>
            <a:ext cx="3037840" cy="466433"/>
          </a:xfrm>
          <a:prstGeom prst="rect">
            <a:avLst/>
          </a:prstGeom>
        </p:spPr>
        <p:txBody>
          <a:bodyPr vert="horz" lIns="93177" tIns="46589" rIns="93177" bIns="46589" rtlCol="0" anchor="b"/>
          <a:lstStyle>
            <a:lvl1pPr algn="r">
              <a:defRPr sz="1200"/>
            </a:lvl1pPr>
          </a:lstStyle>
          <a:p>
            <a:fld id="{2A85DC1C-E09E-4141-AF01-E2C130E4CBCE}" type="slidenum">
              <a:rPr lang="en-GB" smtClean="0"/>
              <a:t>‹#›</a:t>
            </a:fld>
            <a:endParaRPr lang="en-GB"/>
          </a:p>
        </p:txBody>
      </p:sp>
    </p:spTree>
    <p:extLst>
      <p:ext uri="{BB962C8B-B14F-4D97-AF65-F5344CB8AC3E}">
        <p14:creationId xmlns:p14="http://schemas.microsoft.com/office/powerpoint/2010/main" val="52498681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3" Type="http://schemas.openxmlformats.org/officeDocument/2006/relationships/hyperlink" Target="mailto:tabookings@walthamforest.gov.uk" TargetMode="External"/><Relationship Id="rId7" Type="http://schemas.openxmlformats.org/officeDocument/2006/relationships/hyperlink" Target="http://www.lgo.org.uk/" TargetMode="External"/><Relationship Id="rId2" Type="http://schemas.openxmlformats.org/officeDocument/2006/relationships/slide" Target="../slides/slide15.xml"/><Relationship Id="rId1" Type="http://schemas.openxmlformats.org/officeDocument/2006/relationships/notesMaster" Target="../notesMasters/notesMaster1.xml"/><Relationship Id="rId6" Type="http://schemas.openxmlformats.org/officeDocument/2006/relationships/hyperlink" Target="mailto:information.officer@walthamforest.gov.uk" TargetMode="External"/><Relationship Id="rId5" Type="http://schemas.openxmlformats.org/officeDocument/2006/relationships/hyperlink" Target="https://www.walthamforest.gov.uk/council-and-elections/making-complaint-or-compliment/making-complaint" TargetMode="External"/><Relationship Id="rId4" Type="http://schemas.openxmlformats.org/officeDocument/2006/relationships/hyperlink" Target="mailto:accommodationprocurement@walthamforest.gov.uk" TargetMode="Externa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Slide Image Placeholder 1">
            <a:extLst>
              <a:ext uri="{FF2B5EF4-FFF2-40B4-BE49-F238E27FC236}">
                <a16:creationId xmlns:a16="http://schemas.microsoft.com/office/drawing/2014/main" id="{DD4594EB-0C1A-7ADD-DB17-7F02D6DD8E1C}"/>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7283" name="Notes Placeholder 2">
            <a:extLst>
              <a:ext uri="{FF2B5EF4-FFF2-40B4-BE49-F238E27FC236}">
                <a16:creationId xmlns:a16="http://schemas.microsoft.com/office/drawing/2014/main" id="{6F355B50-670A-3446-E218-4D1EF13D805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GB" altLang="en-US">
              <a:cs typeface="Calibri"/>
            </a:endParaRPr>
          </a:p>
          <a:p>
            <a:pPr eaLnBrk="1" hangingPunct="1"/>
            <a:endParaRPr lang="en-GB" altLang="en-US">
              <a:cs typeface="Calibri" panose="020F0502020204030204" pitchFamily="34" charset="0"/>
            </a:endParaRPr>
          </a:p>
        </p:txBody>
      </p:sp>
      <p:sp>
        <p:nvSpPr>
          <p:cNvPr id="4" name="Slide Number Placeholder 3">
            <a:extLst>
              <a:ext uri="{FF2B5EF4-FFF2-40B4-BE49-F238E27FC236}">
                <a16:creationId xmlns:a16="http://schemas.microsoft.com/office/drawing/2014/main" id="{17C5E3BF-BC2C-7691-D03F-785C27E9862F}"/>
              </a:ext>
            </a:extLst>
          </p:cNvPr>
          <p:cNvSpPr>
            <a:spLocks noGrp="1"/>
          </p:cNvSpPr>
          <p:nvPr>
            <p:ph type="sldNum" sz="quarter" idx="5"/>
          </p:nvPr>
        </p:nvSpPr>
        <p:spPr/>
        <p:txBody>
          <a:bodyPr/>
          <a:lstStyle/>
          <a:p>
            <a:pPr defTabSz="931774">
              <a:defRPr/>
            </a:pPr>
            <a:fld id="{25D2FE59-A059-4641-BAB2-28D273770469}" type="slidenum">
              <a:rPr lang="en-GB">
                <a:solidFill>
                  <a:prstClr val="black"/>
                </a:solidFill>
                <a:latin typeface="Calibri" panose="020F0502020204030204"/>
              </a:rPr>
              <a:pPr defTabSz="931774">
                <a:defRPr/>
              </a:pPr>
              <a:t>1</a:t>
            </a:fld>
            <a:endParaRPr lang="en-GB">
              <a:solidFill>
                <a:prstClr val="black"/>
              </a:solidFill>
              <a:latin typeface="Calibri" panose="020F0502020204030204"/>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Introductions:</a:t>
            </a:r>
          </a:p>
          <a:p>
            <a:pPr marL="174708" indent="-174708">
              <a:buFont typeface="Calibri"/>
              <a:buChar char="-"/>
            </a:pPr>
            <a:r>
              <a:rPr lang="en-GB"/>
              <a:t>Introduce ourselves and our roles</a:t>
            </a:r>
            <a:endParaRPr lang="en-US"/>
          </a:p>
          <a:p>
            <a:pPr marL="174708" indent="-174708">
              <a:buFont typeface="Calibri"/>
              <a:buChar char="-"/>
            </a:pPr>
            <a:r>
              <a:rPr lang="en-GB"/>
              <a:t>Training will last </a:t>
            </a:r>
            <a:r>
              <a:rPr lang="en-GB" b="1" err="1"/>
              <a:t>approx</a:t>
            </a:r>
            <a:r>
              <a:rPr lang="en-GB" b="1"/>
              <a:t> 45 minutes to one hour</a:t>
            </a:r>
          </a:p>
          <a:p>
            <a:pPr marL="174708" indent="-174708">
              <a:buFont typeface="Calibri"/>
              <a:buChar char="-"/>
            </a:pPr>
            <a:r>
              <a:rPr lang="en-GB" b="0"/>
              <a:t>We will have time for a Q&amp;A at the end of the session but please note we cannot discuss individual cases in depth </a:t>
            </a:r>
          </a:p>
          <a:p>
            <a:endParaRPr lang="en-US">
              <a:cs typeface="Calibri"/>
            </a:endParaRPr>
          </a:p>
          <a:p>
            <a:r>
              <a:rPr lang="en-US">
                <a:cs typeface="Calibri"/>
              </a:rPr>
              <a:t>Leading questions:</a:t>
            </a:r>
            <a:endParaRPr lang="en-US"/>
          </a:p>
          <a:p>
            <a:pPr marL="174708" indent="-174708">
              <a:buFont typeface="Calibri"/>
              <a:buChar char="-"/>
            </a:pPr>
            <a:r>
              <a:rPr lang="en-GB"/>
              <a:t>What do you hope to get from the workshop today?</a:t>
            </a:r>
            <a:endParaRPr lang="en-GB">
              <a:cs typeface="Calibri"/>
            </a:endParaRPr>
          </a:p>
          <a:p>
            <a:pPr marL="174708" indent="-174708">
              <a:buFont typeface="Calibri"/>
              <a:buChar char="-"/>
            </a:pPr>
            <a:r>
              <a:rPr lang="en-GB">
                <a:cs typeface="Calibri"/>
              </a:rPr>
              <a:t>How long have you been renting in temporary accommodation for? - this for service users only</a:t>
            </a:r>
          </a:p>
        </p:txBody>
      </p:sp>
      <p:sp>
        <p:nvSpPr>
          <p:cNvPr id="4" name="Header Placeholder 3"/>
          <p:cNvSpPr>
            <a:spLocks noGrp="1"/>
          </p:cNvSpPr>
          <p:nvPr>
            <p:ph type="hdr" sz="quarter"/>
          </p:nvPr>
        </p:nvSpPr>
        <p:spPr/>
        <p:txBody>
          <a:bodyPr/>
          <a:lstStyle/>
          <a:p>
            <a:pPr>
              <a:defRPr/>
            </a:pPr>
            <a:endParaRPr lang="en-GB"/>
          </a:p>
        </p:txBody>
      </p:sp>
      <p:sp>
        <p:nvSpPr>
          <p:cNvPr id="5" name="Date Placeholder 4"/>
          <p:cNvSpPr>
            <a:spLocks noGrp="1"/>
          </p:cNvSpPr>
          <p:nvPr>
            <p:ph type="dt" idx="1"/>
          </p:nvPr>
        </p:nvSpPr>
        <p:spPr/>
        <p:txBody>
          <a:bodyPr/>
          <a:lstStyle/>
          <a:p>
            <a:pPr>
              <a:defRPr/>
            </a:pPr>
            <a:fld id="{0EEB9001-30D3-4D05-BE91-73EB13CF01D0}" type="datetime1">
              <a:rPr lang="en-GB"/>
              <a:pPr>
                <a:defRPr/>
              </a:pPr>
              <a:t>09/10/2025</a:t>
            </a:fld>
            <a:endParaRPr lang="en-GB"/>
          </a:p>
        </p:txBody>
      </p:sp>
      <p:sp>
        <p:nvSpPr>
          <p:cNvPr id="6" name="Slide Number Placeholder 5"/>
          <p:cNvSpPr>
            <a:spLocks noGrp="1"/>
          </p:cNvSpPr>
          <p:nvPr>
            <p:ph type="sldNum" sz="quarter" idx="5"/>
          </p:nvPr>
        </p:nvSpPr>
        <p:spPr/>
        <p:txBody>
          <a:bodyPr/>
          <a:lstStyle/>
          <a:p>
            <a:pPr>
              <a:defRPr/>
            </a:pPr>
            <a:fld id="{1DBCEFE4-ABB8-4024-850F-F8A3D7BB1C96}" type="slidenum">
              <a:rPr lang="en-GB"/>
              <a:pPr>
                <a:defRPr/>
              </a:pPr>
              <a:t>3</a:t>
            </a:fld>
            <a:endParaRPr lang="en-GB"/>
          </a:p>
        </p:txBody>
      </p:sp>
    </p:spTree>
    <p:extLst>
      <p:ext uri="{BB962C8B-B14F-4D97-AF65-F5344CB8AC3E}">
        <p14:creationId xmlns:p14="http://schemas.microsoft.com/office/powerpoint/2010/main" val="357925260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81940" indent="-281940">
              <a:spcAft>
                <a:spcPts val="371"/>
              </a:spcAft>
              <a:buFont typeface="Arial"/>
              <a:buChar char="•"/>
            </a:pPr>
            <a:r>
              <a:rPr lang="en-US"/>
              <a:t>Fire safety – confirm with </a:t>
            </a:r>
            <a:r>
              <a:rPr lang="en-US" err="1"/>
              <a:t>organisation</a:t>
            </a:r>
            <a:r>
              <a:rPr lang="en-US"/>
              <a:t> oon the day if there are any fire drills planned and what the emergency exits are.</a:t>
            </a:r>
          </a:p>
          <a:p>
            <a:pPr marL="281940" indent="-281940">
              <a:spcAft>
                <a:spcPts val="371"/>
              </a:spcAft>
              <a:buFont typeface="Arial"/>
              <a:buChar char="•"/>
            </a:pPr>
            <a:r>
              <a:rPr lang="en-US"/>
              <a:t>Toilets – check with </a:t>
            </a:r>
            <a:r>
              <a:rPr lang="en-US" err="1"/>
              <a:t>organisation</a:t>
            </a:r>
            <a:r>
              <a:rPr lang="en-US"/>
              <a:t> where the nearest toilets are so you can let attendees know.</a:t>
            </a:r>
          </a:p>
          <a:p>
            <a:pPr marL="281940" indent="-281940">
              <a:spcAft>
                <a:spcPts val="371"/>
              </a:spcAft>
              <a:buFont typeface="Arial"/>
              <a:buChar char="•"/>
            </a:pPr>
            <a:r>
              <a:rPr lang="en-US"/>
              <a:t>Refreshments – let attendees know about </a:t>
            </a:r>
            <a:r>
              <a:rPr lang="en-US" err="1"/>
              <a:t>refreshements</a:t>
            </a:r>
            <a:r>
              <a:rPr lang="en-US"/>
              <a:t>.</a:t>
            </a:r>
          </a:p>
          <a:p>
            <a:pPr marL="281940" indent="-281940">
              <a:spcAft>
                <a:spcPts val="371"/>
              </a:spcAft>
              <a:buFont typeface="Arial"/>
              <a:buChar char="•"/>
            </a:pPr>
            <a:r>
              <a:rPr lang="en-US"/>
              <a:t>Training materials – slides, factsheet</a:t>
            </a:r>
          </a:p>
          <a:p>
            <a:pPr marL="281940" indent="-281940">
              <a:spcAft>
                <a:spcPts val="371"/>
              </a:spcAft>
              <a:buFont typeface="Arial"/>
              <a:buChar char="•"/>
            </a:pPr>
            <a:r>
              <a:rPr lang="en-US"/>
              <a:t>Questions – there will be time for questions at the end but you are also welcome to raise your hand at any point to ask a question. If the question relates to something we are planning to speak about later on, then we may ask you to wait until then to see if we answer the question.</a:t>
            </a:r>
          </a:p>
        </p:txBody>
      </p:sp>
      <p:sp>
        <p:nvSpPr>
          <p:cNvPr id="4" name="Slide Number Placeholder 3"/>
          <p:cNvSpPr>
            <a:spLocks noGrp="1"/>
          </p:cNvSpPr>
          <p:nvPr>
            <p:ph type="sldNum" sz="quarter" idx="5"/>
          </p:nvPr>
        </p:nvSpPr>
        <p:spPr/>
        <p:txBody>
          <a:bodyPr/>
          <a:lstStyle/>
          <a:p>
            <a:fld id="{2A85DC1C-E09E-4141-AF01-E2C130E4CBCE}" type="slidenum">
              <a:rPr lang="en-GB" smtClean="0"/>
              <a:t>4</a:t>
            </a:fld>
            <a:endParaRPr lang="en-GB"/>
          </a:p>
        </p:txBody>
      </p:sp>
    </p:spTree>
    <p:extLst>
      <p:ext uri="{BB962C8B-B14F-4D97-AF65-F5344CB8AC3E}">
        <p14:creationId xmlns:p14="http://schemas.microsoft.com/office/powerpoint/2010/main" val="329008997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B1C3580C-0687-420D-817E-7C2BD359AB73}" type="slidenum">
              <a:rPr lang="en-GB" smtClean="0"/>
              <a:t>5</a:t>
            </a:fld>
            <a:endParaRPr lang="en-GB"/>
          </a:p>
        </p:txBody>
      </p:sp>
    </p:spTree>
    <p:extLst>
      <p:ext uri="{BB962C8B-B14F-4D97-AF65-F5344CB8AC3E}">
        <p14:creationId xmlns:p14="http://schemas.microsoft.com/office/powerpoint/2010/main" val="281284957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Emergency accommodation can be a B&amp;B (hotels, hostels, etc.), shared accommodation (HMO) or self-contained accommodation.</a:t>
            </a:r>
          </a:p>
          <a:p>
            <a:r>
              <a:rPr lang="en-GB"/>
              <a:t>Families with dependent children or people who are pregnant </a:t>
            </a:r>
            <a:r>
              <a:rPr lang="en-GB" b="0" i="0">
                <a:solidFill>
                  <a:srgbClr val="333333"/>
                </a:solidFill>
                <a:effectLst/>
                <a:latin typeface="Barlow" panose="00000500000000000000" pitchFamily="2" charset="0"/>
              </a:rPr>
              <a:t>should get self-contained accommodation where possible. If a family is placed in a hotel, they can only be there for a maximum of 6 weeks.</a:t>
            </a:r>
          </a:p>
          <a:p>
            <a:endParaRPr lang="en-GB" b="0" i="0">
              <a:solidFill>
                <a:srgbClr val="333333"/>
              </a:solidFill>
              <a:effectLst/>
              <a:latin typeface="Barlow" panose="00000500000000000000" pitchFamily="2" charset="0"/>
            </a:endParaRPr>
          </a:p>
          <a:p>
            <a:r>
              <a:rPr lang="en-GB" b="0" i="0">
                <a:solidFill>
                  <a:srgbClr val="333333"/>
                </a:solidFill>
                <a:effectLst/>
                <a:latin typeface="Barlow" panose="00000500000000000000" pitchFamily="2" charset="0"/>
              </a:rPr>
              <a:t>Longer-term temporary accommodation should be self-contained for families.</a:t>
            </a:r>
            <a:endParaRPr lang="en-GB"/>
          </a:p>
          <a:p>
            <a:r>
              <a:rPr lang="en-GB" b="0" i="0">
                <a:solidFill>
                  <a:srgbClr val="333333"/>
                </a:solidFill>
                <a:effectLst/>
                <a:latin typeface="Barlow" panose="00000500000000000000" pitchFamily="2" charset="0"/>
              </a:rPr>
              <a:t>Temporary housing could be unsuitable, for example, if:</a:t>
            </a:r>
          </a:p>
          <a:p>
            <a:pPr marL="174708" indent="-174708">
              <a:buFont typeface="Arial" panose="020B0604020202020204" pitchFamily="34" charset="0"/>
              <a:buChar char="•"/>
            </a:pPr>
            <a:r>
              <a:rPr lang="en-GB" b="0" i="0">
                <a:solidFill>
                  <a:srgbClr val="333333"/>
                </a:solidFill>
                <a:effectLst/>
                <a:latin typeface="Barlow" panose="00000500000000000000" pitchFamily="2" charset="0"/>
              </a:rPr>
              <a:t>you cannot afford it</a:t>
            </a:r>
          </a:p>
          <a:p>
            <a:pPr marL="174708" indent="-174708">
              <a:buFont typeface="Arial" panose="020B0604020202020204" pitchFamily="34" charset="0"/>
              <a:buChar char="•"/>
            </a:pPr>
            <a:r>
              <a:rPr lang="en-GB" b="0" i="0">
                <a:solidFill>
                  <a:srgbClr val="333333"/>
                </a:solidFill>
                <a:effectLst/>
                <a:latin typeface="Barlow" panose="00000500000000000000" pitchFamily="2" charset="0"/>
              </a:rPr>
              <a:t>you are overcrowded</a:t>
            </a:r>
          </a:p>
          <a:p>
            <a:pPr marL="174708" indent="-174708">
              <a:buFont typeface="Arial" panose="020B0604020202020204" pitchFamily="34" charset="0"/>
              <a:buChar char="•"/>
            </a:pPr>
            <a:r>
              <a:rPr lang="en-GB" b="0" i="0">
                <a:solidFill>
                  <a:srgbClr val="333333"/>
                </a:solidFill>
                <a:effectLst/>
                <a:latin typeface="Barlow" panose="00000500000000000000" pitchFamily="2" charset="0"/>
              </a:rPr>
              <a:t>it is in need of repairs or in poor condition</a:t>
            </a:r>
          </a:p>
          <a:p>
            <a:pPr marL="174708" indent="-174708">
              <a:buFont typeface="Arial" panose="020B0604020202020204" pitchFamily="34" charset="0"/>
              <a:buChar char="•"/>
            </a:pPr>
            <a:r>
              <a:rPr lang="en-GB" b="0" i="0">
                <a:solidFill>
                  <a:srgbClr val="333333"/>
                </a:solidFill>
                <a:effectLst/>
                <a:latin typeface="Barlow" panose="00000500000000000000" pitchFamily="2" charset="0"/>
              </a:rPr>
              <a:t>it is hard to access because of a health condition or disability</a:t>
            </a:r>
          </a:p>
          <a:p>
            <a:pPr marL="174708" indent="-174708">
              <a:buFont typeface="Arial" panose="020B0604020202020204" pitchFamily="34" charset="0"/>
              <a:buChar char="•"/>
            </a:pPr>
            <a:r>
              <a:rPr lang="en-GB" b="0" i="0">
                <a:solidFill>
                  <a:srgbClr val="333333"/>
                </a:solidFill>
                <a:effectLst/>
                <a:latin typeface="Barlow" panose="00000500000000000000" pitchFamily="2" charset="0"/>
              </a:rPr>
              <a:t>it is too far to travel to your workplace or your children's schools</a:t>
            </a:r>
          </a:p>
          <a:p>
            <a:pPr marL="174708" indent="-174708">
              <a:buFont typeface="Arial" panose="020B0604020202020204" pitchFamily="34" charset="0"/>
              <a:buChar char="•"/>
            </a:pPr>
            <a:r>
              <a:rPr lang="en-GB" b="0" i="0">
                <a:solidFill>
                  <a:srgbClr val="333333"/>
                </a:solidFill>
                <a:effectLst/>
                <a:latin typeface="Barlow" panose="00000500000000000000" pitchFamily="2" charset="0"/>
              </a:rPr>
              <a:t>you are at risk of things like domestic abuse or racial violence</a:t>
            </a:r>
          </a:p>
          <a:p>
            <a:endParaRPr lang="en-GB"/>
          </a:p>
          <a:p>
            <a:r>
              <a:rPr lang="en-GB"/>
              <a:t>Please note that the council could also offer you privately rented accommodation, which is different from TA and we will discuss this later.</a:t>
            </a:r>
          </a:p>
        </p:txBody>
      </p:sp>
      <p:sp>
        <p:nvSpPr>
          <p:cNvPr id="4" name="Slide Number Placeholder 3"/>
          <p:cNvSpPr>
            <a:spLocks noGrp="1"/>
          </p:cNvSpPr>
          <p:nvPr>
            <p:ph type="sldNum" sz="quarter" idx="5"/>
          </p:nvPr>
        </p:nvSpPr>
        <p:spPr/>
        <p:txBody>
          <a:bodyPr/>
          <a:lstStyle/>
          <a:p>
            <a:pPr defTabSz="931774">
              <a:defRPr/>
            </a:pPr>
            <a:fld id="{B1C3580C-0687-420D-817E-7C2BD359AB73}" type="slidenum">
              <a:rPr lang="en-GB">
                <a:solidFill>
                  <a:prstClr val="black"/>
                </a:solidFill>
                <a:latin typeface="Calibri" panose="020F0502020204030204"/>
              </a:rPr>
              <a:pPr defTabSz="931774">
                <a:defRPr/>
              </a:pPr>
              <a:t>7</a:t>
            </a:fld>
            <a:endParaRPr lang="en-GB">
              <a:solidFill>
                <a:prstClr val="black"/>
              </a:solidFill>
              <a:latin typeface="Calibri" panose="020F0502020204030204"/>
            </a:endParaRPr>
          </a:p>
        </p:txBody>
      </p:sp>
    </p:spTree>
    <p:extLst>
      <p:ext uri="{BB962C8B-B14F-4D97-AF65-F5344CB8AC3E}">
        <p14:creationId xmlns:p14="http://schemas.microsoft.com/office/powerpoint/2010/main" val="391497225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0" i="0">
                <a:solidFill>
                  <a:srgbClr val="333333"/>
                </a:solidFill>
                <a:effectLst/>
                <a:latin typeface="Barlow" panose="00000500000000000000" pitchFamily="2" charset="0"/>
              </a:rPr>
              <a:t>Longer-term temporary accommodation should be self-contained for families. However, for single applicants it could shared accommodation or B&amp;B too.</a:t>
            </a:r>
            <a:endParaRPr lang="en-GB"/>
          </a:p>
          <a:p>
            <a:r>
              <a:rPr lang="en-GB" b="0" i="0">
                <a:solidFill>
                  <a:srgbClr val="333333"/>
                </a:solidFill>
                <a:effectLst/>
                <a:latin typeface="Barlow" panose="00000500000000000000" pitchFamily="2" charset="0"/>
              </a:rPr>
              <a:t>Temporary housing could be unsuitable, for example, if:</a:t>
            </a:r>
          </a:p>
          <a:p>
            <a:pPr marL="174708" indent="-174708">
              <a:buFont typeface="Arial" panose="020B0604020202020204" pitchFamily="34" charset="0"/>
              <a:buChar char="•"/>
            </a:pPr>
            <a:r>
              <a:rPr lang="en-GB" b="0" i="0">
                <a:solidFill>
                  <a:srgbClr val="333333"/>
                </a:solidFill>
                <a:effectLst/>
                <a:latin typeface="Barlow" panose="00000500000000000000" pitchFamily="2" charset="0"/>
              </a:rPr>
              <a:t>you cannot afford it</a:t>
            </a:r>
          </a:p>
          <a:p>
            <a:pPr marL="174708" indent="-174708">
              <a:buFont typeface="Arial" panose="020B0604020202020204" pitchFamily="34" charset="0"/>
              <a:buChar char="•"/>
            </a:pPr>
            <a:r>
              <a:rPr lang="en-GB" b="0" i="0">
                <a:solidFill>
                  <a:srgbClr val="333333"/>
                </a:solidFill>
                <a:effectLst/>
                <a:latin typeface="Barlow" panose="00000500000000000000" pitchFamily="2" charset="0"/>
              </a:rPr>
              <a:t>you are overcrowded</a:t>
            </a:r>
          </a:p>
          <a:p>
            <a:pPr marL="174708" indent="-174708">
              <a:buFont typeface="Arial" panose="020B0604020202020204" pitchFamily="34" charset="0"/>
              <a:buChar char="•"/>
            </a:pPr>
            <a:r>
              <a:rPr lang="en-GB" b="0" i="0">
                <a:solidFill>
                  <a:srgbClr val="333333"/>
                </a:solidFill>
                <a:effectLst/>
                <a:latin typeface="Barlow" panose="00000500000000000000" pitchFamily="2" charset="0"/>
              </a:rPr>
              <a:t>it is in need of repairs or in poor condition</a:t>
            </a:r>
          </a:p>
          <a:p>
            <a:pPr marL="174708" indent="-174708">
              <a:buFont typeface="Arial" panose="020B0604020202020204" pitchFamily="34" charset="0"/>
              <a:buChar char="•"/>
            </a:pPr>
            <a:r>
              <a:rPr lang="en-GB" b="0" i="0">
                <a:solidFill>
                  <a:srgbClr val="333333"/>
                </a:solidFill>
                <a:effectLst/>
                <a:latin typeface="Barlow" panose="00000500000000000000" pitchFamily="2" charset="0"/>
              </a:rPr>
              <a:t>it is hard to access because of a health condition or disability</a:t>
            </a:r>
          </a:p>
          <a:p>
            <a:pPr marL="174708" indent="-174708">
              <a:buFont typeface="Arial" panose="020B0604020202020204" pitchFamily="34" charset="0"/>
              <a:buChar char="•"/>
            </a:pPr>
            <a:r>
              <a:rPr lang="en-GB" b="0" i="0">
                <a:solidFill>
                  <a:srgbClr val="333333"/>
                </a:solidFill>
                <a:effectLst/>
                <a:latin typeface="Barlow" panose="00000500000000000000" pitchFamily="2" charset="0"/>
              </a:rPr>
              <a:t>it is too far to travel to your workplace or your children's schools</a:t>
            </a:r>
          </a:p>
          <a:p>
            <a:pPr marL="174708" indent="-174708">
              <a:buFont typeface="Arial" panose="020B0604020202020204" pitchFamily="34" charset="0"/>
              <a:buChar char="•"/>
            </a:pPr>
            <a:r>
              <a:rPr lang="en-GB" b="0" i="0">
                <a:solidFill>
                  <a:srgbClr val="333333"/>
                </a:solidFill>
                <a:effectLst/>
                <a:latin typeface="Barlow" panose="00000500000000000000" pitchFamily="2" charset="0"/>
              </a:rPr>
              <a:t>you are at risk of things like domestic abuse or racial violence</a:t>
            </a:r>
            <a:endParaRPr lang="en-GB">
              <a:solidFill>
                <a:srgbClr val="333333"/>
              </a:solidFill>
              <a:latin typeface="Barlow" panose="00000500000000000000" pitchFamily="2" charset="0"/>
            </a:endParaRPr>
          </a:p>
          <a:p>
            <a:pPr defTabSz="931774">
              <a:defRPr/>
            </a:pPr>
            <a:r>
              <a:rPr lang="en-GB">
                <a:solidFill>
                  <a:srgbClr val="333333"/>
                </a:solidFill>
              </a:rPr>
              <a:t>You cannot challenge accommodation offers on the basis they are in the private sector, but you will be able to challenge suitability based on other issues, which we cover later, including: Location, Disrepair and Overcrowding. </a:t>
            </a:r>
            <a:endParaRPr lang="en-GB">
              <a:solidFill>
                <a:srgbClr val="333333"/>
              </a:solidFill>
              <a:latin typeface="Barlow" panose="00000500000000000000" pitchFamily="2" charset="0"/>
            </a:endParaRPr>
          </a:p>
          <a:p>
            <a:endParaRPr lang="en-GB">
              <a:solidFill>
                <a:srgbClr val="333333"/>
              </a:solidFill>
              <a:latin typeface="Barlow" panose="00000500000000000000" pitchFamily="2" charset="0"/>
            </a:endParaRPr>
          </a:p>
          <a:p>
            <a:pPr defTabSz="931774">
              <a:defRPr/>
            </a:pPr>
            <a:r>
              <a:rPr lang="en-GB">
                <a:solidFill>
                  <a:srgbClr val="333333"/>
                </a:solidFill>
              </a:rPr>
              <a:t>The agency responsible for your tenancy will depend on who owns and/or manages it.</a:t>
            </a:r>
            <a:endParaRPr lang="en-GB">
              <a:solidFill>
                <a:srgbClr val="333333"/>
              </a:solidFill>
              <a:latin typeface="Barlow" panose="00000500000000000000" pitchFamily="2" charset="0"/>
            </a:endParaRPr>
          </a:p>
          <a:p>
            <a:r>
              <a:rPr lang="en-GB">
                <a:solidFill>
                  <a:srgbClr val="333333"/>
                </a:solidFill>
              </a:rPr>
              <a:t>Most Long-Term Temporary Accommodation placements are in the Private Sector. This means that for day-to-day purposes, you liaise with either the landlord or Managing Agent of the property. However, in Newham there a few temporary accommodation properties that are owned and managed by the council. This is the case for the properties you currently live in thanks to a campaign from PEACH.</a:t>
            </a:r>
          </a:p>
        </p:txBody>
      </p:sp>
      <p:sp>
        <p:nvSpPr>
          <p:cNvPr id="4" name="Slide Number Placeholder 3"/>
          <p:cNvSpPr>
            <a:spLocks noGrp="1"/>
          </p:cNvSpPr>
          <p:nvPr>
            <p:ph type="sldNum" sz="quarter" idx="5"/>
          </p:nvPr>
        </p:nvSpPr>
        <p:spPr/>
        <p:txBody>
          <a:bodyPr/>
          <a:lstStyle/>
          <a:p>
            <a:pPr defTabSz="931774">
              <a:defRPr/>
            </a:pPr>
            <a:fld id="{B1C3580C-0687-420D-817E-7C2BD359AB73}" type="slidenum">
              <a:rPr lang="en-GB">
                <a:solidFill>
                  <a:prstClr val="black"/>
                </a:solidFill>
                <a:latin typeface="Calibri" panose="020F0502020204030204"/>
              </a:rPr>
              <a:pPr defTabSz="931774">
                <a:defRPr/>
              </a:pPr>
              <a:t>8</a:t>
            </a:fld>
            <a:endParaRPr lang="en-GB">
              <a:solidFill>
                <a:prstClr val="black"/>
              </a:solidFill>
              <a:latin typeface="Calibri" panose="020F0502020204030204"/>
            </a:endParaRPr>
          </a:p>
        </p:txBody>
      </p:sp>
    </p:spTree>
    <p:extLst>
      <p:ext uri="{BB962C8B-B14F-4D97-AF65-F5344CB8AC3E}">
        <p14:creationId xmlns:p14="http://schemas.microsoft.com/office/powerpoint/2010/main" val="173323400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8898" defTabSz="931774">
              <a:lnSpc>
                <a:spcPct val="90000"/>
              </a:lnSpc>
              <a:spcAft>
                <a:spcPts val="611"/>
              </a:spcAft>
              <a:defRPr/>
            </a:pPr>
            <a:r>
              <a:rPr lang="en-GB"/>
              <a:t>The council must try to find housing in the borough, but if they cannot do this, they may have to place you out of borough.</a:t>
            </a:r>
          </a:p>
          <a:p>
            <a:pPr marL="8898">
              <a:lnSpc>
                <a:spcPct val="90000"/>
              </a:lnSpc>
              <a:spcAft>
                <a:spcPts val="611"/>
              </a:spcAft>
            </a:pPr>
            <a:endParaRPr lang="en-GB" b="1"/>
          </a:p>
          <a:p>
            <a:pPr marL="8898">
              <a:lnSpc>
                <a:spcPct val="90000"/>
              </a:lnSpc>
              <a:spcAft>
                <a:spcPts val="611"/>
              </a:spcAft>
            </a:pPr>
            <a:r>
              <a:rPr lang="en-GB" b="1"/>
              <a:t>You should tell the council if:</a:t>
            </a:r>
            <a:endParaRPr lang="en-GB"/>
          </a:p>
          <a:p>
            <a:pPr marL="362041" indent="-353143">
              <a:lnSpc>
                <a:spcPct val="90000"/>
              </a:lnSpc>
              <a:spcAft>
                <a:spcPts val="611"/>
              </a:spcAft>
              <a:buFont typeface="Arial" panose="020B0604020202020204" pitchFamily="34" charset="0"/>
              <a:buChar char="•"/>
            </a:pPr>
            <a:r>
              <a:rPr lang="en-GB"/>
              <a:t>You cannot find school places for your children, you've already moved home or schools while homeless, your children have important exams soon, such as GCSEs, your children have special educational needs and get support in school.</a:t>
            </a:r>
          </a:p>
          <a:p>
            <a:pPr marL="362041" indent="-353143">
              <a:lnSpc>
                <a:spcPct val="90000"/>
              </a:lnSpc>
              <a:spcAft>
                <a:spcPts val="611"/>
              </a:spcAft>
              <a:buFont typeface="Arial" panose="020B0604020202020204" pitchFamily="34" charset="0"/>
              <a:buChar char="•"/>
            </a:pPr>
            <a:r>
              <a:rPr lang="en-GB"/>
              <a:t>Please do provide evidence, such as letters from schools, health and social care workers.</a:t>
            </a:r>
          </a:p>
          <a:p>
            <a:endParaRPr lang="en-GB"/>
          </a:p>
        </p:txBody>
      </p:sp>
      <p:sp>
        <p:nvSpPr>
          <p:cNvPr id="4" name="Slide Number Placeholder 3"/>
          <p:cNvSpPr>
            <a:spLocks noGrp="1"/>
          </p:cNvSpPr>
          <p:nvPr>
            <p:ph type="sldNum" sz="quarter" idx="5"/>
          </p:nvPr>
        </p:nvSpPr>
        <p:spPr/>
        <p:txBody>
          <a:bodyPr/>
          <a:lstStyle/>
          <a:p>
            <a:fld id="{B1C3580C-0687-420D-817E-7C2BD359AB73}" type="slidenum">
              <a:rPr lang="en-GB" smtClean="0"/>
              <a:t>10</a:t>
            </a:fld>
            <a:endParaRPr lang="en-GB"/>
          </a:p>
        </p:txBody>
      </p:sp>
    </p:spTree>
    <p:extLst>
      <p:ext uri="{BB962C8B-B14F-4D97-AF65-F5344CB8AC3E}">
        <p14:creationId xmlns:p14="http://schemas.microsoft.com/office/powerpoint/2010/main" val="275196536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B1C3580C-0687-420D-817E-7C2BD359AB73}" type="slidenum">
              <a:rPr lang="en-GB" smtClean="0"/>
              <a:t>11</a:t>
            </a:fld>
            <a:endParaRPr lang="en-GB"/>
          </a:p>
        </p:txBody>
      </p:sp>
    </p:spTree>
    <p:extLst>
      <p:ext uri="{BB962C8B-B14F-4D97-AF65-F5344CB8AC3E}">
        <p14:creationId xmlns:p14="http://schemas.microsoft.com/office/powerpoint/2010/main" val="126172488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ltLang="en-US"/>
              <a:t>Before being allocated, Temporary Accommodation should have been inspected by the council, and cleaned by the landlord or previous tenants. However, this is not always done to a good standard. </a:t>
            </a:r>
            <a:endParaRPr lang="en-GB"/>
          </a:p>
        </p:txBody>
      </p:sp>
      <p:sp>
        <p:nvSpPr>
          <p:cNvPr id="4" name="Slide Number Placeholder 3"/>
          <p:cNvSpPr>
            <a:spLocks noGrp="1"/>
          </p:cNvSpPr>
          <p:nvPr>
            <p:ph type="sldNum" sz="quarter" idx="5"/>
          </p:nvPr>
        </p:nvSpPr>
        <p:spPr/>
        <p:txBody>
          <a:bodyPr/>
          <a:lstStyle/>
          <a:p>
            <a:fld id="{2A85DC1C-E09E-4141-AF01-E2C130E4CBCE}" type="slidenum">
              <a:rPr lang="en-GB" smtClean="0"/>
              <a:t>13</a:t>
            </a:fld>
            <a:endParaRPr lang="en-GB"/>
          </a:p>
        </p:txBody>
      </p:sp>
    </p:spTree>
    <p:extLst>
      <p:ext uri="{BB962C8B-B14F-4D97-AF65-F5344CB8AC3E}">
        <p14:creationId xmlns:p14="http://schemas.microsoft.com/office/powerpoint/2010/main" val="287314073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r>
              <a:rPr lang="en-GB" altLang="en-US"/>
              <a:t>Temporary accommodation properties in Waltham Forest are mostly owned by private landlords and managed by Property Management Agencies (</a:t>
            </a:r>
            <a:r>
              <a:rPr lang="en-GB" altLang="en-US" err="1"/>
              <a:t>FineFair</a:t>
            </a:r>
            <a:r>
              <a:rPr lang="en-GB" altLang="en-US"/>
              <a:t>, ZFA, Local Space, etc. are some examples)</a:t>
            </a:r>
          </a:p>
        </p:txBody>
      </p:sp>
      <p:sp>
        <p:nvSpPr>
          <p:cNvPr id="4" name="Slide Number Placeholder 3"/>
          <p:cNvSpPr>
            <a:spLocks noGrp="1"/>
          </p:cNvSpPr>
          <p:nvPr>
            <p:ph type="sldNum" sz="quarter" idx="5"/>
          </p:nvPr>
        </p:nvSpPr>
        <p:spPr/>
        <p:txBody>
          <a:bodyPr/>
          <a:lstStyle/>
          <a:p>
            <a:fld id="{2A85DC1C-E09E-4141-AF01-E2C130E4CBCE}" type="slidenum">
              <a:rPr lang="en-GB" smtClean="0"/>
              <a:t>14</a:t>
            </a:fld>
            <a:endParaRPr lang="en-GB"/>
          </a:p>
        </p:txBody>
      </p:sp>
    </p:spTree>
    <p:extLst>
      <p:ext uri="{BB962C8B-B14F-4D97-AF65-F5344CB8AC3E}">
        <p14:creationId xmlns:p14="http://schemas.microsoft.com/office/powerpoint/2010/main" val="287222993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rtl="0" fontAlgn="base">
              <a:lnSpc>
                <a:spcPts val="1755"/>
              </a:lnSpc>
              <a:spcAft>
                <a:spcPts val="1200"/>
              </a:spcAft>
              <a:buNone/>
            </a:pPr>
            <a:r>
              <a:rPr lang="en-GB" sz="1200" b="0" i="0">
                <a:solidFill>
                  <a:srgbClr val="000000"/>
                </a:solidFill>
                <a:effectLst/>
                <a:latin typeface="Barlow" panose="00000500000000000000" pitchFamily="2" charset="0"/>
              </a:rPr>
              <a:t>You can make a complaint to Waltham Forest Council’s Temporary Accommodation team by emailing </a:t>
            </a:r>
            <a:r>
              <a:rPr lang="en-GB" sz="1200" b="0" i="0" u="sng" strike="noStrike">
                <a:solidFill>
                  <a:srgbClr val="0000FF"/>
                </a:solidFill>
                <a:effectLst/>
                <a:latin typeface="Barlow" panose="00000500000000000000" pitchFamily="2" charset="0"/>
                <a:hlinkClick r:id="rId3"/>
              </a:rPr>
              <a:t>tabookings@walthamforest.gov.uk</a:t>
            </a:r>
            <a:r>
              <a:rPr lang="en-GB" sz="1200" b="0" i="0">
                <a:solidFill>
                  <a:srgbClr val="000000"/>
                </a:solidFill>
                <a:effectLst/>
                <a:latin typeface="Barlow" panose="00000500000000000000" pitchFamily="2" charset="0"/>
              </a:rPr>
              <a:t> or </a:t>
            </a:r>
            <a:r>
              <a:rPr lang="en-GB" sz="1200" b="0" i="0" u="sng" strike="noStrike">
                <a:solidFill>
                  <a:srgbClr val="0000FF"/>
                </a:solidFill>
                <a:effectLst/>
                <a:latin typeface="Barlow" panose="00000500000000000000" pitchFamily="2" charset="0"/>
                <a:hlinkClick r:id="rId4"/>
              </a:rPr>
              <a:t>accommodationprocurement@walthamforest.gov.uk</a:t>
            </a:r>
            <a:r>
              <a:rPr lang="en-GB" sz="1200" b="0" i="0">
                <a:solidFill>
                  <a:srgbClr val="000000"/>
                </a:solidFill>
                <a:effectLst/>
                <a:latin typeface="Barlow" panose="00000500000000000000" pitchFamily="2" charset="0"/>
              </a:rPr>
              <a:t>. You will need to provide them with evidence that you have reported these issues to the landlord in writing (forwarding emails or taking screenshots of text messages should suffice) as well as pictures or videos of the disrepair. </a:t>
            </a:r>
            <a:endParaRPr lang="en-GB" b="0" i="0">
              <a:solidFill>
                <a:srgbClr val="000000"/>
              </a:solidFill>
              <a:effectLst/>
              <a:latin typeface="Segoe UI" panose="020B0502040204020203" pitchFamily="34" charset="0"/>
            </a:endParaRPr>
          </a:p>
          <a:p>
            <a:pPr algn="l" rtl="0" fontAlgn="base">
              <a:lnSpc>
                <a:spcPts val="1755"/>
              </a:lnSpc>
              <a:spcAft>
                <a:spcPts val="1200"/>
              </a:spcAft>
            </a:pPr>
            <a:r>
              <a:rPr lang="en-GB" sz="1200" b="0" i="0">
                <a:solidFill>
                  <a:srgbClr val="000000"/>
                </a:solidFill>
                <a:effectLst/>
                <a:latin typeface="Barlow" panose="00000500000000000000" pitchFamily="2" charset="0"/>
              </a:rPr>
              <a:t>If the council is not responsive or does not act promptly, you can make a Stage 1 complaint using their online form here: </a:t>
            </a:r>
            <a:r>
              <a:rPr lang="en-GB" sz="1200" b="0" i="0" u="sng" strike="noStrike">
                <a:solidFill>
                  <a:srgbClr val="0000FF"/>
                </a:solidFill>
                <a:effectLst/>
                <a:latin typeface="Barlow" panose="00000500000000000000" pitchFamily="2" charset="0"/>
                <a:hlinkClick r:id="rId5"/>
              </a:rPr>
              <a:t>Making a complaint | London Borough of Waltham Forest</a:t>
            </a:r>
            <a:r>
              <a:rPr lang="en-GB" sz="1200" b="0" i="0">
                <a:solidFill>
                  <a:srgbClr val="000000"/>
                </a:solidFill>
                <a:effectLst/>
                <a:latin typeface="Barlow" panose="00000500000000000000" pitchFamily="2" charset="0"/>
              </a:rPr>
              <a:t> They should issue a response to your complaint and put in place some remedies to alleviate you situation within a few weeks. If you are dissatisfied with their response or they do not respond at all, you can make a Stage 2 complaint by emailing </a:t>
            </a:r>
            <a:r>
              <a:rPr lang="en-GB" sz="1200" b="0" i="0" u="sng" strike="noStrike">
                <a:solidFill>
                  <a:srgbClr val="0000FF"/>
                </a:solidFill>
                <a:effectLst/>
                <a:latin typeface="Barlow" panose="00000500000000000000" pitchFamily="2" charset="0"/>
                <a:hlinkClick r:id="rId6"/>
              </a:rPr>
              <a:t>information.officer@walthamforest.gov.uk</a:t>
            </a:r>
            <a:r>
              <a:rPr lang="en-GB" sz="1200" b="0" i="0">
                <a:solidFill>
                  <a:srgbClr val="000000"/>
                </a:solidFill>
                <a:effectLst/>
                <a:latin typeface="Barlow" panose="00000500000000000000" pitchFamily="2" charset="0"/>
              </a:rPr>
              <a:t>.</a:t>
            </a:r>
            <a:endParaRPr lang="en-GB" b="0" i="0">
              <a:solidFill>
                <a:srgbClr val="000000"/>
              </a:solidFill>
              <a:effectLst/>
              <a:latin typeface="Segoe UI" panose="020B0502040204020203" pitchFamily="34" charset="0"/>
            </a:endParaRPr>
          </a:p>
          <a:p>
            <a:endParaRPr lang="en-GB" b="1" u="sng"/>
          </a:p>
          <a:p>
            <a:r>
              <a:rPr lang="en-GB" sz="1800" b="0" i="0">
                <a:solidFill>
                  <a:srgbClr val="000000"/>
                </a:solidFill>
                <a:effectLst/>
                <a:latin typeface="Barlow" panose="00000500000000000000" pitchFamily="2" charset="0"/>
              </a:rPr>
              <a:t>If you’re still not satisfied with their Stage 2 response to your complaint, you can ask </a:t>
            </a:r>
            <a:r>
              <a:rPr lang="en-GB" sz="1800" b="0" i="0" u="sng" strike="noStrike">
                <a:solidFill>
                  <a:srgbClr val="0000FF"/>
                </a:solidFill>
                <a:effectLst/>
                <a:latin typeface="Barlow" panose="00000500000000000000" pitchFamily="2" charset="0"/>
                <a:hlinkClick r:id="rId7"/>
              </a:rPr>
              <a:t>The Local Government and Social Care Ombudsman (LGSCO)</a:t>
            </a:r>
            <a:r>
              <a:rPr lang="en-GB" sz="1800" b="0" i="0">
                <a:solidFill>
                  <a:srgbClr val="FF0000"/>
                </a:solidFill>
                <a:effectLst/>
                <a:latin typeface="Barlow" panose="00000500000000000000" pitchFamily="2" charset="0"/>
              </a:rPr>
              <a:t>  </a:t>
            </a:r>
            <a:r>
              <a:rPr lang="en-GB" sz="1800" b="0" i="0">
                <a:solidFill>
                  <a:srgbClr val="000000"/>
                </a:solidFill>
                <a:effectLst/>
                <a:latin typeface="Barlow" panose="00000500000000000000" pitchFamily="2" charset="0"/>
              </a:rPr>
              <a:t>to investigate your complaint. You will usually need to have completed both stages of the complaints process before the Ombudsman can help.</a:t>
            </a:r>
            <a:endParaRPr lang="en-GB"/>
          </a:p>
          <a:p>
            <a:r>
              <a:rPr lang="en-GB"/>
              <a:t>In order to contact the Housing Ombudsman, you will need to have exhausted the complaints procedure with Newham Council. This means that you will need to submit a stage 1 complaint online, wait for a response and then escalate to Stage 2 via email. After the Stage 2 response, you will be able to contact the Ombudsman.</a:t>
            </a:r>
          </a:p>
          <a:p>
            <a:r>
              <a:rPr lang="en-GB"/>
              <a:t>If the council fails to respond within a reasonable period of time, you can escalate to the next stage. A reasonable period of time according to the Ombudsman is 8 to 12 weeks.</a:t>
            </a:r>
          </a:p>
        </p:txBody>
      </p:sp>
      <p:sp>
        <p:nvSpPr>
          <p:cNvPr id="4" name="Slide Number Placeholder 3"/>
          <p:cNvSpPr>
            <a:spLocks noGrp="1"/>
          </p:cNvSpPr>
          <p:nvPr>
            <p:ph type="sldNum" sz="quarter" idx="5"/>
          </p:nvPr>
        </p:nvSpPr>
        <p:spPr/>
        <p:txBody>
          <a:bodyPr/>
          <a:lstStyle/>
          <a:p>
            <a:fld id="{2A85DC1C-E09E-4141-AF01-E2C130E4CBCE}" type="slidenum">
              <a:rPr lang="en-GB" smtClean="0"/>
              <a:t>15</a:t>
            </a:fld>
            <a:endParaRPr lang="en-GB"/>
          </a:p>
        </p:txBody>
      </p:sp>
    </p:spTree>
    <p:extLst>
      <p:ext uri="{BB962C8B-B14F-4D97-AF65-F5344CB8AC3E}">
        <p14:creationId xmlns:p14="http://schemas.microsoft.com/office/powerpoint/2010/main" val="385840624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p:nvPr>
        </p:nvSpPr>
        <p:spPr/>
        <p:txBody>
          <a:bodyPr/>
          <a:lstStyle/>
          <a:p>
            <a:pPr>
              <a:defRPr/>
            </a:pPr>
            <a:endParaRPr lang="en-GB"/>
          </a:p>
        </p:txBody>
      </p:sp>
      <p:sp>
        <p:nvSpPr>
          <p:cNvPr id="5" name="Date Placeholder 4"/>
          <p:cNvSpPr>
            <a:spLocks noGrp="1"/>
          </p:cNvSpPr>
          <p:nvPr>
            <p:ph type="dt" idx="1"/>
          </p:nvPr>
        </p:nvSpPr>
        <p:spPr/>
        <p:txBody>
          <a:bodyPr/>
          <a:lstStyle/>
          <a:p>
            <a:pPr>
              <a:defRPr/>
            </a:pPr>
            <a:fld id="{0EEB9001-30D3-4D05-BE91-73EB13CF01D0}" type="datetime1">
              <a:rPr lang="en-GB" smtClean="0"/>
              <a:pPr>
                <a:defRPr/>
              </a:pPr>
              <a:t>09/10/2025</a:t>
            </a:fld>
            <a:endParaRPr lang="en-GB"/>
          </a:p>
        </p:txBody>
      </p:sp>
      <p:sp>
        <p:nvSpPr>
          <p:cNvPr id="6" name="Slide Number Placeholder 5"/>
          <p:cNvSpPr>
            <a:spLocks noGrp="1"/>
          </p:cNvSpPr>
          <p:nvPr>
            <p:ph type="sldNum" sz="quarter" idx="5"/>
          </p:nvPr>
        </p:nvSpPr>
        <p:spPr/>
        <p:txBody>
          <a:bodyPr/>
          <a:lstStyle/>
          <a:p>
            <a:pPr>
              <a:defRPr/>
            </a:pPr>
            <a:fld id="{1DBCEFE4-ABB8-4024-850F-F8A3D7BB1C96}" type="slidenum">
              <a:rPr lang="en-GB" smtClean="0"/>
              <a:pPr>
                <a:defRPr/>
              </a:pPr>
              <a:t>16</a:t>
            </a:fld>
            <a:endParaRPr lang="en-GB"/>
          </a:p>
        </p:txBody>
      </p:sp>
    </p:spTree>
    <p:extLst>
      <p:ext uri="{BB962C8B-B14F-4D97-AF65-F5344CB8AC3E}">
        <p14:creationId xmlns:p14="http://schemas.microsoft.com/office/powerpoint/2010/main" val="424401296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8898"/>
            <a:r>
              <a:rPr lang="en-GB">
                <a:latin typeface="Barlow" panose="00000500000000000000" pitchFamily="2" charset="0"/>
              </a:rPr>
              <a:t>You may be able to challenge suitability of your Temporary Accommodation if your home is lacking 2 or more bedrooms. All local authorities follow the room and space standard as set by the Government.</a:t>
            </a:r>
          </a:p>
          <a:p>
            <a:pPr marL="8898"/>
            <a:endParaRPr lang="en-GB">
              <a:latin typeface="Barlow" panose="00000500000000000000" pitchFamily="2" charset="0"/>
            </a:endParaRPr>
          </a:p>
          <a:p>
            <a:pPr marL="8898"/>
            <a:r>
              <a:rPr lang="en-GB">
                <a:latin typeface="Barlow" panose="00000500000000000000" pitchFamily="2" charset="0"/>
              </a:rPr>
              <a:t>Under the legal rules, these all count as rooms you can sleep in:</a:t>
            </a:r>
          </a:p>
          <a:p>
            <a:pPr marL="291412" indent="-282514">
              <a:buFont typeface="Arial" panose="020B0604020202020204" pitchFamily="34" charset="0"/>
              <a:buChar char="•"/>
            </a:pPr>
            <a:r>
              <a:rPr lang="en-GB">
                <a:latin typeface="Barlow" panose="00000500000000000000" pitchFamily="2" charset="0"/>
              </a:rPr>
              <a:t>Bedrooms, living rooms and dining rooms, box rooms, studies or home offices, a large kitchen might count as a room you can sleep in. But it could still be unsafe and not reasonable. For example, if young children have to sleep in an open plan kitchen and living room. </a:t>
            </a:r>
          </a:p>
          <a:p>
            <a:pPr marL="291412" indent="-282514">
              <a:buFont typeface="Arial" panose="020B0604020202020204" pitchFamily="34" charset="0"/>
              <a:buChar char="•"/>
            </a:pPr>
            <a:r>
              <a:rPr lang="en-GB">
                <a:latin typeface="Barlow" panose="00000500000000000000" pitchFamily="2" charset="0"/>
              </a:rPr>
              <a:t>Any room that is less than 4.65 square metres (50 square feet) does not count as a room to sleep in.</a:t>
            </a:r>
          </a:p>
          <a:p>
            <a:endParaRPr lang="en-GB"/>
          </a:p>
        </p:txBody>
      </p:sp>
      <p:sp>
        <p:nvSpPr>
          <p:cNvPr id="4" name="Slide Number Placeholder 3"/>
          <p:cNvSpPr>
            <a:spLocks noGrp="1"/>
          </p:cNvSpPr>
          <p:nvPr>
            <p:ph type="sldNum" sz="quarter" idx="5"/>
          </p:nvPr>
        </p:nvSpPr>
        <p:spPr/>
        <p:txBody>
          <a:bodyPr/>
          <a:lstStyle/>
          <a:p>
            <a:fld id="{2A85DC1C-E09E-4141-AF01-E2C130E4CBCE}" type="slidenum">
              <a:rPr lang="en-GB" smtClean="0"/>
              <a:t>17</a:t>
            </a:fld>
            <a:endParaRPr lang="en-GB"/>
          </a:p>
        </p:txBody>
      </p:sp>
    </p:spTree>
    <p:extLst>
      <p:ext uri="{BB962C8B-B14F-4D97-AF65-F5344CB8AC3E}">
        <p14:creationId xmlns:p14="http://schemas.microsoft.com/office/powerpoint/2010/main" val="359475373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cs typeface="Calibri"/>
            </a:endParaRPr>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09/10/2025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18</a:t>
            </a:fld>
            <a:endParaRPr lang="en-GB"/>
          </a:p>
        </p:txBody>
      </p:sp>
    </p:spTree>
    <p:extLst>
      <p:ext uri="{BB962C8B-B14F-4D97-AF65-F5344CB8AC3E}">
        <p14:creationId xmlns:p14="http://schemas.microsoft.com/office/powerpoint/2010/main" val="850694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spcBef>
                <a:spcPct val="30000"/>
              </a:spcBef>
              <a:spcAft>
                <a:spcPct val="0"/>
              </a:spcAft>
            </a:pPr>
            <a:r>
              <a:rPr lang="en-GB"/>
              <a:t>Split audience into groups to discuss this together. Choose number of groups depending on number of attendees. Give 5 minutes and then discuss answers together.</a:t>
            </a:r>
          </a:p>
          <a:p>
            <a:pPr>
              <a:spcBef>
                <a:spcPct val="30000"/>
              </a:spcBef>
              <a:spcAft>
                <a:spcPct val="0"/>
              </a:spcAft>
            </a:pPr>
            <a:endParaRPr lang="en-GB">
              <a:cs typeface="Calibri" panose="020F0502020204030204"/>
            </a:endParaRPr>
          </a:p>
          <a:p>
            <a:pPr>
              <a:spcBef>
                <a:spcPct val="30000"/>
              </a:spcBef>
              <a:spcAft>
                <a:spcPct val="0"/>
              </a:spcAft>
            </a:pPr>
            <a:r>
              <a:rPr lang="en-GB">
                <a:cs typeface="Calibri" panose="020F0502020204030204"/>
              </a:rPr>
              <a:t>If the group is up to it, you can ask the audience to share information about their situation and you can troubleshoot together as a group.</a:t>
            </a:r>
          </a:p>
          <a:p>
            <a:endParaRPr lang="en-GB"/>
          </a:p>
          <a:p>
            <a:r>
              <a:rPr lang="en-GB"/>
              <a:t>Answer: No, considering the children's ages and living room that is available to use.</a:t>
            </a:r>
            <a:endParaRPr lang="en-US">
              <a:cs typeface="Calibri"/>
            </a:endParaRPr>
          </a:p>
          <a:p>
            <a:endParaRPr lang="en-GB">
              <a:cs typeface="Calibri"/>
            </a:endParaRPr>
          </a:p>
          <a:p>
            <a:r>
              <a:rPr lang="en-GB">
                <a:cs typeface="Calibri"/>
              </a:rPr>
              <a:t>If the group seems up for it, you can also ask for their situation and we can </a:t>
            </a:r>
            <a:r>
              <a:rPr lang="en-GB" err="1">
                <a:cs typeface="Calibri"/>
              </a:rPr>
              <a:t>toubleshoot</a:t>
            </a:r>
            <a:r>
              <a:rPr lang="en-GB">
                <a:cs typeface="Calibri"/>
              </a:rPr>
              <a:t> together</a:t>
            </a:r>
          </a:p>
        </p:txBody>
      </p:sp>
      <p:sp>
        <p:nvSpPr>
          <p:cNvPr id="4" name="Slide Number Placeholder 3"/>
          <p:cNvSpPr>
            <a:spLocks noGrp="1"/>
          </p:cNvSpPr>
          <p:nvPr>
            <p:ph type="sldNum" sz="quarter" idx="5"/>
          </p:nvPr>
        </p:nvSpPr>
        <p:spPr/>
        <p:txBody>
          <a:bodyPr/>
          <a:lstStyle/>
          <a:p>
            <a:fld id="{B1C3580C-0687-420D-817E-7C2BD359AB73}" type="slidenum">
              <a:rPr lang="en-GB" smtClean="0"/>
              <a:t>19</a:t>
            </a:fld>
            <a:endParaRPr lang="en-GB"/>
          </a:p>
        </p:txBody>
      </p:sp>
    </p:spTree>
    <p:extLst>
      <p:ext uri="{BB962C8B-B14F-4D97-AF65-F5344CB8AC3E}">
        <p14:creationId xmlns:p14="http://schemas.microsoft.com/office/powerpoint/2010/main" val="47161977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In these cases, you may need some additional evidence when submitting a homelessness application or when updating the housing register:</a:t>
            </a:r>
          </a:p>
          <a:p>
            <a:pPr marL="174708" indent="-174708">
              <a:buFont typeface="Arial"/>
              <a:buChar char="•"/>
            </a:pPr>
            <a:r>
              <a:rPr lang="en-US">
                <a:cs typeface="Calibri"/>
              </a:rPr>
              <a:t>An occupation therapist should do a home inspection and write a report in support of your case that states that your child needs his own space and why. This can be accessed by making a referral to MASH social services and requesting an OT assessment. Please note that the waiting list for this is quite long so you might have to wait some time before your assessment takes place. The OT may also recommend some adaptations to make your home safer for the children e.g. window locks, or decide that the home is not suitable altogether for the family.</a:t>
            </a:r>
          </a:p>
          <a:p>
            <a:pPr marL="174708" indent="-174708">
              <a:buFont typeface="Arial"/>
              <a:buChar char="•"/>
            </a:pPr>
            <a:r>
              <a:rPr lang="en-US">
                <a:cs typeface="Calibri"/>
              </a:rPr>
              <a:t>You will also need medical evidence and evidence of diagnosis. You can request a GP summary at your practice to avoid having to pay for a letter, or request a supporting statement from any other professionals involved e.g. speech and language therapist, </a:t>
            </a:r>
            <a:r>
              <a:rPr lang="en-US" err="1">
                <a:cs typeface="Calibri"/>
              </a:rPr>
              <a:t>behavioural</a:t>
            </a:r>
            <a:r>
              <a:rPr lang="en-US">
                <a:cs typeface="Calibri"/>
              </a:rPr>
              <a:t> management professional, SENDCo, etc.</a:t>
            </a:r>
          </a:p>
          <a:p>
            <a:pPr marL="174708" indent="-174708">
              <a:buFont typeface="Arial"/>
              <a:buChar char="•"/>
            </a:pPr>
            <a:r>
              <a:rPr lang="en-US">
                <a:cs typeface="Calibri"/>
              </a:rPr>
              <a:t>It would be useful to present the EHCP if there is one in place too.</a:t>
            </a:r>
            <a:endParaRPr lang="en-US"/>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09/10/2025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20</a:t>
            </a:fld>
            <a:endParaRPr lang="en-GB"/>
          </a:p>
        </p:txBody>
      </p:sp>
    </p:spTree>
    <p:extLst>
      <p:ext uri="{BB962C8B-B14F-4D97-AF65-F5344CB8AC3E}">
        <p14:creationId xmlns:p14="http://schemas.microsoft.com/office/powerpoint/2010/main" val="296987042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r>
              <a:rPr lang="en-GB"/>
              <a:t>Unfortunately, most people and families are placed in accommodation that isn’t best suited to their needs. This is because councils in London, including Waltham Forest, simply do not have enough accommodation.</a:t>
            </a:r>
          </a:p>
          <a:p>
            <a:pPr defTabSz="931774">
              <a:defRPr/>
            </a:pPr>
            <a:r>
              <a:rPr lang="en-GB"/>
              <a:t>Accept an offer and then seek advice or legal representation to do a suitability review.</a:t>
            </a:r>
          </a:p>
          <a:p>
            <a:pPr defTabSz="931774">
              <a:defRPr/>
            </a:pPr>
            <a:r>
              <a:rPr lang="en-GB"/>
              <a:t>If the review is unsuccessful, you will at least still have a roof over your head. Otherwise, if you did not accept and asked for a review that is unsuccessful, the council will deem you intentionally homeless and discharge their duty/close your case.</a:t>
            </a:r>
          </a:p>
          <a:p>
            <a:pPr defTabSz="931774">
              <a:defRPr/>
            </a:pPr>
            <a:r>
              <a:rPr lang="en-GB"/>
              <a:t>You could ask to delay moving until after the review or for the council to provide interim accommodation pending review, however this would be up to the local authority’s discretion.</a:t>
            </a:r>
          </a:p>
        </p:txBody>
      </p:sp>
      <p:sp>
        <p:nvSpPr>
          <p:cNvPr id="4" name="Slide Number Placeholder 3"/>
          <p:cNvSpPr>
            <a:spLocks noGrp="1"/>
          </p:cNvSpPr>
          <p:nvPr>
            <p:ph type="sldNum" sz="quarter" idx="5"/>
          </p:nvPr>
        </p:nvSpPr>
        <p:spPr/>
        <p:txBody>
          <a:bodyPr/>
          <a:lstStyle/>
          <a:p>
            <a:fld id="{2A85DC1C-E09E-4141-AF01-E2C130E4CBCE}" type="slidenum">
              <a:rPr lang="en-GB" smtClean="0"/>
              <a:t>23</a:t>
            </a:fld>
            <a:endParaRPr lang="en-GB"/>
          </a:p>
        </p:txBody>
      </p:sp>
    </p:spTree>
    <p:extLst>
      <p:ext uri="{BB962C8B-B14F-4D97-AF65-F5344CB8AC3E}">
        <p14:creationId xmlns:p14="http://schemas.microsoft.com/office/powerpoint/2010/main" val="343427322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r>
              <a:rPr lang="en-GB">
                <a:latin typeface="Barlow"/>
              </a:rPr>
              <a:t>You can do a suitability review by yourself but it’s advisable if you can, to seek help from a local law firm, particularly if you are eligible for legal aid.</a:t>
            </a:r>
            <a:endParaRPr lang="en-GB">
              <a:ea typeface="Calibri"/>
              <a:cs typeface="Calibri"/>
            </a:endParaRPr>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09/10/2025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24</a:t>
            </a:fld>
            <a:endParaRPr lang="en-GB"/>
          </a:p>
        </p:txBody>
      </p:sp>
    </p:spTree>
    <p:extLst>
      <p:ext uri="{BB962C8B-B14F-4D97-AF65-F5344CB8AC3E}">
        <p14:creationId xmlns:p14="http://schemas.microsoft.com/office/powerpoint/2010/main" val="331497021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ltLang="en-US"/>
              <a:t>Upon requesting the review, you should ask for a copy of your housing file and a date in which you need to make further submissions by. </a:t>
            </a:r>
          </a:p>
          <a:p>
            <a:pPr marL="582359" indent="-582359">
              <a:buFont typeface="Arial" panose="020B0604020202020204" pitchFamily="34" charset="0"/>
              <a:buChar char="•"/>
            </a:pPr>
            <a:r>
              <a:rPr lang="en-GB" altLang="en-US"/>
              <a:t>Clients can submit suitability reviews by themselves or seek the assistance of an advisor or solicitor. However, it will be dependent on capacity and merit if an advisor or solicitor can assist. If you do plan to submit a request by yourself, there are templates available on the Shelter website which you can use to guide you through the process. </a:t>
            </a:r>
          </a:p>
          <a:p>
            <a:pPr marL="582359" indent="-582359">
              <a:buFont typeface="Arial" panose="020B0604020202020204" pitchFamily="34" charset="0"/>
              <a:buChar char="•"/>
            </a:pPr>
            <a:r>
              <a:rPr lang="en-GB" altLang="en-US"/>
              <a:t>In regard to your evidence its does not to be very clear and state clear reasons why accommodation is not suitable. </a:t>
            </a:r>
            <a:r>
              <a:rPr lang="en-GB" altLang="en-US" err="1"/>
              <a:t>Unfortunatley</a:t>
            </a:r>
            <a:r>
              <a:rPr lang="en-GB" altLang="en-US"/>
              <a:t> letters from schools, nurseries do not hold much weight, if any at all. Any evidence which states a sentence such as ‘</a:t>
            </a:r>
            <a:r>
              <a:rPr lang="en-GB" altLang="en-US" err="1"/>
              <a:t>accomodation</a:t>
            </a:r>
            <a:r>
              <a:rPr lang="en-GB" altLang="en-US"/>
              <a:t> not suitable for client’ will also not hold any weight as it does not go into clear detail why. In the review you are trying to prove why something is not suitable and therefore you need to be able to present that evidence. </a:t>
            </a:r>
          </a:p>
          <a:p>
            <a:pPr marL="582359" indent="-582359">
              <a:buFont typeface="Arial" panose="020B0604020202020204" pitchFamily="34" charset="0"/>
              <a:buChar char="•"/>
            </a:pPr>
            <a:r>
              <a:rPr lang="en-GB" altLang="en-US"/>
              <a:t>You ideally need OT reports and Dr reports which outline any conditions or needs you may have along with how your current accommodation impacts or worsens those. </a:t>
            </a:r>
          </a:p>
          <a:p>
            <a:pPr marL="582359" indent="-582359">
              <a:buFont typeface="Arial" panose="020B0604020202020204" pitchFamily="34" charset="0"/>
              <a:buChar char="•"/>
            </a:pPr>
            <a:r>
              <a:rPr lang="en-GB" altLang="en-US"/>
              <a:t>Once you have submitted your additional evidence the council could take up to 8 weeks to make their decision.</a:t>
            </a:r>
          </a:p>
          <a:p>
            <a:endParaRPr lang="en-GB"/>
          </a:p>
        </p:txBody>
      </p:sp>
      <p:sp>
        <p:nvSpPr>
          <p:cNvPr id="4" name="Slide Number Placeholder 3"/>
          <p:cNvSpPr>
            <a:spLocks noGrp="1"/>
          </p:cNvSpPr>
          <p:nvPr>
            <p:ph type="sldNum" sz="quarter" idx="5"/>
          </p:nvPr>
        </p:nvSpPr>
        <p:spPr/>
        <p:txBody>
          <a:bodyPr/>
          <a:lstStyle/>
          <a:p>
            <a:fld id="{B1C3580C-0687-420D-817E-7C2BD359AB73}" type="slidenum">
              <a:rPr lang="en-GB" smtClean="0"/>
              <a:t>25</a:t>
            </a:fld>
            <a:endParaRPr lang="en-GB"/>
          </a:p>
        </p:txBody>
      </p:sp>
    </p:spTree>
    <p:extLst>
      <p:ext uri="{BB962C8B-B14F-4D97-AF65-F5344CB8AC3E}">
        <p14:creationId xmlns:p14="http://schemas.microsoft.com/office/powerpoint/2010/main" val="24974863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defTabSz="931774">
              <a:buFont typeface="Arial" panose="020B0604020202020204" pitchFamily="34" charset="0"/>
              <a:buChar char="•"/>
              <a:defRPr/>
            </a:pPr>
            <a:r>
              <a:rPr lang="en-GB" altLang="en-US"/>
              <a:t>It is important to bear in mind that there are as of June 2024 900 families waiting for suitable TA after successfully overturning their decision. Therefore, </a:t>
            </a:r>
            <a:r>
              <a:rPr lang="en-GB" altLang="en-US" err="1"/>
              <a:t>unfortunatley</a:t>
            </a:r>
            <a:r>
              <a:rPr lang="en-GB" altLang="en-US"/>
              <a:t> you are unlikely to be moved within a matter of weeks, it could take much longer. </a:t>
            </a:r>
          </a:p>
          <a:p>
            <a:pPr marL="174708" indent="-174708" defTabSz="931774">
              <a:buFont typeface="Arial" panose="020B0604020202020204" pitchFamily="34" charset="0"/>
              <a:buChar char="•"/>
              <a:defRPr/>
            </a:pPr>
            <a:r>
              <a:rPr lang="en-GB" altLang="en-US"/>
              <a:t>We would never tell you to not make a review, you are within your rights to request one, but it is about managing expectations and having all the information so that you know what would happen if your decision is or is not overturned. </a:t>
            </a:r>
          </a:p>
          <a:p>
            <a:pPr marL="174708" indent="-174708" defTabSz="931774">
              <a:buFont typeface="Arial" panose="020B0604020202020204" pitchFamily="34" charset="0"/>
              <a:buChar char="•"/>
              <a:defRPr/>
            </a:pPr>
            <a:r>
              <a:rPr lang="en-GB" altLang="en-US"/>
              <a:t>Medical need is rarely moved to Band A and this banding is reserved for the those with the most severe social or medical need. Therefore, we would encourage you to still bid on properties, but making a request to mov bands is unlikely to be successful or prove to be a faster route into permanent accommodation. </a:t>
            </a:r>
          </a:p>
          <a:p>
            <a:endParaRPr lang="en-GB"/>
          </a:p>
        </p:txBody>
      </p:sp>
      <p:sp>
        <p:nvSpPr>
          <p:cNvPr id="4" name="Slide Number Placeholder 3"/>
          <p:cNvSpPr>
            <a:spLocks noGrp="1"/>
          </p:cNvSpPr>
          <p:nvPr>
            <p:ph type="sldNum" sz="quarter" idx="5"/>
          </p:nvPr>
        </p:nvSpPr>
        <p:spPr/>
        <p:txBody>
          <a:bodyPr/>
          <a:lstStyle/>
          <a:p>
            <a:fld id="{B1C3580C-0687-420D-817E-7C2BD359AB73}" type="slidenum">
              <a:rPr lang="en-GB" smtClean="0"/>
              <a:t>26</a:t>
            </a:fld>
            <a:endParaRPr lang="en-GB"/>
          </a:p>
        </p:txBody>
      </p:sp>
    </p:spTree>
    <p:extLst>
      <p:ext uri="{BB962C8B-B14F-4D97-AF65-F5344CB8AC3E}">
        <p14:creationId xmlns:p14="http://schemas.microsoft.com/office/powerpoint/2010/main" val="342649602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Before the Localism Act 2011 was introduced on 1</a:t>
            </a:r>
            <a:r>
              <a:rPr lang="en-GB" baseline="30000"/>
              <a:t>st</a:t>
            </a:r>
            <a:r>
              <a:rPr lang="en-GB"/>
              <a:t> April 2012, the local authority was not able to end their Main Housing Duty unless a part 6 offer was accepted. This meant that people in temporary accommodation could continue to live in TA and keep their application open with the council while they waiting to bid for a social home.</a:t>
            </a:r>
          </a:p>
          <a:p>
            <a:r>
              <a:rPr lang="en-GB"/>
              <a:t>After 1</a:t>
            </a:r>
            <a:r>
              <a:rPr lang="en-GB" baseline="30000"/>
              <a:t>st</a:t>
            </a:r>
            <a:r>
              <a:rPr lang="en-GB"/>
              <a:t> April 2012, the local authority became able to end their Main Housing Duty with a suitable offer of PRS as long as it was fixed-term tenancy for a minimum of 12 months. This means that people placed in TA since cannot refuse a suitable offer of PRS without risking discharge of duty and the local authority may make such an offer before the household bids for a social home.</a:t>
            </a:r>
          </a:p>
          <a:p>
            <a:endParaRPr lang="en-GB"/>
          </a:p>
          <a:p>
            <a:r>
              <a:rPr lang="en-GB"/>
              <a:t>We will discuss later what this could mean for you.</a:t>
            </a:r>
          </a:p>
        </p:txBody>
      </p:sp>
      <p:sp>
        <p:nvSpPr>
          <p:cNvPr id="4" name="Slide Number Placeholder 3"/>
          <p:cNvSpPr>
            <a:spLocks noGrp="1"/>
          </p:cNvSpPr>
          <p:nvPr>
            <p:ph type="sldNum" sz="quarter" idx="5"/>
          </p:nvPr>
        </p:nvSpPr>
        <p:spPr/>
        <p:txBody>
          <a:bodyPr/>
          <a:lstStyle/>
          <a:p>
            <a:fld id="{2A85DC1C-E09E-4141-AF01-E2C130E4CBCE}" type="slidenum">
              <a:rPr lang="en-GB" smtClean="0"/>
              <a:t>27</a:t>
            </a:fld>
            <a:endParaRPr lang="en-GB"/>
          </a:p>
        </p:txBody>
      </p:sp>
    </p:spTree>
    <p:extLst>
      <p:ext uri="{BB962C8B-B14F-4D97-AF65-F5344CB8AC3E}">
        <p14:creationId xmlns:p14="http://schemas.microsoft.com/office/powerpoint/2010/main" val="280201430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For the end of training presentation.</a:t>
            </a:r>
          </a:p>
          <a:p>
            <a:r>
              <a:rPr lang="en-GB"/>
              <a:t>Attendees can call out, raise hand or put in chat; your call as trainers on how to manage! </a:t>
            </a:r>
          </a:p>
          <a:p>
            <a:endParaRPr lang="en-GB"/>
          </a:p>
        </p:txBody>
      </p:sp>
      <p:sp>
        <p:nvSpPr>
          <p:cNvPr id="4" name="Slide Number Placeholder 3"/>
          <p:cNvSpPr>
            <a:spLocks noGrp="1"/>
          </p:cNvSpPr>
          <p:nvPr>
            <p:ph type="sldNum" sz="quarter" idx="5"/>
          </p:nvPr>
        </p:nvSpPr>
        <p:spPr/>
        <p:txBody>
          <a:bodyPr/>
          <a:lstStyle/>
          <a:p>
            <a:fld id="{B1C3580C-0687-420D-817E-7C2BD359AB73}" type="slidenum">
              <a:rPr lang="en-GB" smtClean="0"/>
              <a:t>30</a:t>
            </a:fld>
            <a:endParaRPr lang="en-GB"/>
          </a:p>
        </p:txBody>
      </p:sp>
    </p:spTree>
    <p:extLst>
      <p:ext uri="{BB962C8B-B14F-4D97-AF65-F5344CB8AC3E}">
        <p14:creationId xmlns:p14="http://schemas.microsoft.com/office/powerpoint/2010/main" val="397147546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highlight>
                <a:srgbClr val="FFFF00"/>
              </a:highlight>
            </a:endParaRPr>
          </a:p>
        </p:txBody>
      </p:sp>
      <p:sp>
        <p:nvSpPr>
          <p:cNvPr id="4" name="Slide Number Placeholder 3"/>
          <p:cNvSpPr>
            <a:spLocks noGrp="1"/>
          </p:cNvSpPr>
          <p:nvPr>
            <p:ph type="sldNum" sz="quarter" idx="5"/>
          </p:nvPr>
        </p:nvSpPr>
        <p:spPr/>
        <p:txBody>
          <a:bodyPr/>
          <a:lstStyle/>
          <a:p>
            <a:fld id="{B1C3580C-0687-420D-817E-7C2BD359AB73}" type="slidenum">
              <a:rPr lang="en-GB" smtClean="0"/>
              <a:t>31</a:t>
            </a:fld>
            <a:endParaRPr lang="en-GB"/>
          </a:p>
        </p:txBody>
      </p:sp>
    </p:spTree>
    <p:extLst>
      <p:ext uri="{BB962C8B-B14F-4D97-AF65-F5344CB8AC3E}">
        <p14:creationId xmlns:p14="http://schemas.microsoft.com/office/powerpoint/2010/main" val="315574424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B1C3580C-0687-420D-817E-7C2BD359AB73}" type="slidenum">
              <a:rPr lang="en-GB" smtClean="0"/>
              <a:t>32</a:t>
            </a:fld>
            <a:endParaRPr lang="en-GB"/>
          </a:p>
        </p:txBody>
      </p:sp>
    </p:spTree>
    <p:extLst>
      <p:ext uri="{BB962C8B-B14F-4D97-AF65-F5344CB8AC3E}">
        <p14:creationId xmlns:p14="http://schemas.microsoft.com/office/powerpoint/2010/main" val="251585112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Master" Target="../slideMasters/slideMaster2.xml"/><Relationship Id="rId1" Type="http://schemas.openxmlformats.org/officeDocument/2006/relationships/themeOverride" Target="../theme/themeOverride1.xml"/><Relationship Id="rId4" Type="http://schemas.openxmlformats.org/officeDocument/2006/relationships/image" Target="../media/image3.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Master" Target="../slideMasters/slideMaster2.xml"/><Relationship Id="rId1" Type="http://schemas.openxmlformats.org/officeDocument/2006/relationships/themeOverride" Target="../theme/themeOverride2.xml"/><Relationship Id="rId4" Type="http://schemas.openxmlformats.org/officeDocument/2006/relationships/image" Target="../media/image3.png"/></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3.xml"/></Relationships>
</file>

<file path=ppt/slideLayouts/_rels/slideLayout12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3.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MAIN HEADER">
    <p:bg>
      <p:bgPr>
        <a:solidFill>
          <a:schemeClr val="bg1"/>
        </a:solidFill>
        <a:effectLst/>
      </p:bgPr>
    </p:bg>
    <p:spTree>
      <p:nvGrpSpPr>
        <p:cNvPr id="1" name=""/>
        <p:cNvGrpSpPr/>
        <p:nvPr/>
      </p:nvGrpSpPr>
      <p:grpSpPr>
        <a:xfrm>
          <a:off x="0" y="0"/>
          <a:ext cx="0" cy="0"/>
          <a:chOff x="0" y="0"/>
          <a:chExt cx="0" cy="0"/>
        </a:xfrm>
      </p:grpSpPr>
      <p:pic>
        <p:nvPicPr>
          <p:cNvPr id="3" name="Picture 2" descr="Logo&#10;&#10;Description automatically generated">
            <a:extLst>
              <a:ext uri="{FF2B5EF4-FFF2-40B4-BE49-F238E27FC236}">
                <a16:creationId xmlns:a16="http://schemas.microsoft.com/office/drawing/2014/main" id="{C8BCAD86-4307-4655-AD19-B3D5AEFAA39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5229301" y="5062848"/>
            <a:ext cx="1732163" cy="1413787"/>
          </a:xfrm>
          <a:prstGeom prst="rect">
            <a:avLst/>
          </a:prstGeom>
        </p:spPr>
      </p:pic>
      <p:sp>
        <p:nvSpPr>
          <p:cNvPr id="4" name="Title 3">
            <a:extLst>
              <a:ext uri="{FF2B5EF4-FFF2-40B4-BE49-F238E27FC236}">
                <a16:creationId xmlns:a16="http://schemas.microsoft.com/office/drawing/2014/main" id="{94258C89-37E7-481B-8244-D64332601FDF}"/>
              </a:ext>
            </a:extLst>
          </p:cNvPr>
          <p:cNvSpPr>
            <a:spLocks noGrp="1"/>
          </p:cNvSpPr>
          <p:nvPr>
            <p:ph type="title"/>
          </p:nvPr>
        </p:nvSpPr>
        <p:spPr>
          <a:xfrm>
            <a:off x="1402128" y="934342"/>
            <a:ext cx="9387745" cy="3529981"/>
          </a:xfrm>
          <a:prstGeom prst="rect">
            <a:avLst/>
          </a:prstGeom>
        </p:spPr>
        <p:txBody>
          <a:bodyPr/>
          <a:lstStyle>
            <a:lvl1pPr marL="8732" algn="ctr">
              <a:lnSpc>
                <a:spcPts val="9096"/>
              </a:lnSpc>
              <a:spcBef>
                <a:spcPts val="82"/>
              </a:spcBef>
              <a:defRPr sz="11522">
                <a:solidFill>
                  <a:schemeClr val="tx1"/>
                </a:solidFill>
              </a:defRPr>
            </a:lvl1pPr>
          </a:lstStyle>
          <a:p>
            <a:r>
              <a:rPr lang="en-US"/>
              <a:t>Click to edit Master title style</a:t>
            </a:r>
            <a:endParaRPr lang="en-GB"/>
          </a:p>
        </p:txBody>
      </p:sp>
    </p:spTree>
    <p:extLst>
      <p:ext uri="{BB962C8B-B14F-4D97-AF65-F5344CB8AC3E}">
        <p14:creationId xmlns:p14="http://schemas.microsoft.com/office/powerpoint/2010/main" val="55765382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ROOF HEADER">
    <p:bg>
      <p:bgPr>
        <a:solidFill>
          <a:schemeClr val="tx1"/>
        </a:solidFill>
        <a:effectLst/>
      </p:bgPr>
    </p:bg>
    <p:spTree>
      <p:nvGrpSpPr>
        <p:cNvPr id="1" name=""/>
        <p:cNvGrpSpPr/>
        <p:nvPr/>
      </p:nvGrpSpPr>
      <p:grpSpPr>
        <a:xfrm>
          <a:off x="0" y="0"/>
          <a:ext cx="0" cy="0"/>
          <a:chOff x="0" y="0"/>
          <a:chExt cx="0" cy="0"/>
        </a:xfrm>
      </p:grpSpPr>
      <p:pic>
        <p:nvPicPr>
          <p:cNvPr id="6" name="Picture 5" descr="A picture containing text&#10;&#10;Description automatically generated">
            <a:extLst>
              <a:ext uri="{FF2B5EF4-FFF2-40B4-BE49-F238E27FC236}">
                <a16:creationId xmlns:a16="http://schemas.microsoft.com/office/drawing/2014/main" id="{A98B0B4D-C169-4B4D-8616-19553ADD64DF}"/>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4109653" y="351096"/>
            <a:ext cx="3972695" cy="2258825"/>
          </a:xfrm>
          <a:prstGeom prst="rect">
            <a:avLst/>
          </a:prstGeom>
        </p:spPr>
      </p:pic>
      <p:pic>
        <p:nvPicPr>
          <p:cNvPr id="7" name="Picture 6" descr="A picture containing text, clock, sign&#10;&#10;Description automatically generated">
            <a:extLst>
              <a:ext uri="{FF2B5EF4-FFF2-40B4-BE49-F238E27FC236}">
                <a16:creationId xmlns:a16="http://schemas.microsoft.com/office/drawing/2014/main" id="{A6C7E88A-9530-4A61-9B7E-3F90DC209466}"/>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5161779" y="6021117"/>
            <a:ext cx="1868443" cy="455525"/>
          </a:xfrm>
          <a:prstGeom prst="rect">
            <a:avLst/>
          </a:prstGeom>
        </p:spPr>
      </p:pic>
      <p:sp>
        <p:nvSpPr>
          <p:cNvPr id="2" name="Title 1">
            <a:extLst>
              <a:ext uri="{FF2B5EF4-FFF2-40B4-BE49-F238E27FC236}">
                <a16:creationId xmlns:a16="http://schemas.microsoft.com/office/drawing/2014/main" id="{51946FB2-74FC-4352-A42A-AAB4A9D8E55E}"/>
              </a:ext>
            </a:extLst>
          </p:cNvPr>
          <p:cNvSpPr>
            <a:spLocks noGrp="1"/>
          </p:cNvSpPr>
          <p:nvPr>
            <p:ph type="title"/>
          </p:nvPr>
        </p:nvSpPr>
        <p:spPr>
          <a:xfrm>
            <a:off x="2166247" y="2920912"/>
            <a:ext cx="7859507" cy="2187409"/>
          </a:xfrm>
          <a:prstGeom prst="rect">
            <a:avLst/>
          </a:prstGeom>
        </p:spPr>
        <p:txBody>
          <a:bodyPr/>
          <a:lstStyle>
            <a:lvl1pPr marL="8732" algn="ctr">
              <a:lnSpc>
                <a:spcPts val="8490"/>
              </a:lnSpc>
              <a:spcBef>
                <a:spcPts val="85"/>
              </a:spcBef>
              <a:defRPr sz="9975"/>
            </a:lvl1pPr>
          </a:lstStyle>
          <a:p>
            <a:r>
              <a:rPr lang="en-US"/>
              <a:t>Click to edit Master title style</a:t>
            </a:r>
            <a:endParaRPr lang="en-GB"/>
          </a:p>
        </p:txBody>
      </p:sp>
    </p:spTree>
    <p:extLst>
      <p:ext uri="{BB962C8B-B14F-4D97-AF65-F5344CB8AC3E}">
        <p14:creationId xmlns:p14="http://schemas.microsoft.com/office/powerpoint/2010/main" val="1037400995"/>
      </p:ext>
    </p:extLst>
  </p:cSld>
  <p:clrMapOvr>
    <a:overrideClrMapping bg1="lt1" tx1="dk1" bg2="lt2" tx2="dk2" accent1="accent1" accent2="accent2" accent3="accent3" accent4="accent4" accent5="accent5" accent6="accent6" hlink="hlink" folHlink="folHlink"/>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BIG TITLE &amp;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18A69E-EFB8-447F-AADC-F20B8F461E98}"/>
              </a:ext>
            </a:extLst>
          </p:cNvPr>
          <p:cNvSpPr>
            <a:spLocks noGrp="1"/>
          </p:cNvSpPr>
          <p:nvPr>
            <p:ph type="title" hasCustomPrompt="1"/>
          </p:nvPr>
        </p:nvSpPr>
        <p:spPr>
          <a:xfrm>
            <a:off x="626577" y="1126450"/>
            <a:ext cx="5951394" cy="2403531"/>
          </a:xfrm>
          <a:prstGeom prst="rect">
            <a:avLst/>
          </a:prstGeom>
        </p:spPr>
        <p:txBody>
          <a:bodyPr/>
          <a:lstStyle>
            <a:lvl1pPr marL="8732">
              <a:spcBef>
                <a:spcPts val="2589"/>
              </a:spcBef>
              <a:defRPr sz="9005"/>
            </a:lvl1pPr>
          </a:lstStyle>
          <a:p>
            <a:r>
              <a:rPr lang="en-GB" sz="9005" b="1" spc="-194">
                <a:solidFill>
                  <a:srgbClr val="000000"/>
                </a:solidFill>
                <a:latin typeface="Barlow Condensed"/>
                <a:cs typeface="Barlow Condensed"/>
              </a:rPr>
              <a:t>Your Big Title goes here</a:t>
            </a:r>
            <a:endParaRPr lang="en-GB"/>
          </a:p>
        </p:txBody>
      </p:sp>
      <p:sp>
        <p:nvSpPr>
          <p:cNvPr id="4" name="Text Placeholder 3">
            <a:extLst>
              <a:ext uri="{FF2B5EF4-FFF2-40B4-BE49-F238E27FC236}">
                <a16:creationId xmlns:a16="http://schemas.microsoft.com/office/drawing/2014/main" id="{19B5F72D-2206-490C-AE22-A23C48AE705C}"/>
              </a:ext>
            </a:extLst>
          </p:cNvPr>
          <p:cNvSpPr>
            <a:spLocks noGrp="1"/>
          </p:cNvSpPr>
          <p:nvPr>
            <p:ph type="body" sz="quarter" idx="10" hasCustomPrompt="1"/>
          </p:nvPr>
        </p:nvSpPr>
        <p:spPr>
          <a:xfrm>
            <a:off x="626577" y="4658614"/>
            <a:ext cx="5062833" cy="816458"/>
          </a:xfrm>
        </p:spPr>
        <p:txBody>
          <a:bodyPr>
            <a:noAutofit/>
          </a:bodyPr>
          <a:lstStyle>
            <a:lvl1pPr marL="8732">
              <a:defRPr sz="1728"/>
            </a:lvl1pPr>
            <a:lvl2pPr>
              <a:defRPr sz="1728"/>
            </a:lvl2pPr>
            <a:lvl3pPr>
              <a:defRPr sz="1728"/>
            </a:lvl3pPr>
            <a:lvl4pPr>
              <a:defRPr sz="1728"/>
            </a:lvl4pPr>
            <a:lvl5pPr>
              <a:defRPr sz="1728"/>
            </a:lvl5pPr>
          </a:lstStyle>
          <a:p>
            <a:r>
              <a:rPr lang="en-GB"/>
              <a:t>Here’s where you hook ‘</a:t>
            </a:r>
            <a:r>
              <a:rPr lang="en-GB" err="1"/>
              <a:t>em</a:t>
            </a:r>
            <a:r>
              <a:rPr lang="en-GB"/>
              <a:t> in with your intro copy. Keep it snappy. Remember we’re inspired by the language of activism.  </a:t>
            </a:r>
          </a:p>
        </p:txBody>
      </p:sp>
    </p:spTree>
    <p:extLst>
      <p:ext uri="{BB962C8B-B14F-4D97-AF65-F5344CB8AC3E}">
        <p14:creationId xmlns:p14="http://schemas.microsoft.com/office/powerpoint/2010/main" val="166918080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SECTION CONTENTS &amp; ARROW">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BD631376-D81A-444D-8D3E-14D8F5DB54C8}"/>
              </a:ext>
            </a:extLst>
          </p:cNvPr>
          <p:cNvGrpSpPr/>
          <p:nvPr userDrawn="1"/>
        </p:nvGrpSpPr>
        <p:grpSpPr>
          <a:xfrm>
            <a:off x="7162800" y="3344316"/>
            <a:ext cx="4282603" cy="3049711"/>
            <a:chOff x="11811158" y="5515025"/>
            <a:chExt cx="7061834" cy="5029200"/>
          </a:xfrm>
        </p:grpSpPr>
        <p:pic>
          <p:nvPicPr>
            <p:cNvPr id="6" name="object 5">
              <a:extLst>
                <a:ext uri="{FF2B5EF4-FFF2-40B4-BE49-F238E27FC236}">
                  <a16:creationId xmlns:a16="http://schemas.microsoft.com/office/drawing/2014/main" id="{5D6B2BB9-07B0-4783-8CF1-05888C6C03B0}"/>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9" name="object 6">
              <a:extLst>
                <a:ext uri="{FF2B5EF4-FFF2-40B4-BE49-F238E27FC236}">
                  <a16:creationId xmlns:a16="http://schemas.microsoft.com/office/drawing/2014/main" id="{8584BBAC-16E6-4E25-A3D0-A450CE719AFC}"/>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p>
          </p:txBody>
        </p:sp>
      </p:grpSp>
      <p:sp>
        <p:nvSpPr>
          <p:cNvPr id="3" name="Text Placeholder 2">
            <a:extLst>
              <a:ext uri="{FF2B5EF4-FFF2-40B4-BE49-F238E27FC236}">
                <a16:creationId xmlns:a16="http://schemas.microsoft.com/office/drawing/2014/main" id="{63C7CDE1-3BCD-7B4F-A1DF-1C6F9B73E7B0}"/>
              </a:ext>
            </a:extLst>
          </p:cNvPr>
          <p:cNvSpPr>
            <a:spLocks noGrp="1"/>
          </p:cNvSpPr>
          <p:nvPr>
            <p:ph type="body" sz="quarter" idx="10" hasCustomPrompt="1"/>
          </p:nvPr>
        </p:nvSpPr>
        <p:spPr>
          <a:xfrm>
            <a:off x="623759" y="1335750"/>
            <a:ext cx="5472241" cy="4180724"/>
          </a:xfrm>
        </p:spPr>
        <p:txBody>
          <a:bodyPr lIns="0" tIns="0" rIns="0" bIns="0">
            <a:noAutofit/>
          </a:bodyPr>
          <a:lstStyle>
            <a:lvl1pPr marL="431272" marR="0" indent="-431272" defTabSz="554492" eaLnBrk="1" fontAlgn="auto" latinLnBrk="0" hangingPunct="1">
              <a:lnSpc>
                <a:spcPts val="3275"/>
              </a:lnSpc>
              <a:spcBef>
                <a:spcPts val="0"/>
              </a:spcBef>
              <a:spcAft>
                <a:spcPts val="0"/>
              </a:spcAft>
              <a:buClrTx/>
              <a:buSzTx/>
              <a:buFontTx/>
              <a:buAutoNum type="arabicPlain"/>
              <a:tabLst/>
              <a:defRPr sz="3456" b="1" i="0">
                <a:latin typeface="Barlow Condensed" pitchFamily="2" charset="77"/>
              </a:defRPr>
            </a:lvl1pPr>
          </a:lstStyle>
          <a:p>
            <a:pPr lvl="0"/>
            <a:r>
              <a:rPr lang="en-GB"/>
              <a:t>SECTION HEADER</a:t>
            </a:r>
          </a:p>
          <a:p>
            <a:pPr lvl="0"/>
            <a:r>
              <a:rPr lang="en-GB"/>
              <a:t>SECTION HEADER</a:t>
            </a:r>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p:txBody>
      </p:sp>
    </p:spTree>
    <p:extLst>
      <p:ext uri="{BB962C8B-B14F-4D97-AF65-F5344CB8AC3E}">
        <p14:creationId xmlns:p14="http://schemas.microsoft.com/office/powerpoint/2010/main" val="18537043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NTENT &amp; ARROW">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9C19BD2B-BF7A-4D57-84EC-14EBD8DF2A5E}"/>
              </a:ext>
            </a:extLst>
          </p:cNvPr>
          <p:cNvSpPr>
            <a:spLocks noGrp="1"/>
          </p:cNvSpPr>
          <p:nvPr>
            <p:ph type="body" sz="quarter" idx="10"/>
          </p:nvPr>
        </p:nvSpPr>
        <p:spPr>
          <a:xfrm>
            <a:off x="623759" y="1289380"/>
            <a:ext cx="5472241" cy="4180724"/>
          </a:xfrm>
        </p:spPr>
        <p:txBody>
          <a:bodyPr wrap="square" lIns="0" tIns="0" rIns="0" bIns="0">
            <a:noAutofit/>
          </a:bodyPr>
          <a:lstStyle>
            <a:lvl1pPr marL="6549" indent="0" algn="l">
              <a:lnSpc>
                <a:spcPts val="3717"/>
              </a:lnSpc>
              <a:spcBef>
                <a:spcPts val="73"/>
              </a:spcBef>
              <a:buFont typeface="+mj-lt"/>
              <a:buNone/>
              <a:tabLst>
                <a:tab pos="384102" algn="l"/>
              </a:tabLst>
              <a:defRPr sz="3487" b="1" cap="all" baseline="0">
                <a:latin typeface="Barlow Condensed" panose="00000506000000000000" pitchFamily="2" charset="0"/>
              </a:defRPr>
            </a:lvl1pPr>
          </a:lstStyle>
          <a:p>
            <a:pPr lvl="0"/>
            <a:r>
              <a:rPr lang="en-US"/>
              <a:t>Click to edit Master text styles</a:t>
            </a:r>
          </a:p>
          <a:p>
            <a:pPr lvl="1"/>
            <a:r>
              <a:rPr lang="en-US"/>
              <a:t>Second level</a:t>
            </a:r>
          </a:p>
          <a:p>
            <a:pPr lvl="2"/>
            <a:r>
              <a:rPr lang="en-US"/>
              <a:t>Third level</a:t>
            </a:r>
          </a:p>
        </p:txBody>
      </p:sp>
      <p:grpSp>
        <p:nvGrpSpPr>
          <p:cNvPr id="5" name="object 4">
            <a:extLst>
              <a:ext uri="{FF2B5EF4-FFF2-40B4-BE49-F238E27FC236}">
                <a16:creationId xmlns:a16="http://schemas.microsoft.com/office/drawing/2014/main" id="{CE4209B1-EB53-4190-BFCA-1E3F598DCAA2}"/>
              </a:ext>
            </a:extLst>
          </p:cNvPr>
          <p:cNvGrpSpPr/>
          <p:nvPr userDrawn="1"/>
        </p:nvGrpSpPr>
        <p:grpSpPr>
          <a:xfrm>
            <a:off x="7162800" y="3344316"/>
            <a:ext cx="4282603" cy="3049711"/>
            <a:chOff x="11811158" y="5515025"/>
            <a:chExt cx="7061834" cy="5029200"/>
          </a:xfrm>
        </p:grpSpPr>
        <p:pic>
          <p:nvPicPr>
            <p:cNvPr id="6" name="object 5">
              <a:extLst>
                <a:ext uri="{FF2B5EF4-FFF2-40B4-BE49-F238E27FC236}">
                  <a16:creationId xmlns:a16="http://schemas.microsoft.com/office/drawing/2014/main" id="{EF7532F1-80EE-491A-B58F-32D034280743}"/>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7" name="object 6">
              <a:extLst>
                <a:ext uri="{FF2B5EF4-FFF2-40B4-BE49-F238E27FC236}">
                  <a16:creationId xmlns:a16="http://schemas.microsoft.com/office/drawing/2014/main" id="{2E784EB1-9006-4D10-8B1A-8E16E1CD3646}"/>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p>
          </p:txBody>
        </p:sp>
      </p:grpSp>
    </p:spTree>
    <p:extLst>
      <p:ext uri="{BB962C8B-B14F-4D97-AF65-F5344CB8AC3E}">
        <p14:creationId xmlns:p14="http://schemas.microsoft.com/office/powerpoint/2010/main" val="352387155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DIVIDER LIVE">
    <p:bg>
      <p:bgPr>
        <a:solidFill>
          <a:schemeClr val="bg1"/>
        </a:soli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5F436FB7-3E64-7242-90D0-212513143C9A}"/>
              </a:ext>
            </a:extLst>
          </p:cNvPr>
          <p:cNvSpPr>
            <a:spLocks noGrp="1"/>
          </p:cNvSpPr>
          <p:nvPr>
            <p:ph type="body" sz="quarter" idx="11" hasCustomPrompt="1"/>
          </p:nvPr>
        </p:nvSpPr>
        <p:spPr>
          <a:xfrm>
            <a:off x="1850024" y="1158714"/>
            <a:ext cx="10665287" cy="3929584"/>
          </a:xfrm>
        </p:spPr>
        <p:txBody>
          <a:bodyPr lIns="0" tIns="0" rIns="0" bIns="0" anchor="ctr" anchorCtr="0">
            <a:noAutofit/>
          </a:bodyPr>
          <a:lstStyle>
            <a:lvl1pPr algn="r">
              <a:defRPr sz="78832">
                <a:solidFill>
                  <a:schemeClr val="accent1"/>
                </a:solidFill>
                <a:latin typeface="Shelter Activist" pitchFamily="2" charset="0"/>
              </a:defRPr>
            </a:lvl1pPr>
            <a:lvl2pPr>
              <a:defRPr sz="9096">
                <a:solidFill>
                  <a:schemeClr val="accent1"/>
                </a:solidFill>
                <a:latin typeface="Shelter Activist" pitchFamily="2" charset="0"/>
              </a:defRPr>
            </a:lvl2pPr>
            <a:lvl3pPr>
              <a:defRPr sz="9096">
                <a:solidFill>
                  <a:schemeClr val="accent1"/>
                </a:solidFill>
                <a:latin typeface="Shelter Activist" pitchFamily="2" charset="0"/>
              </a:defRPr>
            </a:lvl3pPr>
            <a:lvl4pPr>
              <a:defRPr sz="9096">
                <a:solidFill>
                  <a:schemeClr val="accent1"/>
                </a:solidFill>
                <a:latin typeface="Shelter Activist" pitchFamily="2" charset="0"/>
              </a:defRPr>
            </a:lvl4pPr>
            <a:lvl5pPr>
              <a:defRPr sz="9096">
                <a:solidFill>
                  <a:schemeClr val="accent1"/>
                </a:solidFill>
                <a:latin typeface="Shelter Activist" pitchFamily="2" charset="0"/>
              </a:defRPr>
            </a:lvl5pPr>
          </a:lstStyle>
          <a:p>
            <a:pPr lvl="0"/>
            <a:r>
              <a:rPr lang="en-GB"/>
              <a:t>0</a:t>
            </a:r>
            <a:endParaRPr lang="en-US"/>
          </a:p>
        </p:txBody>
      </p:sp>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627298" y="2671051"/>
            <a:ext cx="6560422" cy="3333927"/>
          </a:xfrm>
        </p:spPr>
        <p:txBody>
          <a:bodyPr lIns="0" tIns="0" rIns="0" bIns="0">
            <a:noAutofit/>
          </a:bodyPr>
          <a:lstStyle>
            <a:lvl1pPr>
              <a:lnSpc>
                <a:spcPts val="7277"/>
              </a:lnSpc>
              <a:defRPr sz="9005" b="1" i="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spTree>
    <p:extLst>
      <p:ext uri="{BB962C8B-B14F-4D97-AF65-F5344CB8AC3E}">
        <p14:creationId xmlns:p14="http://schemas.microsoft.com/office/powerpoint/2010/main" val="387547858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TATEMENT &amp; UP ARROW">
    <p:bg>
      <p:bgPr>
        <a:solidFill>
          <a:schemeClr val="bg1"/>
        </a:solidFill>
        <a:effectLst/>
      </p:bgPr>
    </p:bg>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91138FE8-4A52-4629-B0BF-F2630E4482FD}"/>
              </a:ext>
            </a:extLst>
          </p:cNvPr>
          <p:cNvGrpSpPr/>
          <p:nvPr userDrawn="1"/>
        </p:nvGrpSpPr>
        <p:grpSpPr>
          <a:xfrm>
            <a:off x="5360025" y="4708858"/>
            <a:ext cx="1475286" cy="2148660"/>
            <a:chOff x="8835831" y="7765256"/>
            <a:chExt cx="2432685" cy="3543300"/>
          </a:xfrm>
        </p:grpSpPr>
        <p:sp>
          <p:nvSpPr>
            <p:cNvPr id="3" name="object 6">
              <a:extLst>
                <a:ext uri="{FF2B5EF4-FFF2-40B4-BE49-F238E27FC236}">
                  <a16:creationId xmlns:a16="http://schemas.microsoft.com/office/drawing/2014/main" id="{8D30BFCA-F2FD-4F7E-88AC-912817CC15B6}"/>
                </a:ext>
              </a:extLst>
            </p:cNvPr>
            <p:cNvSpPr/>
            <p:nvPr/>
          </p:nvSpPr>
          <p:spPr>
            <a:xfrm>
              <a:off x="8835821" y="7765268"/>
              <a:ext cx="2432685" cy="3543300"/>
            </a:xfrm>
            <a:custGeom>
              <a:avLst/>
              <a:gdLst/>
              <a:ahLst/>
              <a:cxnLst/>
              <a:rect l="l" t="t"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p:spPr>
          <p:txBody>
            <a:bodyPr wrap="square" lIns="0" tIns="0" rIns="0" bIns="0" rtlCol="0"/>
            <a:lstStyle/>
            <a:p>
              <a:pPr algn="ctr"/>
              <a:endParaRPr sz="1092"/>
            </a:p>
          </p:txBody>
        </p:sp>
        <p:sp>
          <p:nvSpPr>
            <p:cNvPr id="4" name="object 7">
              <a:extLst>
                <a:ext uri="{FF2B5EF4-FFF2-40B4-BE49-F238E27FC236}">
                  <a16:creationId xmlns:a16="http://schemas.microsoft.com/office/drawing/2014/main" id="{708AC4FA-41B1-44A6-90E0-D3B65E575C1B}"/>
                </a:ext>
              </a:extLst>
            </p:cNvPr>
            <p:cNvSpPr/>
            <p:nvPr/>
          </p:nvSpPr>
          <p:spPr>
            <a:xfrm>
              <a:off x="9189186" y="7782045"/>
              <a:ext cx="1139190" cy="3393440"/>
            </a:xfrm>
            <a:custGeom>
              <a:avLst/>
              <a:gdLst/>
              <a:ahLst/>
              <a:cxnLst/>
              <a:rect l="l" t="t"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p:spPr>
          <p:txBody>
            <a:bodyPr wrap="square" lIns="0" tIns="0" rIns="0" bIns="0" rtlCol="0"/>
            <a:lstStyle/>
            <a:p>
              <a:pPr algn="ctr"/>
              <a:endParaRPr sz="1092"/>
            </a:p>
          </p:txBody>
        </p:sp>
        <p:sp>
          <p:nvSpPr>
            <p:cNvPr id="5" name="object 8">
              <a:extLst>
                <a:ext uri="{FF2B5EF4-FFF2-40B4-BE49-F238E27FC236}">
                  <a16:creationId xmlns:a16="http://schemas.microsoft.com/office/drawing/2014/main" id="{477E8B7B-2735-43D8-ABFF-E1D7B787758D}"/>
                </a:ext>
              </a:extLst>
            </p:cNvPr>
            <p:cNvSpPr/>
            <p:nvPr/>
          </p:nvSpPr>
          <p:spPr>
            <a:xfrm>
              <a:off x="9949370" y="9345085"/>
              <a:ext cx="27940" cy="1130300"/>
            </a:xfrm>
            <a:custGeom>
              <a:avLst/>
              <a:gdLst/>
              <a:ahLst/>
              <a:cxnLst/>
              <a:rect l="l" t="t"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p:spPr>
          <p:txBody>
            <a:bodyPr wrap="square" lIns="0" tIns="0" rIns="0" bIns="0" rtlCol="0"/>
            <a:lstStyle/>
            <a:p>
              <a:pPr algn="ctr"/>
              <a:endParaRPr sz="1092"/>
            </a:p>
          </p:txBody>
        </p:sp>
      </p:grpSp>
      <p:sp>
        <p:nvSpPr>
          <p:cNvPr id="6" name="Title 5">
            <a:extLst>
              <a:ext uri="{FF2B5EF4-FFF2-40B4-BE49-F238E27FC236}">
                <a16:creationId xmlns:a16="http://schemas.microsoft.com/office/drawing/2014/main" id="{611A9587-EF3F-439A-9BF6-A8952F49031D}"/>
              </a:ext>
            </a:extLst>
          </p:cNvPr>
          <p:cNvSpPr>
            <a:spLocks noGrp="1"/>
          </p:cNvSpPr>
          <p:nvPr>
            <p:ph type="title"/>
          </p:nvPr>
        </p:nvSpPr>
        <p:spPr>
          <a:xfrm>
            <a:off x="2166247" y="1423344"/>
            <a:ext cx="7859507" cy="687368"/>
          </a:xfrm>
        </p:spPr>
        <p:txBody>
          <a:bodyPr lIns="0" rIns="0" bIns="0" anchor="t" anchorCtr="0">
            <a:spAutoFit/>
          </a:bodyPr>
          <a:lstStyle>
            <a:lvl1pPr marL="8732" algn="ctr">
              <a:lnSpc>
                <a:spcPts val="4997"/>
              </a:lnSpc>
              <a:spcBef>
                <a:spcPts val="531"/>
              </a:spcBef>
              <a:defRPr sz="4487" b="1" i="0" cap="none" baseline="0">
                <a:solidFill>
                  <a:schemeClr val="tx1"/>
                </a:solidFill>
                <a:latin typeface="+mj-lt"/>
              </a:defRPr>
            </a:lvl1pPr>
          </a:lstStyle>
          <a:p>
            <a:r>
              <a:rPr lang="en-US"/>
              <a:t>Click to edit Master title style</a:t>
            </a:r>
            <a:endParaRPr lang="en-GB"/>
          </a:p>
        </p:txBody>
      </p:sp>
    </p:spTree>
    <p:extLst>
      <p:ext uri="{BB962C8B-B14F-4D97-AF65-F5344CB8AC3E}">
        <p14:creationId xmlns:p14="http://schemas.microsoft.com/office/powerpoint/2010/main" val="17809101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QUESTIONS">
    <p:bg>
      <p:bgPr>
        <a:solidFill>
          <a:schemeClr val="bg1"/>
        </a:solidFill>
        <a:effectLst/>
      </p:bgPr>
    </p:bg>
    <p:spTree>
      <p:nvGrpSpPr>
        <p:cNvPr id="1" name=""/>
        <p:cNvGrpSpPr/>
        <p:nvPr/>
      </p:nvGrpSpPr>
      <p:grpSpPr>
        <a:xfrm>
          <a:off x="0" y="0"/>
          <a:ext cx="0" cy="0"/>
          <a:chOff x="0" y="0"/>
          <a:chExt cx="0" cy="0"/>
        </a:xfrm>
      </p:grpSpPr>
      <p:sp>
        <p:nvSpPr>
          <p:cNvPr id="5" name="object 3">
            <a:extLst>
              <a:ext uri="{FF2B5EF4-FFF2-40B4-BE49-F238E27FC236}">
                <a16:creationId xmlns:a16="http://schemas.microsoft.com/office/drawing/2014/main" id="{E9E649C6-5E4F-402C-AC31-B565D84411A5}"/>
              </a:ext>
            </a:extLst>
          </p:cNvPr>
          <p:cNvSpPr txBox="1"/>
          <p:nvPr userDrawn="1"/>
        </p:nvSpPr>
        <p:spPr>
          <a:xfrm>
            <a:off x="3203265" y="4634140"/>
            <a:ext cx="5785471" cy="545954"/>
          </a:xfrm>
          <a:prstGeom prst="rect">
            <a:avLst/>
          </a:prstGeom>
        </p:spPr>
        <p:txBody>
          <a:bodyPr vert="horz" wrap="square" lIns="0" tIns="9242" rIns="0" bIns="0" rtlCol="0">
            <a:spAutoFit/>
          </a:bodyPr>
          <a:lstStyle/>
          <a:p>
            <a:pPr marL="7701">
              <a:lnSpc>
                <a:spcPct val="100000"/>
              </a:lnSpc>
              <a:spcBef>
                <a:spcPts val="73"/>
              </a:spcBef>
            </a:pPr>
            <a:r>
              <a:rPr sz="3487" b="1" spc="-33">
                <a:solidFill>
                  <a:srgbClr val="FFFFFF"/>
                </a:solidFill>
                <a:latin typeface="Barlow Condensed"/>
                <a:cs typeface="Barlow Condensed"/>
              </a:rPr>
              <a:t>*BUT</a:t>
            </a:r>
            <a:r>
              <a:rPr sz="3487" b="1" spc="-9">
                <a:solidFill>
                  <a:srgbClr val="FFFFFF"/>
                </a:solidFill>
                <a:latin typeface="Barlow Condensed"/>
                <a:cs typeface="Barlow Condensed"/>
              </a:rPr>
              <a:t> </a:t>
            </a:r>
            <a:r>
              <a:rPr sz="3487" b="1" spc="-76">
                <a:solidFill>
                  <a:srgbClr val="FFFFFF"/>
                </a:solidFill>
                <a:latin typeface="Barlow Condensed"/>
                <a:cs typeface="Barlow Condensed"/>
              </a:rPr>
              <a:t>FIRST,</a:t>
            </a:r>
            <a:r>
              <a:rPr sz="3487" b="1" spc="-6">
                <a:solidFill>
                  <a:srgbClr val="FFFFFF"/>
                </a:solidFill>
                <a:latin typeface="Barlow Condensed"/>
                <a:cs typeface="Barlow Condensed"/>
              </a:rPr>
              <a:t> </a:t>
            </a:r>
            <a:r>
              <a:rPr sz="3487" b="1" spc="-27">
                <a:solidFill>
                  <a:srgbClr val="FFFFFF"/>
                </a:solidFill>
                <a:latin typeface="Barlow Condensed"/>
                <a:cs typeface="Barlow Condensed"/>
              </a:rPr>
              <a:t>ANY</a:t>
            </a:r>
            <a:r>
              <a:rPr sz="3487" b="1" spc="-9">
                <a:solidFill>
                  <a:srgbClr val="FFFFFF"/>
                </a:solidFill>
                <a:latin typeface="Barlow Condensed"/>
                <a:cs typeface="Barlow Condensed"/>
              </a:rPr>
              <a:t> </a:t>
            </a:r>
            <a:r>
              <a:rPr sz="3487" b="1" spc="-45">
                <a:solidFill>
                  <a:srgbClr val="FFFFFF"/>
                </a:solidFill>
                <a:latin typeface="Barlow Condensed"/>
                <a:cs typeface="Barlow Condensed"/>
              </a:rPr>
              <a:t>QUESTIONS?</a:t>
            </a:r>
            <a:endParaRPr sz="3487">
              <a:latin typeface="Barlow Condensed"/>
              <a:cs typeface="Barlow Condensed"/>
            </a:endParaRPr>
          </a:p>
        </p:txBody>
      </p:sp>
      <p:sp>
        <p:nvSpPr>
          <p:cNvPr id="3" name="Text Placeholder 2">
            <a:extLst>
              <a:ext uri="{FF2B5EF4-FFF2-40B4-BE49-F238E27FC236}">
                <a16:creationId xmlns:a16="http://schemas.microsoft.com/office/drawing/2014/main" id="{4B2D1D56-97D4-E04E-AFC2-3FE83738C214}"/>
              </a:ext>
            </a:extLst>
          </p:cNvPr>
          <p:cNvSpPr>
            <a:spLocks noGrp="1"/>
          </p:cNvSpPr>
          <p:nvPr>
            <p:ph type="body" sz="quarter" idx="10"/>
          </p:nvPr>
        </p:nvSpPr>
        <p:spPr>
          <a:xfrm>
            <a:off x="2166247" y="1457649"/>
            <a:ext cx="7859507" cy="3266130"/>
          </a:xfrm>
        </p:spPr>
        <p:txBody>
          <a:bodyPr lIns="0" tIns="0" rIns="0" bIns="0" anchor="ctr" anchorCtr="0">
            <a:noAutofit/>
          </a:bodyPr>
          <a:lstStyle>
            <a:lvl1pPr algn="ctr">
              <a:lnSpc>
                <a:spcPts val="8490"/>
              </a:lnSpc>
              <a:defRPr sz="9975" b="1" i="0">
                <a:solidFill>
                  <a:schemeClr val="tx1"/>
                </a:solidFill>
                <a:latin typeface="+mj-lt"/>
              </a:defRPr>
            </a:lvl1pPr>
            <a:lvl2pPr algn="ctr">
              <a:lnSpc>
                <a:spcPts val="8490"/>
              </a:lnSpc>
              <a:defRPr sz="9975" b="1" i="0">
                <a:solidFill>
                  <a:schemeClr val="tx1"/>
                </a:solidFill>
                <a:latin typeface="+mj-lt"/>
              </a:defRPr>
            </a:lvl2pPr>
            <a:lvl3pPr algn="ctr">
              <a:lnSpc>
                <a:spcPts val="8490"/>
              </a:lnSpc>
              <a:defRPr sz="9975" b="1" i="0">
                <a:solidFill>
                  <a:schemeClr val="tx1"/>
                </a:solidFill>
                <a:latin typeface="+mj-lt"/>
              </a:defRPr>
            </a:lvl3pPr>
            <a:lvl4pPr algn="ctr">
              <a:lnSpc>
                <a:spcPts val="8490"/>
              </a:lnSpc>
              <a:defRPr sz="9975" b="1" i="0">
                <a:solidFill>
                  <a:schemeClr val="tx1"/>
                </a:solidFill>
                <a:latin typeface="+mj-lt"/>
              </a:defRPr>
            </a:lvl4pPr>
            <a:lvl5pPr algn="ctr">
              <a:lnSpc>
                <a:spcPts val="8490"/>
              </a:lnSpc>
              <a:defRPr sz="9975" b="1" i="0">
                <a:solidFill>
                  <a:schemeClr val="tx1"/>
                </a:solidFill>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87890407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SUMMARY">
    <p:bg>
      <p:bgPr>
        <a:solidFill>
          <a:schemeClr val="bg1"/>
        </a:solidFill>
        <a:effectLst/>
      </p:bgPr>
    </p:bg>
    <p:spTree>
      <p:nvGrpSpPr>
        <p:cNvPr id="1" name=""/>
        <p:cNvGrpSpPr/>
        <p:nvPr/>
      </p:nvGrpSpPr>
      <p:grpSpPr>
        <a:xfrm>
          <a:off x="0" y="0"/>
          <a:ext cx="0" cy="0"/>
          <a:chOff x="0" y="0"/>
          <a:chExt cx="0" cy="0"/>
        </a:xfrm>
      </p:grpSpPr>
      <p:grpSp>
        <p:nvGrpSpPr>
          <p:cNvPr id="49" name="object 17">
            <a:extLst>
              <a:ext uri="{FF2B5EF4-FFF2-40B4-BE49-F238E27FC236}">
                <a16:creationId xmlns:a16="http://schemas.microsoft.com/office/drawing/2014/main" id="{DB04760A-0AB3-4CB1-AE68-FFF97310DFCF}"/>
              </a:ext>
            </a:extLst>
          </p:cNvPr>
          <p:cNvGrpSpPr/>
          <p:nvPr userDrawn="1"/>
        </p:nvGrpSpPr>
        <p:grpSpPr>
          <a:xfrm>
            <a:off x="714364" y="3243014"/>
            <a:ext cx="2955578" cy="185986"/>
            <a:chOff x="1493167" y="5322844"/>
            <a:chExt cx="4873625" cy="306705"/>
          </a:xfrm>
        </p:grpSpPr>
        <p:sp>
          <p:nvSpPr>
            <p:cNvPr id="50" name="object 18">
              <a:extLst>
                <a:ext uri="{FF2B5EF4-FFF2-40B4-BE49-F238E27FC236}">
                  <a16:creationId xmlns:a16="http://schemas.microsoft.com/office/drawing/2014/main" id="{2DA043F4-313C-4771-97AF-435465D4CA0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51" name="object 19">
              <a:extLst>
                <a:ext uri="{FF2B5EF4-FFF2-40B4-BE49-F238E27FC236}">
                  <a16:creationId xmlns:a16="http://schemas.microsoft.com/office/drawing/2014/main" id="{5D462D32-762C-418D-83B7-A34E1DAB8EC8}"/>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52" name="object 20">
              <a:extLst>
                <a:ext uri="{FF2B5EF4-FFF2-40B4-BE49-F238E27FC236}">
                  <a16:creationId xmlns:a16="http://schemas.microsoft.com/office/drawing/2014/main" id="{4ADA2F41-B9A5-4A03-8AAA-DCB74E73B25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53" name="object 21">
              <a:extLst>
                <a:ext uri="{FF2B5EF4-FFF2-40B4-BE49-F238E27FC236}">
                  <a16:creationId xmlns:a16="http://schemas.microsoft.com/office/drawing/2014/main" id="{374A6330-7ADA-42C4-ABAD-B130E8313EA6}"/>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4" name="Text Placeholder 3">
            <a:extLst>
              <a:ext uri="{FF2B5EF4-FFF2-40B4-BE49-F238E27FC236}">
                <a16:creationId xmlns:a16="http://schemas.microsoft.com/office/drawing/2014/main" id="{F85C962B-3E02-413D-96FA-CBDBA62448E9}"/>
              </a:ext>
            </a:extLst>
          </p:cNvPr>
          <p:cNvSpPr>
            <a:spLocks noGrp="1"/>
          </p:cNvSpPr>
          <p:nvPr>
            <p:ph type="body" sz="quarter" idx="10"/>
          </p:nvPr>
        </p:nvSpPr>
        <p:spPr>
          <a:xfrm>
            <a:off x="681071" y="2803028"/>
            <a:ext cx="3022162" cy="654336"/>
          </a:xfrm>
        </p:spPr>
        <p:txBody>
          <a:bodyPr wrap="square">
            <a:noAutofit/>
          </a:bodyPr>
          <a:lstStyle>
            <a:lvl1pPr marL="8732" algn="ctr">
              <a:spcBef>
                <a:spcPts val="82"/>
              </a:spcBef>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6" name="Text Placeholder 5">
            <a:extLst>
              <a:ext uri="{FF2B5EF4-FFF2-40B4-BE49-F238E27FC236}">
                <a16:creationId xmlns:a16="http://schemas.microsoft.com/office/drawing/2014/main" id="{58A7D3D5-2ABB-430F-BF00-9809FB4204DE}"/>
              </a:ext>
            </a:extLst>
          </p:cNvPr>
          <p:cNvSpPr>
            <a:spLocks noGrp="1"/>
          </p:cNvSpPr>
          <p:nvPr>
            <p:ph type="body" sz="quarter" idx="16"/>
          </p:nvPr>
        </p:nvSpPr>
        <p:spPr>
          <a:xfrm>
            <a:off x="685747" y="3459672"/>
            <a:ext cx="3012811" cy="523380"/>
          </a:xfrm>
        </p:spPr>
        <p:txBody>
          <a:bodyPr lIns="0" tIns="0" rIns="0" bIns="0">
            <a:noAutofit/>
          </a:bodyPr>
          <a:lstStyle>
            <a:lvl1pPr marL="9627" indent="0" algn="ctr">
              <a:lnSpc>
                <a:spcPts val="1601"/>
              </a:lnSpc>
              <a:spcBef>
                <a:spcPts val="278"/>
              </a:spcBef>
              <a:tabLst/>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42" name="Title 2">
            <a:extLst>
              <a:ext uri="{FF2B5EF4-FFF2-40B4-BE49-F238E27FC236}">
                <a16:creationId xmlns:a16="http://schemas.microsoft.com/office/drawing/2014/main" id="{D1ADB988-15A7-7044-98FF-2079AD408D95}"/>
              </a:ext>
            </a:extLst>
          </p:cNvPr>
          <p:cNvSpPr>
            <a:spLocks noGrp="1"/>
          </p:cNvSpPr>
          <p:nvPr>
            <p:ph type="title"/>
          </p:nvPr>
        </p:nvSpPr>
        <p:spPr>
          <a:xfrm>
            <a:off x="626577" y="877583"/>
            <a:ext cx="4858060" cy="1102437"/>
          </a:xfrm>
          <a:prstGeom prst="rect">
            <a:avLst/>
          </a:prstGeom>
        </p:spPr>
        <p:txBody>
          <a:bodyPr/>
          <a:lstStyle>
            <a:lvl1pPr>
              <a:defRPr>
                <a:solidFill>
                  <a:schemeClr val="tx1"/>
                </a:solidFill>
              </a:defRPr>
            </a:lvl1pPr>
          </a:lstStyle>
          <a:p>
            <a:r>
              <a:rPr lang="en-US"/>
              <a:t>Click to edit Master title style</a:t>
            </a:r>
            <a:endParaRPr lang="en-GB"/>
          </a:p>
        </p:txBody>
      </p:sp>
      <p:grpSp>
        <p:nvGrpSpPr>
          <p:cNvPr id="43" name="object 17">
            <a:extLst>
              <a:ext uri="{FF2B5EF4-FFF2-40B4-BE49-F238E27FC236}">
                <a16:creationId xmlns:a16="http://schemas.microsoft.com/office/drawing/2014/main" id="{537858D6-A04F-7C4B-B5A9-B8783BE6BB7B}"/>
              </a:ext>
            </a:extLst>
          </p:cNvPr>
          <p:cNvGrpSpPr/>
          <p:nvPr userDrawn="1"/>
        </p:nvGrpSpPr>
        <p:grpSpPr>
          <a:xfrm>
            <a:off x="4644554" y="3243014"/>
            <a:ext cx="2955578" cy="185986"/>
            <a:chOff x="1493167" y="5322844"/>
            <a:chExt cx="4873625" cy="306705"/>
          </a:xfrm>
        </p:grpSpPr>
        <p:sp>
          <p:nvSpPr>
            <p:cNvPr id="44" name="object 18">
              <a:extLst>
                <a:ext uri="{FF2B5EF4-FFF2-40B4-BE49-F238E27FC236}">
                  <a16:creationId xmlns:a16="http://schemas.microsoft.com/office/drawing/2014/main" id="{0B03CF59-6DD2-524D-A47E-E500A6D1524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45" name="object 19">
              <a:extLst>
                <a:ext uri="{FF2B5EF4-FFF2-40B4-BE49-F238E27FC236}">
                  <a16:creationId xmlns:a16="http://schemas.microsoft.com/office/drawing/2014/main" id="{8901083C-92D1-3C4C-98A2-3A0E12F28934}"/>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46" name="object 20">
              <a:extLst>
                <a:ext uri="{FF2B5EF4-FFF2-40B4-BE49-F238E27FC236}">
                  <a16:creationId xmlns:a16="http://schemas.microsoft.com/office/drawing/2014/main" id="{9DA5DD7E-648A-E445-848E-C5C86A0C6344}"/>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47" name="object 21">
              <a:extLst>
                <a:ext uri="{FF2B5EF4-FFF2-40B4-BE49-F238E27FC236}">
                  <a16:creationId xmlns:a16="http://schemas.microsoft.com/office/drawing/2014/main" id="{DCCE6283-8EFB-C344-9B85-BE1572421FC8}"/>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48" name="Text Placeholder 3">
            <a:extLst>
              <a:ext uri="{FF2B5EF4-FFF2-40B4-BE49-F238E27FC236}">
                <a16:creationId xmlns:a16="http://schemas.microsoft.com/office/drawing/2014/main" id="{1C2FCEEC-CE4B-BD4D-B18F-6C0E5B80BE3C}"/>
              </a:ext>
            </a:extLst>
          </p:cNvPr>
          <p:cNvSpPr>
            <a:spLocks noGrp="1"/>
          </p:cNvSpPr>
          <p:nvPr>
            <p:ph type="body" sz="quarter" idx="26"/>
          </p:nvPr>
        </p:nvSpPr>
        <p:spPr>
          <a:xfrm>
            <a:off x="4611262" y="2803028"/>
            <a:ext cx="3022162" cy="654336"/>
          </a:xfrm>
        </p:spPr>
        <p:txBody>
          <a:bodyPr wrap="square">
            <a:noAutofit/>
          </a:bodyPr>
          <a:lstStyle>
            <a:lvl1pPr marL="8732" algn="ctr">
              <a:spcBef>
                <a:spcPts val="82"/>
              </a:spcBef>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72" name="Text Placeholder 5">
            <a:extLst>
              <a:ext uri="{FF2B5EF4-FFF2-40B4-BE49-F238E27FC236}">
                <a16:creationId xmlns:a16="http://schemas.microsoft.com/office/drawing/2014/main" id="{0528BD5F-5C27-EA44-8604-9160AEAB6749}"/>
              </a:ext>
            </a:extLst>
          </p:cNvPr>
          <p:cNvSpPr>
            <a:spLocks noGrp="1"/>
          </p:cNvSpPr>
          <p:nvPr>
            <p:ph type="body" sz="quarter" idx="27"/>
          </p:nvPr>
        </p:nvSpPr>
        <p:spPr>
          <a:xfrm>
            <a:off x="4615937" y="3459672"/>
            <a:ext cx="3012811" cy="523380"/>
          </a:xfrm>
        </p:spPr>
        <p:txBody>
          <a:bodyPr lIns="0" tIns="0" rIns="0" bIns="0">
            <a:noAutofit/>
          </a:bodyPr>
          <a:lstStyle>
            <a:lvl1pPr marL="8732" indent="161545" algn="ctr">
              <a:lnSpc>
                <a:spcPts val="1601"/>
              </a:lnSpc>
              <a:spcBef>
                <a:spcPts val="278"/>
              </a:spcBef>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grpSp>
        <p:nvGrpSpPr>
          <p:cNvPr id="77" name="object 17">
            <a:extLst>
              <a:ext uri="{FF2B5EF4-FFF2-40B4-BE49-F238E27FC236}">
                <a16:creationId xmlns:a16="http://schemas.microsoft.com/office/drawing/2014/main" id="{2304FBB1-D7D3-D44C-8955-1EFB5E95874A}"/>
              </a:ext>
            </a:extLst>
          </p:cNvPr>
          <p:cNvGrpSpPr/>
          <p:nvPr userDrawn="1"/>
        </p:nvGrpSpPr>
        <p:grpSpPr>
          <a:xfrm>
            <a:off x="8618413" y="3243014"/>
            <a:ext cx="2955578" cy="185986"/>
            <a:chOff x="1493167" y="5322844"/>
            <a:chExt cx="4873625" cy="306705"/>
          </a:xfrm>
        </p:grpSpPr>
        <p:sp>
          <p:nvSpPr>
            <p:cNvPr id="78" name="object 18">
              <a:extLst>
                <a:ext uri="{FF2B5EF4-FFF2-40B4-BE49-F238E27FC236}">
                  <a16:creationId xmlns:a16="http://schemas.microsoft.com/office/drawing/2014/main" id="{C40D0EBF-ACD5-404D-BFE1-347EFDA0AA01}"/>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87" name="object 19">
              <a:extLst>
                <a:ext uri="{FF2B5EF4-FFF2-40B4-BE49-F238E27FC236}">
                  <a16:creationId xmlns:a16="http://schemas.microsoft.com/office/drawing/2014/main" id="{06FC0A2D-5DFB-B240-A2ED-77F0E6017976}"/>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88" name="object 20">
              <a:extLst>
                <a:ext uri="{FF2B5EF4-FFF2-40B4-BE49-F238E27FC236}">
                  <a16:creationId xmlns:a16="http://schemas.microsoft.com/office/drawing/2014/main" id="{528B6837-F7C6-F946-BDFD-9D3382A90578}"/>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89" name="object 21">
              <a:extLst>
                <a:ext uri="{FF2B5EF4-FFF2-40B4-BE49-F238E27FC236}">
                  <a16:creationId xmlns:a16="http://schemas.microsoft.com/office/drawing/2014/main" id="{734D6BF5-6975-7243-9122-10A9BE69A18C}"/>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90" name="Text Placeholder 3">
            <a:extLst>
              <a:ext uri="{FF2B5EF4-FFF2-40B4-BE49-F238E27FC236}">
                <a16:creationId xmlns:a16="http://schemas.microsoft.com/office/drawing/2014/main" id="{8F3CAD11-C074-E04C-904E-746F5B8202CC}"/>
              </a:ext>
            </a:extLst>
          </p:cNvPr>
          <p:cNvSpPr>
            <a:spLocks noGrp="1"/>
          </p:cNvSpPr>
          <p:nvPr>
            <p:ph type="body" sz="quarter" idx="28"/>
          </p:nvPr>
        </p:nvSpPr>
        <p:spPr>
          <a:xfrm>
            <a:off x="8585121" y="2803028"/>
            <a:ext cx="3022162" cy="654336"/>
          </a:xfrm>
        </p:spPr>
        <p:txBody>
          <a:bodyPr wrap="square">
            <a:noAutofit/>
          </a:bodyPr>
          <a:lstStyle>
            <a:lvl1pPr marL="8732" algn="ctr">
              <a:spcBef>
                <a:spcPts val="82"/>
              </a:spcBef>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91" name="Text Placeholder 5">
            <a:extLst>
              <a:ext uri="{FF2B5EF4-FFF2-40B4-BE49-F238E27FC236}">
                <a16:creationId xmlns:a16="http://schemas.microsoft.com/office/drawing/2014/main" id="{FA87E161-E244-9047-BBF9-B05D0D0FA740}"/>
              </a:ext>
            </a:extLst>
          </p:cNvPr>
          <p:cNvSpPr>
            <a:spLocks noGrp="1"/>
          </p:cNvSpPr>
          <p:nvPr>
            <p:ph type="body" sz="quarter" idx="29"/>
          </p:nvPr>
        </p:nvSpPr>
        <p:spPr>
          <a:xfrm>
            <a:off x="8589796" y="3459672"/>
            <a:ext cx="3012811" cy="523380"/>
          </a:xfrm>
        </p:spPr>
        <p:txBody>
          <a:bodyPr lIns="0" tIns="0" rIns="0" bIns="0">
            <a:noAutofit/>
          </a:bodyPr>
          <a:lstStyle>
            <a:lvl1pPr marL="8732" indent="161545" algn="ctr">
              <a:lnSpc>
                <a:spcPts val="1601"/>
              </a:lnSpc>
              <a:spcBef>
                <a:spcPts val="278"/>
              </a:spcBef>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grpSp>
        <p:nvGrpSpPr>
          <p:cNvPr id="93" name="object 17">
            <a:extLst>
              <a:ext uri="{FF2B5EF4-FFF2-40B4-BE49-F238E27FC236}">
                <a16:creationId xmlns:a16="http://schemas.microsoft.com/office/drawing/2014/main" id="{44876C94-689E-904A-862F-973E03F3BA3A}"/>
              </a:ext>
            </a:extLst>
          </p:cNvPr>
          <p:cNvGrpSpPr/>
          <p:nvPr userDrawn="1"/>
        </p:nvGrpSpPr>
        <p:grpSpPr>
          <a:xfrm>
            <a:off x="714364" y="4690857"/>
            <a:ext cx="2955578" cy="185986"/>
            <a:chOff x="1493167" y="5322844"/>
            <a:chExt cx="4873625" cy="306705"/>
          </a:xfrm>
        </p:grpSpPr>
        <p:sp>
          <p:nvSpPr>
            <p:cNvPr id="96" name="object 18">
              <a:extLst>
                <a:ext uri="{FF2B5EF4-FFF2-40B4-BE49-F238E27FC236}">
                  <a16:creationId xmlns:a16="http://schemas.microsoft.com/office/drawing/2014/main" id="{5FD7B6EA-F4D3-B44C-8E29-B47658C4B569}"/>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97" name="object 19">
              <a:extLst>
                <a:ext uri="{FF2B5EF4-FFF2-40B4-BE49-F238E27FC236}">
                  <a16:creationId xmlns:a16="http://schemas.microsoft.com/office/drawing/2014/main" id="{265E2780-2E72-4A43-BBF3-A3BE42EEFC2A}"/>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98" name="object 20">
              <a:extLst>
                <a:ext uri="{FF2B5EF4-FFF2-40B4-BE49-F238E27FC236}">
                  <a16:creationId xmlns:a16="http://schemas.microsoft.com/office/drawing/2014/main" id="{4350CB9F-72A3-5F45-A6FD-C91A9E89D0A6}"/>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99" name="object 21">
              <a:extLst>
                <a:ext uri="{FF2B5EF4-FFF2-40B4-BE49-F238E27FC236}">
                  <a16:creationId xmlns:a16="http://schemas.microsoft.com/office/drawing/2014/main" id="{E7AF3F3F-E7D8-F74B-A062-114D4FDBA497}"/>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100" name="Text Placeholder 3">
            <a:extLst>
              <a:ext uri="{FF2B5EF4-FFF2-40B4-BE49-F238E27FC236}">
                <a16:creationId xmlns:a16="http://schemas.microsoft.com/office/drawing/2014/main" id="{FD55FBB0-43A6-3E46-A004-650380DD8854}"/>
              </a:ext>
            </a:extLst>
          </p:cNvPr>
          <p:cNvSpPr>
            <a:spLocks noGrp="1"/>
          </p:cNvSpPr>
          <p:nvPr>
            <p:ph type="body" sz="quarter" idx="30"/>
          </p:nvPr>
        </p:nvSpPr>
        <p:spPr>
          <a:xfrm>
            <a:off x="681071" y="4250871"/>
            <a:ext cx="3022162" cy="654336"/>
          </a:xfrm>
        </p:spPr>
        <p:txBody>
          <a:bodyPr wrap="square">
            <a:noAutofit/>
          </a:bodyPr>
          <a:lstStyle>
            <a:lvl1pPr marL="8732" algn="ctr">
              <a:spcBef>
                <a:spcPts val="82"/>
              </a:spcBef>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101" name="Text Placeholder 5">
            <a:extLst>
              <a:ext uri="{FF2B5EF4-FFF2-40B4-BE49-F238E27FC236}">
                <a16:creationId xmlns:a16="http://schemas.microsoft.com/office/drawing/2014/main" id="{8EE02F60-0EBE-DC44-9D09-7CC7BFD18A0B}"/>
              </a:ext>
            </a:extLst>
          </p:cNvPr>
          <p:cNvSpPr>
            <a:spLocks noGrp="1"/>
          </p:cNvSpPr>
          <p:nvPr>
            <p:ph type="body" sz="quarter" idx="31"/>
          </p:nvPr>
        </p:nvSpPr>
        <p:spPr>
          <a:xfrm>
            <a:off x="685747" y="4907515"/>
            <a:ext cx="3012811" cy="523380"/>
          </a:xfrm>
        </p:spPr>
        <p:txBody>
          <a:bodyPr lIns="0" tIns="0" rIns="0" bIns="0">
            <a:noAutofit/>
          </a:bodyPr>
          <a:lstStyle>
            <a:lvl1pPr marL="8732" indent="161545" algn="ctr">
              <a:lnSpc>
                <a:spcPts val="1601"/>
              </a:lnSpc>
              <a:spcBef>
                <a:spcPts val="278"/>
              </a:spcBef>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grpSp>
        <p:nvGrpSpPr>
          <p:cNvPr id="102" name="object 17">
            <a:extLst>
              <a:ext uri="{FF2B5EF4-FFF2-40B4-BE49-F238E27FC236}">
                <a16:creationId xmlns:a16="http://schemas.microsoft.com/office/drawing/2014/main" id="{0725D8D2-273E-1846-BF98-943323010B2C}"/>
              </a:ext>
            </a:extLst>
          </p:cNvPr>
          <p:cNvGrpSpPr/>
          <p:nvPr userDrawn="1"/>
        </p:nvGrpSpPr>
        <p:grpSpPr>
          <a:xfrm>
            <a:off x="4644554" y="4690857"/>
            <a:ext cx="2955578" cy="185986"/>
            <a:chOff x="1493167" y="5322844"/>
            <a:chExt cx="4873625" cy="306705"/>
          </a:xfrm>
        </p:grpSpPr>
        <p:sp>
          <p:nvSpPr>
            <p:cNvPr id="103" name="object 18">
              <a:extLst>
                <a:ext uri="{FF2B5EF4-FFF2-40B4-BE49-F238E27FC236}">
                  <a16:creationId xmlns:a16="http://schemas.microsoft.com/office/drawing/2014/main" id="{0D5952FD-F658-7441-A2E6-70576BD16FCE}"/>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104" name="object 19">
              <a:extLst>
                <a:ext uri="{FF2B5EF4-FFF2-40B4-BE49-F238E27FC236}">
                  <a16:creationId xmlns:a16="http://schemas.microsoft.com/office/drawing/2014/main" id="{A3799A88-9418-BF4C-839B-31A7463D64E7}"/>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105" name="object 20">
              <a:extLst>
                <a:ext uri="{FF2B5EF4-FFF2-40B4-BE49-F238E27FC236}">
                  <a16:creationId xmlns:a16="http://schemas.microsoft.com/office/drawing/2014/main" id="{0247345F-E3B9-C640-B755-8ED2773E3CAB}"/>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106" name="object 21">
              <a:extLst>
                <a:ext uri="{FF2B5EF4-FFF2-40B4-BE49-F238E27FC236}">
                  <a16:creationId xmlns:a16="http://schemas.microsoft.com/office/drawing/2014/main" id="{F4CFCF87-4788-E744-9B72-6A75EF66C6C1}"/>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107" name="Text Placeholder 3">
            <a:extLst>
              <a:ext uri="{FF2B5EF4-FFF2-40B4-BE49-F238E27FC236}">
                <a16:creationId xmlns:a16="http://schemas.microsoft.com/office/drawing/2014/main" id="{D287A9A1-42A1-A846-8FEA-75C627CA569B}"/>
              </a:ext>
            </a:extLst>
          </p:cNvPr>
          <p:cNvSpPr>
            <a:spLocks noGrp="1"/>
          </p:cNvSpPr>
          <p:nvPr>
            <p:ph type="body" sz="quarter" idx="32"/>
          </p:nvPr>
        </p:nvSpPr>
        <p:spPr>
          <a:xfrm>
            <a:off x="4611262" y="4250871"/>
            <a:ext cx="3022162" cy="654336"/>
          </a:xfrm>
        </p:spPr>
        <p:txBody>
          <a:bodyPr wrap="square">
            <a:noAutofit/>
          </a:bodyPr>
          <a:lstStyle>
            <a:lvl1pPr marL="8732" algn="ctr">
              <a:spcBef>
                <a:spcPts val="82"/>
              </a:spcBef>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108" name="Text Placeholder 5">
            <a:extLst>
              <a:ext uri="{FF2B5EF4-FFF2-40B4-BE49-F238E27FC236}">
                <a16:creationId xmlns:a16="http://schemas.microsoft.com/office/drawing/2014/main" id="{1A80C0B8-D2A0-8646-8B33-D9B709FA9972}"/>
              </a:ext>
            </a:extLst>
          </p:cNvPr>
          <p:cNvSpPr>
            <a:spLocks noGrp="1"/>
          </p:cNvSpPr>
          <p:nvPr>
            <p:ph type="body" sz="quarter" idx="33"/>
          </p:nvPr>
        </p:nvSpPr>
        <p:spPr>
          <a:xfrm>
            <a:off x="4615937" y="4907515"/>
            <a:ext cx="3012811" cy="523380"/>
          </a:xfrm>
        </p:spPr>
        <p:txBody>
          <a:bodyPr lIns="0" tIns="0" rIns="0" bIns="0">
            <a:noAutofit/>
          </a:bodyPr>
          <a:lstStyle>
            <a:lvl1pPr marL="8732" indent="161545" algn="ctr">
              <a:lnSpc>
                <a:spcPts val="1601"/>
              </a:lnSpc>
              <a:spcBef>
                <a:spcPts val="278"/>
              </a:spcBef>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grpSp>
        <p:nvGrpSpPr>
          <p:cNvPr id="109" name="object 17">
            <a:extLst>
              <a:ext uri="{FF2B5EF4-FFF2-40B4-BE49-F238E27FC236}">
                <a16:creationId xmlns:a16="http://schemas.microsoft.com/office/drawing/2014/main" id="{3A781493-021B-9F44-A5CD-1EEDC321F13E}"/>
              </a:ext>
            </a:extLst>
          </p:cNvPr>
          <p:cNvGrpSpPr/>
          <p:nvPr userDrawn="1"/>
        </p:nvGrpSpPr>
        <p:grpSpPr>
          <a:xfrm>
            <a:off x="8618413" y="4690857"/>
            <a:ext cx="2955578" cy="185986"/>
            <a:chOff x="1493167" y="5322844"/>
            <a:chExt cx="4873625" cy="306705"/>
          </a:xfrm>
        </p:grpSpPr>
        <p:sp>
          <p:nvSpPr>
            <p:cNvPr id="110" name="object 18">
              <a:extLst>
                <a:ext uri="{FF2B5EF4-FFF2-40B4-BE49-F238E27FC236}">
                  <a16:creationId xmlns:a16="http://schemas.microsoft.com/office/drawing/2014/main" id="{659217E6-1B05-144E-A7AE-BD363580B855}"/>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111" name="object 19">
              <a:extLst>
                <a:ext uri="{FF2B5EF4-FFF2-40B4-BE49-F238E27FC236}">
                  <a16:creationId xmlns:a16="http://schemas.microsoft.com/office/drawing/2014/main" id="{CACF8ADC-B845-7440-AE23-CC23B73A8D9D}"/>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112" name="object 20">
              <a:extLst>
                <a:ext uri="{FF2B5EF4-FFF2-40B4-BE49-F238E27FC236}">
                  <a16:creationId xmlns:a16="http://schemas.microsoft.com/office/drawing/2014/main" id="{8A73DC08-65D7-B049-8FD8-DD4D87B8A1A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113" name="object 21">
              <a:extLst>
                <a:ext uri="{FF2B5EF4-FFF2-40B4-BE49-F238E27FC236}">
                  <a16:creationId xmlns:a16="http://schemas.microsoft.com/office/drawing/2014/main" id="{EFC0D9B3-09AC-4D47-A6EC-22CDB76E463A}"/>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114" name="Text Placeholder 3">
            <a:extLst>
              <a:ext uri="{FF2B5EF4-FFF2-40B4-BE49-F238E27FC236}">
                <a16:creationId xmlns:a16="http://schemas.microsoft.com/office/drawing/2014/main" id="{7A1783A2-6E93-304A-B939-3D3FCE775654}"/>
              </a:ext>
            </a:extLst>
          </p:cNvPr>
          <p:cNvSpPr>
            <a:spLocks noGrp="1"/>
          </p:cNvSpPr>
          <p:nvPr>
            <p:ph type="body" sz="quarter" idx="34"/>
          </p:nvPr>
        </p:nvSpPr>
        <p:spPr>
          <a:xfrm>
            <a:off x="8585121" y="4250871"/>
            <a:ext cx="3022162" cy="654336"/>
          </a:xfrm>
        </p:spPr>
        <p:txBody>
          <a:bodyPr wrap="square">
            <a:noAutofit/>
          </a:bodyPr>
          <a:lstStyle>
            <a:lvl1pPr marL="8732" algn="ctr">
              <a:spcBef>
                <a:spcPts val="82"/>
              </a:spcBef>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115" name="Text Placeholder 5">
            <a:extLst>
              <a:ext uri="{FF2B5EF4-FFF2-40B4-BE49-F238E27FC236}">
                <a16:creationId xmlns:a16="http://schemas.microsoft.com/office/drawing/2014/main" id="{43CF8CD6-8F3C-B040-9972-CBBC76839C9C}"/>
              </a:ext>
            </a:extLst>
          </p:cNvPr>
          <p:cNvSpPr>
            <a:spLocks noGrp="1"/>
          </p:cNvSpPr>
          <p:nvPr>
            <p:ph type="body" sz="quarter" idx="35"/>
          </p:nvPr>
        </p:nvSpPr>
        <p:spPr>
          <a:xfrm>
            <a:off x="8589796" y="4907515"/>
            <a:ext cx="3012811" cy="523380"/>
          </a:xfrm>
        </p:spPr>
        <p:txBody>
          <a:bodyPr lIns="0" tIns="0" rIns="0" bIns="0">
            <a:noAutofit/>
          </a:bodyPr>
          <a:lstStyle>
            <a:lvl1pPr marL="8732" indent="161545" algn="ctr">
              <a:lnSpc>
                <a:spcPts val="1601"/>
              </a:lnSpc>
              <a:spcBef>
                <a:spcPts val="278"/>
              </a:spcBef>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30273271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Content">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7" y="877583"/>
            <a:ext cx="4858060" cy="1102437"/>
          </a:xfrm>
          <a:prstGeom prst="rect">
            <a:avLst/>
          </a:prstGeom>
        </p:spPr>
        <p:txBody>
          <a:bodyPr/>
          <a:lstStyle/>
          <a:p>
            <a:r>
              <a:rPr lang="en-US"/>
              <a:t>Click to edit Master title style</a:t>
            </a:r>
            <a:endParaRPr lang="en-GB"/>
          </a:p>
        </p:txBody>
      </p:sp>
      <p:sp>
        <p:nvSpPr>
          <p:cNvPr id="6" name="Text Placeholder 3">
            <a:extLst>
              <a:ext uri="{FF2B5EF4-FFF2-40B4-BE49-F238E27FC236}">
                <a16:creationId xmlns:a16="http://schemas.microsoft.com/office/drawing/2014/main" id="{72C04BEB-E66F-5740-AB9D-E8A24F94DF63}"/>
              </a:ext>
            </a:extLst>
          </p:cNvPr>
          <p:cNvSpPr>
            <a:spLocks noGrp="1"/>
          </p:cNvSpPr>
          <p:nvPr>
            <p:ph type="body" sz="quarter" idx="10"/>
          </p:nvPr>
        </p:nvSpPr>
        <p:spPr>
          <a:xfrm>
            <a:off x="626577" y="2279097"/>
            <a:ext cx="4858060" cy="3701319"/>
          </a:xfrm>
        </p:spPr>
        <p:txBody>
          <a:bodyPr wrap="square" lIns="0" tIns="0" rIns="0" bIns="0">
            <a:noAutofit/>
          </a:bodyPr>
          <a:lstStyle>
            <a:lvl1pPr marL="216667" indent="-207935" algn="l">
              <a:lnSpc>
                <a:spcPts val="1601"/>
              </a:lnSpc>
              <a:spcBef>
                <a:spcPts val="278"/>
              </a:spcBef>
              <a:buFont typeface="Arial" panose="020B0604020202020204" pitchFamily="34" charset="0"/>
              <a:buChar char="•"/>
              <a:defRPr/>
            </a:lvl1pPr>
          </a:lstStyle>
          <a:p>
            <a:pPr lvl="0"/>
            <a:r>
              <a:rPr lang="en-US"/>
              <a:t>Click to edit Master text styles</a:t>
            </a:r>
          </a:p>
        </p:txBody>
      </p:sp>
    </p:spTree>
    <p:extLst>
      <p:ext uri="{BB962C8B-B14F-4D97-AF65-F5344CB8AC3E}">
        <p14:creationId xmlns:p14="http://schemas.microsoft.com/office/powerpoint/2010/main" val="304039342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userDrawn="1">
  <p:cSld name="CONTENT NO SUB COPY">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7" y="877583"/>
            <a:ext cx="4858060" cy="1102437"/>
          </a:xfrm>
          <a:prstGeom prst="rect">
            <a:avLst/>
          </a:prstGeom>
        </p:spPr>
        <p:txBody>
          <a:bodyPr/>
          <a:lstStyle/>
          <a:p>
            <a:r>
              <a:rPr lang="en-US"/>
              <a:t>Click to edit Master title style</a:t>
            </a:r>
            <a:endParaRPr lang="en-GB"/>
          </a:p>
        </p:txBody>
      </p:sp>
    </p:spTree>
    <p:extLst>
      <p:ext uri="{BB962C8B-B14F-4D97-AF65-F5344CB8AC3E}">
        <p14:creationId xmlns:p14="http://schemas.microsoft.com/office/powerpoint/2010/main" val="26585736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WHITE CONTENT &amp; PIC">
    <p:bg>
      <p:bgPr>
        <a:solidFill>
          <a:schemeClr val="tx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840773-8378-4730-9B7C-EB986FFBE2D3}"/>
              </a:ext>
            </a:extLst>
          </p:cNvPr>
          <p:cNvSpPr>
            <a:spLocks noGrp="1"/>
          </p:cNvSpPr>
          <p:nvPr>
            <p:ph type="title"/>
          </p:nvPr>
        </p:nvSpPr>
        <p:spPr>
          <a:xfrm>
            <a:off x="626577" y="877583"/>
            <a:ext cx="4858060" cy="1102437"/>
          </a:xfrm>
          <a:prstGeom prst="rect">
            <a:avLst/>
          </a:prstGeom>
        </p:spPr>
        <p:txBody>
          <a:bodyPr/>
          <a:lstStyle/>
          <a:p>
            <a:r>
              <a:rPr lang="en-US"/>
              <a:t>Click to edit Master title style</a:t>
            </a:r>
            <a:endParaRPr lang="en-GB"/>
          </a:p>
        </p:txBody>
      </p:sp>
      <p:sp>
        <p:nvSpPr>
          <p:cNvPr id="4" name="Text Placeholder 3">
            <a:extLst>
              <a:ext uri="{FF2B5EF4-FFF2-40B4-BE49-F238E27FC236}">
                <a16:creationId xmlns:a16="http://schemas.microsoft.com/office/drawing/2014/main" id="{B42C6DE5-CAB3-42EB-9503-1B7D3B5CF09B}"/>
              </a:ext>
            </a:extLst>
          </p:cNvPr>
          <p:cNvSpPr>
            <a:spLocks noGrp="1"/>
          </p:cNvSpPr>
          <p:nvPr>
            <p:ph type="body" sz="quarter" idx="10"/>
          </p:nvPr>
        </p:nvSpPr>
        <p:spPr>
          <a:xfrm>
            <a:off x="626577" y="2279097"/>
            <a:ext cx="4858060" cy="3701319"/>
          </a:xfrm>
        </p:spPr>
        <p:txBody>
          <a:bodyPr wrap="square" lIns="0" tIns="0" rIns="0" bIns="0">
            <a:noAutofit/>
          </a:bodyPr>
          <a:lstStyle>
            <a:lvl1pPr marL="216667" indent="-207935" algn="l">
              <a:lnSpc>
                <a:spcPts val="1601"/>
              </a:lnSpc>
              <a:spcBef>
                <a:spcPts val="278"/>
              </a:spcBef>
              <a:buFont typeface="Arial" panose="020B0604020202020204" pitchFamily="34" charset="0"/>
              <a:buChar char="•"/>
              <a:defRPr/>
            </a:lvl1pPr>
          </a:lstStyle>
          <a:p>
            <a:pPr lvl="0"/>
            <a:r>
              <a:rPr lang="en-US"/>
              <a:t>Click to edit Master text styles</a:t>
            </a:r>
          </a:p>
        </p:txBody>
      </p:sp>
      <p:sp>
        <p:nvSpPr>
          <p:cNvPr id="6" name="Picture Placeholder 5">
            <a:extLst>
              <a:ext uri="{FF2B5EF4-FFF2-40B4-BE49-F238E27FC236}">
                <a16:creationId xmlns:a16="http://schemas.microsoft.com/office/drawing/2014/main" id="{13B23DFE-205E-4132-9220-41E76C21FCCA}"/>
              </a:ext>
            </a:extLst>
          </p:cNvPr>
          <p:cNvSpPr>
            <a:spLocks noGrp="1"/>
          </p:cNvSpPr>
          <p:nvPr>
            <p:ph type="pic" sz="quarter" idx="11"/>
          </p:nvPr>
        </p:nvSpPr>
        <p:spPr>
          <a:xfrm>
            <a:off x="6373266" y="0"/>
            <a:ext cx="5818734" cy="6856939"/>
          </a:xfrm>
          <a:solidFill>
            <a:schemeClr val="tx1">
              <a:lumMod val="95000"/>
            </a:schemeClr>
          </a:solidFill>
        </p:spPr>
        <p:txBody>
          <a:bodyPr/>
          <a:lstStyle/>
          <a:p>
            <a:r>
              <a:rPr lang="en-US"/>
              <a:t>Click icon to add picture</a:t>
            </a:r>
            <a:endParaRPr lang="en-GB"/>
          </a:p>
        </p:txBody>
      </p:sp>
    </p:spTree>
    <p:extLst>
      <p:ext uri="{BB962C8B-B14F-4D97-AF65-F5344CB8AC3E}">
        <p14:creationId xmlns:p14="http://schemas.microsoft.com/office/powerpoint/2010/main" val="174443603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userDrawn="1">
  <p:cSld name="STATISTICS">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7" y="877583"/>
            <a:ext cx="3810009" cy="1102437"/>
          </a:xfrm>
          <a:prstGeom prst="rect">
            <a:avLst/>
          </a:prstGeom>
        </p:spPr>
        <p:txBody>
          <a:bodyPr/>
          <a:lstStyle/>
          <a:p>
            <a:r>
              <a:rPr lang="en-US"/>
              <a:t>Click to edit Master title style</a:t>
            </a:r>
            <a:endParaRPr lang="en-GB"/>
          </a:p>
        </p:txBody>
      </p:sp>
      <p:sp>
        <p:nvSpPr>
          <p:cNvPr id="6" name="Text Placeholder 3">
            <a:extLst>
              <a:ext uri="{FF2B5EF4-FFF2-40B4-BE49-F238E27FC236}">
                <a16:creationId xmlns:a16="http://schemas.microsoft.com/office/drawing/2014/main" id="{72C04BEB-E66F-5740-AB9D-E8A24F94DF63}"/>
              </a:ext>
            </a:extLst>
          </p:cNvPr>
          <p:cNvSpPr>
            <a:spLocks noGrp="1"/>
          </p:cNvSpPr>
          <p:nvPr>
            <p:ph type="body" sz="quarter" idx="10"/>
          </p:nvPr>
        </p:nvSpPr>
        <p:spPr>
          <a:xfrm>
            <a:off x="626577" y="2279097"/>
            <a:ext cx="3810009" cy="3701319"/>
          </a:xfrm>
        </p:spPr>
        <p:txBody>
          <a:bodyPr wrap="square" lIns="0" tIns="0" rIns="0" bIns="0">
            <a:noAutofit/>
          </a:bodyPr>
          <a:lstStyle>
            <a:lvl1pPr marL="216667" indent="-207935" algn="l">
              <a:lnSpc>
                <a:spcPts val="1601"/>
              </a:lnSpc>
              <a:spcBef>
                <a:spcPts val="278"/>
              </a:spcBef>
              <a:buFont typeface="Arial" panose="020B0604020202020204" pitchFamily="34" charset="0"/>
              <a:buChar char="•"/>
              <a:defRPr/>
            </a:lvl1pPr>
          </a:lstStyle>
          <a:p>
            <a:pPr lvl="0"/>
            <a:r>
              <a:rPr lang="en-US"/>
              <a:t>Click to edit Master text styles</a:t>
            </a:r>
          </a:p>
        </p:txBody>
      </p:sp>
      <p:sp>
        <p:nvSpPr>
          <p:cNvPr id="13" name="Text Placeholder 12">
            <a:extLst>
              <a:ext uri="{FF2B5EF4-FFF2-40B4-BE49-F238E27FC236}">
                <a16:creationId xmlns:a16="http://schemas.microsoft.com/office/drawing/2014/main" id="{6E12CF49-75C0-8249-9153-1E21D445E925}"/>
              </a:ext>
            </a:extLst>
          </p:cNvPr>
          <p:cNvSpPr>
            <a:spLocks noGrp="1"/>
          </p:cNvSpPr>
          <p:nvPr>
            <p:ph type="body" sz="quarter" idx="12" hasCustomPrompt="1"/>
          </p:nvPr>
        </p:nvSpPr>
        <p:spPr>
          <a:xfrm>
            <a:off x="4960612" y="2177694"/>
            <a:ext cx="3427315" cy="377992"/>
          </a:xfrm>
        </p:spPr>
        <p:txBody>
          <a:bodyPr lIns="36000" tIns="0" rIns="0" bIns="0">
            <a:noAutofit/>
          </a:bodyPr>
          <a:lstStyle>
            <a:lvl1pPr>
              <a:defRPr sz="2244">
                <a:latin typeface="+mn-lt"/>
              </a:defRPr>
            </a:lvl1pPr>
          </a:lstStyle>
          <a:p>
            <a:pPr lvl="0"/>
            <a:r>
              <a:rPr lang="en-GB"/>
              <a:t>Explanation</a:t>
            </a:r>
            <a:endParaRPr lang="en-US"/>
          </a:p>
        </p:txBody>
      </p:sp>
      <p:sp>
        <p:nvSpPr>
          <p:cNvPr id="3" name="Text Placeholder 2">
            <a:extLst>
              <a:ext uri="{FF2B5EF4-FFF2-40B4-BE49-F238E27FC236}">
                <a16:creationId xmlns:a16="http://schemas.microsoft.com/office/drawing/2014/main" id="{79191503-4CF7-9640-AEFB-A2FBD51B7CB2}"/>
              </a:ext>
            </a:extLst>
          </p:cNvPr>
          <p:cNvSpPr>
            <a:spLocks noGrp="1"/>
          </p:cNvSpPr>
          <p:nvPr>
            <p:ph type="body" sz="quarter" idx="11" hasCustomPrompt="1"/>
          </p:nvPr>
        </p:nvSpPr>
        <p:spPr>
          <a:xfrm>
            <a:off x="4960612" y="1053556"/>
            <a:ext cx="3427315" cy="1327467"/>
          </a:xfrm>
        </p:spPr>
        <p:txBody>
          <a:bodyPr lIns="0" tIns="0" rIns="0" bIns="0" anchor="b" anchorCtr="0">
            <a:noAutofit/>
          </a:bodyPr>
          <a:lstStyle>
            <a:lvl1pPr>
              <a:defRPr sz="10309" b="1" i="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26" name="Text Placeholder 12">
            <a:extLst>
              <a:ext uri="{FF2B5EF4-FFF2-40B4-BE49-F238E27FC236}">
                <a16:creationId xmlns:a16="http://schemas.microsoft.com/office/drawing/2014/main" id="{7B46E1CA-4FEE-D44F-BC3B-55B9AA9A3D6E}"/>
              </a:ext>
            </a:extLst>
          </p:cNvPr>
          <p:cNvSpPr>
            <a:spLocks noGrp="1"/>
          </p:cNvSpPr>
          <p:nvPr>
            <p:ph type="body" sz="quarter" idx="13" hasCustomPrompt="1"/>
          </p:nvPr>
        </p:nvSpPr>
        <p:spPr>
          <a:xfrm>
            <a:off x="4960612" y="3911461"/>
            <a:ext cx="3427315" cy="377992"/>
          </a:xfrm>
        </p:spPr>
        <p:txBody>
          <a:bodyPr lIns="36000" tIns="0" rIns="0" bIns="0">
            <a:noAutofit/>
          </a:bodyPr>
          <a:lstStyle>
            <a:lvl1pPr>
              <a:defRPr sz="2244">
                <a:latin typeface="+mn-lt"/>
              </a:defRPr>
            </a:lvl1pPr>
          </a:lstStyle>
          <a:p>
            <a:pPr lvl="0"/>
            <a:r>
              <a:rPr lang="en-GB"/>
              <a:t>Explanation</a:t>
            </a:r>
            <a:endParaRPr lang="en-US"/>
          </a:p>
        </p:txBody>
      </p:sp>
      <p:sp>
        <p:nvSpPr>
          <p:cNvPr id="27" name="Text Placeholder 2">
            <a:extLst>
              <a:ext uri="{FF2B5EF4-FFF2-40B4-BE49-F238E27FC236}">
                <a16:creationId xmlns:a16="http://schemas.microsoft.com/office/drawing/2014/main" id="{40F5ACB4-B919-484D-AC0A-15701B743661}"/>
              </a:ext>
            </a:extLst>
          </p:cNvPr>
          <p:cNvSpPr>
            <a:spLocks noGrp="1"/>
          </p:cNvSpPr>
          <p:nvPr>
            <p:ph type="body" sz="quarter" idx="14" hasCustomPrompt="1"/>
          </p:nvPr>
        </p:nvSpPr>
        <p:spPr>
          <a:xfrm>
            <a:off x="4960612" y="2756519"/>
            <a:ext cx="3427315" cy="1327467"/>
          </a:xfrm>
        </p:spPr>
        <p:txBody>
          <a:bodyPr lIns="0" tIns="0" rIns="0" bIns="0" anchor="b" anchorCtr="0">
            <a:noAutofit/>
          </a:bodyPr>
          <a:lstStyle>
            <a:lvl1pPr>
              <a:defRPr sz="10309" b="1" i="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28" name="Text Placeholder 12">
            <a:extLst>
              <a:ext uri="{FF2B5EF4-FFF2-40B4-BE49-F238E27FC236}">
                <a16:creationId xmlns:a16="http://schemas.microsoft.com/office/drawing/2014/main" id="{1B0D3CB7-7273-5A4B-A64A-D1D4FF10A661}"/>
              </a:ext>
            </a:extLst>
          </p:cNvPr>
          <p:cNvSpPr>
            <a:spLocks noGrp="1"/>
          </p:cNvSpPr>
          <p:nvPr>
            <p:ph type="body" sz="quarter" idx="15" hasCustomPrompt="1"/>
          </p:nvPr>
        </p:nvSpPr>
        <p:spPr>
          <a:xfrm>
            <a:off x="4960612" y="5613989"/>
            <a:ext cx="3427315" cy="377992"/>
          </a:xfrm>
        </p:spPr>
        <p:txBody>
          <a:bodyPr lIns="36000" tIns="0" rIns="0" bIns="0">
            <a:noAutofit/>
          </a:bodyPr>
          <a:lstStyle>
            <a:lvl1pPr>
              <a:defRPr sz="2244">
                <a:latin typeface="+mn-lt"/>
              </a:defRPr>
            </a:lvl1pPr>
          </a:lstStyle>
          <a:p>
            <a:pPr lvl="0"/>
            <a:r>
              <a:rPr lang="en-GB"/>
              <a:t>Explanation</a:t>
            </a:r>
            <a:endParaRPr lang="en-US"/>
          </a:p>
        </p:txBody>
      </p:sp>
      <p:sp>
        <p:nvSpPr>
          <p:cNvPr id="29" name="Text Placeholder 2">
            <a:extLst>
              <a:ext uri="{FF2B5EF4-FFF2-40B4-BE49-F238E27FC236}">
                <a16:creationId xmlns:a16="http://schemas.microsoft.com/office/drawing/2014/main" id="{26DCCB4C-E600-3548-8F47-D58A94F1A913}"/>
              </a:ext>
            </a:extLst>
          </p:cNvPr>
          <p:cNvSpPr>
            <a:spLocks noGrp="1"/>
          </p:cNvSpPr>
          <p:nvPr>
            <p:ph type="body" sz="quarter" idx="16" hasCustomPrompt="1"/>
          </p:nvPr>
        </p:nvSpPr>
        <p:spPr>
          <a:xfrm>
            <a:off x="4960612" y="4459482"/>
            <a:ext cx="3427315" cy="1327467"/>
          </a:xfrm>
        </p:spPr>
        <p:txBody>
          <a:bodyPr lIns="0" tIns="0" rIns="0" bIns="0" anchor="b" anchorCtr="0">
            <a:noAutofit/>
          </a:bodyPr>
          <a:lstStyle>
            <a:lvl1pPr>
              <a:defRPr sz="10309" b="1" i="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Tree>
    <p:extLst>
      <p:ext uri="{BB962C8B-B14F-4D97-AF65-F5344CB8AC3E}">
        <p14:creationId xmlns:p14="http://schemas.microsoft.com/office/powerpoint/2010/main" val="138989193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CHARTS">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8" y="877583"/>
            <a:ext cx="3504327" cy="1102437"/>
          </a:xfrm>
          <a:prstGeom prst="rect">
            <a:avLst/>
          </a:prstGeom>
        </p:spPr>
        <p:txBody>
          <a:bodyPr/>
          <a:lstStyle/>
          <a:p>
            <a:r>
              <a:rPr lang="en-US"/>
              <a:t>Click to edit Master title style</a:t>
            </a:r>
            <a:endParaRPr lang="en-GB"/>
          </a:p>
        </p:txBody>
      </p:sp>
      <p:sp>
        <p:nvSpPr>
          <p:cNvPr id="6" name="Text Placeholder 3">
            <a:extLst>
              <a:ext uri="{FF2B5EF4-FFF2-40B4-BE49-F238E27FC236}">
                <a16:creationId xmlns:a16="http://schemas.microsoft.com/office/drawing/2014/main" id="{72C04BEB-E66F-5740-AB9D-E8A24F94DF63}"/>
              </a:ext>
            </a:extLst>
          </p:cNvPr>
          <p:cNvSpPr>
            <a:spLocks noGrp="1"/>
          </p:cNvSpPr>
          <p:nvPr>
            <p:ph type="body" sz="quarter" idx="10"/>
          </p:nvPr>
        </p:nvSpPr>
        <p:spPr>
          <a:xfrm>
            <a:off x="626578" y="2279097"/>
            <a:ext cx="3504327" cy="3900843"/>
          </a:xfrm>
        </p:spPr>
        <p:txBody>
          <a:bodyPr wrap="square" lIns="0" tIns="0" rIns="0" bIns="0">
            <a:noAutofit/>
          </a:bodyPr>
          <a:lstStyle>
            <a:lvl1pPr marL="216667" indent="-207935" algn="l">
              <a:lnSpc>
                <a:spcPts val="1601"/>
              </a:lnSpc>
              <a:spcBef>
                <a:spcPts val="278"/>
              </a:spcBef>
              <a:buFont typeface="Arial" panose="020B0604020202020204" pitchFamily="34" charset="0"/>
              <a:buChar char="•"/>
              <a:defRPr/>
            </a:lvl1pPr>
          </a:lstStyle>
          <a:p>
            <a:pPr lvl="0"/>
            <a:r>
              <a:rPr lang="en-US"/>
              <a:t>Click to edit Master text styles</a:t>
            </a:r>
          </a:p>
        </p:txBody>
      </p:sp>
      <p:sp>
        <p:nvSpPr>
          <p:cNvPr id="3" name="Chart Placeholder 2">
            <a:extLst>
              <a:ext uri="{FF2B5EF4-FFF2-40B4-BE49-F238E27FC236}">
                <a16:creationId xmlns:a16="http://schemas.microsoft.com/office/drawing/2014/main" id="{2B53538B-84DE-E74D-983E-ECFC190236EA}"/>
              </a:ext>
            </a:extLst>
          </p:cNvPr>
          <p:cNvSpPr>
            <a:spLocks noGrp="1"/>
          </p:cNvSpPr>
          <p:nvPr>
            <p:ph type="chart" sz="quarter" idx="12"/>
          </p:nvPr>
        </p:nvSpPr>
        <p:spPr>
          <a:xfrm>
            <a:off x="4218243" y="877584"/>
            <a:ext cx="7973758" cy="5980417"/>
          </a:xfrm>
          <a:solidFill>
            <a:schemeClr val="tx1">
              <a:lumMod val="95000"/>
            </a:schemeClr>
          </a:solidFill>
        </p:spPr>
        <p:txBody>
          <a:bodyPr lIns="0" tIns="0" rIns="0" bIns="0"/>
          <a:lstStyle/>
          <a:p>
            <a:r>
              <a:rPr lang="en-US"/>
              <a:t>Click icon to add chart</a:t>
            </a:r>
          </a:p>
        </p:txBody>
      </p:sp>
    </p:spTree>
    <p:extLst>
      <p:ext uri="{BB962C8B-B14F-4D97-AF65-F5344CB8AC3E}">
        <p14:creationId xmlns:p14="http://schemas.microsoft.com/office/powerpoint/2010/main" val="335180985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CHARTS 2">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7" y="877583"/>
            <a:ext cx="4858060" cy="1102437"/>
          </a:xfrm>
          <a:prstGeom prst="rect">
            <a:avLst/>
          </a:prstGeom>
        </p:spPr>
        <p:txBody>
          <a:bodyPr/>
          <a:lstStyle/>
          <a:p>
            <a:r>
              <a:rPr lang="en-US"/>
              <a:t>Click to edit Master title style</a:t>
            </a:r>
            <a:endParaRPr lang="en-GB"/>
          </a:p>
        </p:txBody>
      </p:sp>
      <p:sp>
        <p:nvSpPr>
          <p:cNvPr id="43" name="object 39">
            <a:extLst>
              <a:ext uri="{FF2B5EF4-FFF2-40B4-BE49-F238E27FC236}">
                <a16:creationId xmlns:a16="http://schemas.microsoft.com/office/drawing/2014/main" id="{C5CF1E23-C9B3-104A-9D4B-9579408EA35E}"/>
              </a:ext>
            </a:extLst>
          </p:cNvPr>
          <p:cNvSpPr txBox="1"/>
          <p:nvPr userDrawn="1"/>
        </p:nvSpPr>
        <p:spPr>
          <a:xfrm>
            <a:off x="2221490" y="3706788"/>
            <a:ext cx="851052" cy="237985"/>
          </a:xfrm>
          <a:prstGeom prst="rect">
            <a:avLst/>
          </a:prstGeom>
        </p:spPr>
        <p:txBody>
          <a:bodyPr vert="horz" wrap="square" lIns="0" tIns="9242" rIns="0" bIns="0" rtlCol="0">
            <a:spAutoFit/>
          </a:bodyPr>
          <a:lstStyle/>
          <a:p>
            <a:pPr marL="7701">
              <a:lnSpc>
                <a:spcPct val="100000"/>
              </a:lnSpc>
              <a:spcBef>
                <a:spcPts val="73"/>
              </a:spcBef>
            </a:pPr>
            <a:r>
              <a:rPr sz="1486" b="1" spc="-18">
                <a:latin typeface="Barlow Condensed"/>
                <a:cs typeface="Barlow Condensed"/>
              </a:rPr>
              <a:t>TOTAL</a:t>
            </a:r>
            <a:r>
              <a:rPr sz="1486" b="1" spc="-39">
                <a:latin typeface="Barlow Condensed"/>
                <a:cs typeface="Barlow Condensed"/>
              </a:rPr>
              <a:t> </a:t>
            </a:r>
            <a:r>
              <a:rPr sz="1486" b="1" spc="6">
                <a:latin typeface="Barlow Condensed"/>
                <a:cs typeface="Barlow Condensed"/>
              </a:rPr>
              <a:t>£XXX</a:t>
            </a:r>
            <a:endParaRPr sz="1486">
              <a:latin typeface="Barlow Condensed"/>
              <a:cs typeface="Barlow Condensed"/>
            </a:endParaRPr>
          </a:p>
        </p:txBody>
      </p:sp>
      <p:sp>
        <p:nvSpPr>
          <p:cNvPr id="3" name="Text Placeholder 2">
            <a:extLst>
              <a:ext uri="{FF2B5EF4-FFF2-40B4-BE49-F238E27FC236}">
                <a16:creationId xmlns:a16="http://schemas.microsoft.com/office/drawing/2014/main" id="{44D8A541-C2A2-AE40-A10E-7109496E9B5B}"/>
              </a:ext>
            </a:extLst>
          </p:cNvPr>
          <p:cNvSpPr>
            <a:spLocks noGrp="1"/>
          </p:cNvSpPr>
          <p:nvPr>
            <p:ph type="body" sz="quarter" idx="10" hasCustomPrompt="1"/>
          </p:nvPr>
        </p:nvSpPr>
        <p:spPr>
          <a:xfrm>
            <a:off x="4406105" y="2030506"/>
            <a:ext cx="1494456" cy="1921472"/>
          </a:xfrm>
        </p:spPr>
        <p:txBody>
          <a:bodyPr lIns="0" tIns="0" rIns="0" bIns="0">
            <a:noAutofit/>
          </a:bodyPr>
          <a:lstStyle>
            <a:lvl1pPr>
              <a:spcAft>
                <a:spcPts val="1273"/>
              </a:spcAft>
              <a:defRPr sz="2001" b="1" i="0">
                <a:latin typeface="Barlow" pitchFamily="2" charset="77"/>
              </a:defRPr>
            </a:lvl1pPr>
            <a:lvl2pPr marL="7701" indent="0">
              <a:lnSpc>
                <a:spcPts val="1601"/>
              </a:lnSpc>
              <a:tabLst/>
              <a:defRPr sz="1182"/>
            </a:lvl2pPr>
          </a:lstStyle>
          <a:p>
            <a:pPr lvl="0"/>
            <a:r>
              <a:rPr lang="en-GB"/>
              <a:t>HEADER</a:t>
            </a:r>
          </a:p>
          <a:p>
            <a:pPr lvl="1"/>
            <a:r>
              <a:rPr lang="en-GB"/>
              <a:t>Bar header</a:t>
            </a:r>
            <a:endParaRPr lang="en-US"/>
          </a:p>
        </p:txBody>
      </p:sp>
      <p:sp>
        <p:nvSpPr>
          <p:cNvPr id="59" name="Text Placeholder 58">
            <a:extLst>
              <a:ext uri="{FF2B5EF4-FFF2-40B4-BE49-F238E27FC236}">
                <a16:creationId xmlns:a16="http://schemas.microsoft.com/office/drawing/2014/main" id="{3DDD98E1-5D4C-E441-8033-1BE0AFD9ED9F}"/>
              </a:ext>
            </a:extLst>
          </p:cNvPr>
          <p:cNvSpPr>
            <a:spLocks noGrp="1"/>
          </p:cNvSpPr>
          <p:nvPr>
            <p:ph type="body" sz="quarter" idx="11" hasCustomPrompt="1"/>
          </p:nvPr>
        </p:nvSpPr>
        <p:spPr>
          <a:xfrm>
            <a:off x="6555736" y="3714518"/>
            <a:ext cx="1107336" cy="244131"/>
          </a:xfrm>
        </p:spPr>
        <p:txBody>
          <a:bodyPr lIns="0" tIns="0" rIns="0" bIns="0">
            <a:noAutofit/>
          </a:bodyPr>
          <a:lstStyle>
            <a:lvl1pPr>
              <a:defRPr b="1" i="0">
                <a:latin typeface="Barlow" pitchFamily="2" charset="77"/>
              </a:defRPr>
            </a:lvl1pPr>
          </a:lstStyle>
          <a:p>
            <a:pPr lvl="0"/>
            <a:r>
              <a:rPr lang="en-GB"/>
              <a:t>£XXX</a:t>
            </a:r>
            <a:endParaRPr lang="en-US"/>
          </a:p>
        </p:txBody>
      </p:sp>
      <p:sp>
        <p:nvSpPr>
          <p:cNvPr id="60" name="TextBox 59">
            <a:extLst>
              <a:ext uri="{FF2B5EF4-FFF2-40B4-BE49-F238E27FC236}">
                <a16:creationId xmlns:a16="http://schemas.microsoft.com/office/drawing/2014/main" id="{7A5E44C0-353A-3849-A2C2-A380368040E4}"/>
              </a:ext>
            </a:extLst>
          </p:cNvPr>
          <p:cNvSpPr txBox="1"/>
          <p:nvPr userDrawn="1"/>
        </p:nvSpPr>
        <p:spPr>
          <a:xfrm>
            <a:off x="5934733" y="3713817"/>
            <a:ext cx="605386" cy="244131"/>
          </a:xfrm>
          <a:prstGeom prst="rect">
            <a:avLst/>
          </a:prstGeom>
          <a:noFill/>
        </p:spPr>
        <p:txBody>
          <a:bodyPr wrap="square" lIns="0" tIns="0" rIns="0" bIns="0" rtlCol="0">
            <a:noAutofit/>
          </a:bodyPr>
          <a:lstStyle/>
          <a:p>
            <a:r>
              <a:rPr lang="en-US" sz="1486" b="1" i="0">
                <a:solidFill>
                  <a:schemeClr val="bg1"/>
                </a:solidFill>
                <a:latin typeface="Barlow" pitchFamily="2" charset="77"/>
              </a:rPr>
              <a:t>TOTAL</a:t>
            </a:r>
          </a:p>
        </p:txBody>
      </p:sp>
      <p:sp>
        <p:nvSpPr>
          <p:cNvPr id="62" name="Chart Placeholder 61">
            <a:extLst>
              <a:ext uri="{FF2B5EF4-FFF2-40B4-BE49-F238E27FC236}">
                <a16:creationId xmlns:a16="http://schemas.microsoft.com/office/drawing/2014/main" id="{28F898E3-5DF2-ED44-A450-F226561432AD}"/>
              </a:ext>
            </a:extLst>
          </p:cNvPr>
          <p:cNvSpPr>
            <a:spLocks noGrp="1"/>
          </p:cNvSpPr>
          <p:nvPr>
            <p:ph type="chart" sz="quarter" idx="12"/>
          </p:nvPr>
        </p:nvSpPr>
        <p:spPr>
          <a:xfrm>
            <a:off x="5935535" y="2519751"/>
            <a:ext cx="1711920" cy="1043125"/>
          </a:xfrm>
          <a:solidFill>
            <a:schemeClr val="tx1">
              <a:lumMod val="95000"/>
            </a:schemeClr>
          </a:solidFill>
        </p:spPr>
        <p:txBody>
          <a:bodyPr lIns="0" tIns="0" rIns="0" bIns="0"/>
          <a:lstStyle/>
          <a:p>
            <a:r>
              <a:rPr lang="en-US"/>
              <a:t>Click icon to add chart</a:t>
            </a:r>
          </a:p>
        </p:txBody>
      </p:sp>
      <p:sp>
        <p:nvSpPr>
          <p:cNvPr id="63" name="Text Placeholder 2">
            <a:extLst>
              <a:ext uri="{FF2B5EF4-FFF2-40B4-BE49-F238E27FC236}">
                <a16:creationId xmlns:a16="http://schemas.microsoft.com/office/drawing/2014/main" id="{20327B7A-4691-D24F-836B-83028CCD8824}"/>
              </a:ext>
            </a:extLst>
          </p:cNvPr>
          <p:cNvSpPr>
            <a:spLocks noGrp="1"/>
          </p:cNvSpPr>
          <p:nvPr>
            <p:ph type="body" sz="quarter" idx="13" hasCustomPrompt="1"/>
          </p:nvPr>
        </p:nvSpPr>
        <p:spPr>
          <a:xfrm>
            <a:off x="681071" y="2030506"/>
            <a:ext cx="1494456" cy="1921472"/>
          </a:xfrm>
        </p:spPr>
        <p:txBody>
          <a:bodyPr lIns="0" tIns="0" rIns="0" bIns="0">
            <a:noAutofit/>
          </a:bodyPr>
          <a:lstStyle>
            <a:lvl1pPr>
              <a:spcAft>
                <a:spcPts val="1273"/>
              </a:spcAft>
              <a:defRPr sz="2001" b="1" i="0">
                <a:latin typeface="Barlow" pitchFamily="2" charset="77"/>
              </a:defRPr>
            </a:lvl1pPr>
            <a:lvl2pPr marL="7701" indent="0">
              <a:lnSpc>
                <a:spcPts val="1601"/>
              </a:lnSpc>
              <a:tabLst/>
              <a:defRPr sz="1182"/>
            </a:lvl2pPr>
          </a:lstStyle>
          <a:p>
            <a:pPr lvl="0"/>
            <a:r>
              <a:rPr lang="en-GB"/>
              <a:t>HEADER</a:t>
            </a:r>
          </a:p>
          <a:p>
            <a:pPr lvl="1"/>
            <a:r>
              <a:rPr lang="en-GB"/>
              <a:t>Bar header</a:t>
            </a:r>
            <a:endParaRPr lang="en-US"/>
          </a:p>
        </p:txBody>
      </p:sp>
      <p:sp>
        <p:nvSpPr>
          <p:cNvPr id="64" name="Text Placeholder 58">
            <a:extLst>
              <a:ext uri="{FF2B5EF4-FFF2-40B4-BE49-F238E27FC236}">
                <a16:creationId xmlns:a16="http://schemas.microsoft.com/office/drawing/2014/main" id="{4CAE1A17-F3AE-2843-9595-30E06609FFFA}"/>
              </a:ext>
            </a:extLst>
          </p:cNvPr>
          <p:cNvSpPr>
            <a:spLocks noGrp="1"/>
          </p:cNvSpPr>
          <p:nvPr>
            <p:ph type="body" sz="quarter" idx="14" hasCustomPrompt="1"/>
          </p:nvPr>
        </p:nvSpPr>
        <p:spPr>
          <a:xfrm>
            <a:off x="2830703" y="3714518"/>
            <a:ext cx="1107336" cy="244131"/>
          </a:xfrm>
        </p:spPr>
        <p:txBody>
          <a:bodyPr lIns="0" tIns="0" rIns="0" bIns="0">
            <a:noAutofit/>
          </a:bodyPr>
          <a:lstStyle>
            <a:lvl1pPr>
              <a:defRPr b="1" i="0">
                <a:latin typeface="Barlow" pitchFamily="2" charset="77"/>
              </a:defRPr>
            </a:lvl1pPr>
          </a:lstStyle>
          <a:p>
            <a:pPr lvl="0"/>
            <a:r>
              <a:rPr lang="en-GB"/>
              <a:t>£XXX</a:t>
            </a:r>
            <a:endParaRPr lang="en-US"/>
          </a:p>
        </p:txBody>
      </p:sp>
      <p:sp>
        <p:nvSpPr>
          <p:cNvPr id="65" name="TextBox 64">
            <a:extLst>
              <a:ext uri="{FF2B5EF4-FFF2-40B4-BE49-F238E27FC236}">
                <a16:creationId xmlns:a16="http://schemas.microsoft.com/office/drawing/2014/main" id="{CCC7CC97-82F2-D346-8261-AFBEBC54D03F}"/>
              </a:ext>
            </a:extLst>
          </p:cNvPr>
          <p:cNvSpPr txBox="1"/>
          <p:nvPr userDrawn="1"/>
        </p:nvSpPr>
        <p:spPr>
          <a:xfrm>
            <a:off x="2209699" y="3713817"/>
            <a:ext cx="605386" cy="244131"/>
          </a:xfrm>
          <a:prstGeom prst="rect">
            <a:avLst/>
          </a:prstGeom>
          <a:noFill/>
        </p:spPr>
        <p:txBody>
          <a:bodyPr wrap="square" lIns="0" tIns="0" rIns="0" bIns="0" rtlCol="0">
            <a:noAutofit/>
          </a:bodyPr>
          <a:lstStyle/>
          <a:p>
            <a:r>
              <a:rPr lang="en-US" sz="1486" b="1" i="0">
                <a:solidFill>
                  <a:schemeClr val="bg1"/>
                </a:solidFill>
                <a:latin typeface="Barlow" pitchFamily="2" charset="77"/>
              </a:rPr>
              <a:t>TOTAL</a:t>
            </a:r>
          </a:p>
        </p:txBody>
      </p:sp>
      <p:sp>
        <p:nvSpPr>
          <p:cNvPr id="66" name="Chart Placeholder 61">
            <a:extLst>
              <a:ext uri="{FF2B5EF4-FFF2-40B4-BE49-F238E27FC236}">
                <a16:creationId xmlns:a16="http://schemas.microsoft.com/office/drawing/2014/main" id="{B57A17DE-97D2-4A49-8A7B-1327DF769821}"/>
              </a:ext>
            </a:extLst>
          </p:cNvPr>
          <p:cNvSpPr>
            <a:spLocks noGrp="1"/>
          </p:cNvSpPr>
          <p:nvPr>
            <p:ph type="chart" sz="quarter" idx="15"/>
          </p:nvPr>
        </p:nvSpPr>
        <p:spPr>
          <a:xfrm>
            <a:off x="2210501" y="2519751"/>
            <a:ext cx="1711920" cy="1043125"/>
          </a:xfrm>
          <a:solidFill>
            <a:schemeClr val="tx1">
              <a:lumMod val="95000"/>
            </a:schemeClr>
          </a:solidFill>
        </p:spPr>
        <p:txBody>
          <a:bodyPr lIns="0" tIns="0" rIns="0" bIns="0"/>
          <a:lstStyle/>
          <a:p>
            <a:r>
              <a:rPr lang="en-US"/>
              <a:t>Click icon to add chart</a:t>
            </a:r>
          </a:p>
        </p:txBody>
      </p:sp>
      <p:sp>
        <p:nvSpPr>
          <p:cNvPr id="67" name="Text Placeholder 2">
            <a:extLst>
              <a:ext uri="{FF2B5EF4-FFF2-40B4-BE49-F238E27FC236}">
                <a16:creationId xmlns:a16="http://schemas.microsoft.com/office/drawing/2014/main" id="{D907179C-C29C-0546-8A7C-0439EE481F40}"/>
              </a:ext>
            </a:extLst>
          </p:cNvPr>
          <p:cNvSpPr>
            <a:spLocks noGrp="1"/>
          </p:cNvSpPr>
          <p:nvPr>
            <p:ph type="body" sz="quarter" idx="16" hasCustomPrompt="1"/>
          </p:nvPr>
        </p:nvSpPr>
        <p:spPr>
          <a:xfrm>
            <a:off x="8154853" y="2030506"/>
            <a:ext cx="1494456" cy="1921472"/>
          </a:xfrm>
        </p:spPr>
        <p:txBody>
          <a:bodyPr lIns="0" tIns="0" rIns="0" bIns="0">
            <a:noAutofit/>
          </a:bodyPr>
          <a:lstStyle>
            <a:lvl1pPr>
              <a:spcAft>
                <a:spcPts val="1273"/>
              </a:spcAft>
              <a:defRPr sz="2001" b="1" i="0">
                <a:latin typeface="Barlow" pitchFamily="2" charset="77"/>
              </a:defRPr>
            </a:lvl1pPr>
            <a:lvl2pPr marL="7701" indent="0">
              <a:lnSpc>
                <a:spcPts val="1601"/>
              </a:lnSpc>
              <a:tabLst/>
              <a:defRPr sz="1182"/>
            </a:lvl2pPr>
          </a:lstStyle>
          <a:p>
            <a:pPr lvl="0"/>
            <a:r>
              <a:rPr lang="en-GB"/>
              <a:t>HEADER</a:t>
            </a:r>
          </a:p>
          <a:p>
            <a:pPr lvl="1"/>
            <a:r>
              <a:rPr lang="en-GB"/>
              <a:t>Bar header</a:t>
            </a:r>
            <a:endParaRPr lang="en-US"/>
          </a:p>
        </p:txBody>
      </p:sp>
      <p:sp>
        <p:nvSpPr>
          <p:cNvPr id="68" name="Text Placeholder 58">
            <a:extLst>
              <a:ext uri="{FF2B5EF4-FFF2-40B4-BE49-F238E27FC236}">
                <a16:creationId xmlns:a16="http://schemas.microsoft.com/office/drawing/2014/main" id="{4EB656CC-5580-1642-A764-6A7EF6BECC25}"/>
              </a:ext>
            </a:extLst>
          </p:cNvPr>
          <p:cNvSpPr>
            <a:spLocks noGrp="1"/>
          </p:cNvSpPr>
          <p:nvPr>
            <p:ph type="body" sz="quarter" idx="17" hasCustomPrompt="1"/>
          </p:nvPr>
        </p:nvSpPr>
        <p:spPr>
          <a:xfrm>
            <a:off x="10304484" y="3714518"/>
            <a:ext cx="1107336" cy="244131"/>
          </a:xfrm>
        </p:spPr>
        <p:txBody>
          <a:bodyPr lIns="0" tIns="0" rIns="0" bIns="0">
            <a:noAutofit/>
          </a:bodyPr>
          <a:lstStyle>
            <a:lvl1pPr>
              <a:defRPr b="1" i="0">
                <a:latin typeface="Barlow" pitchFamily="2" charset="77"/>
              </a:defRPr>
            </a:lvl1pPr>
          </a:lstStyle>
          <a:p>
            <a:pPr lvl="0"/>
            <a:r>
              <a:rPr lang="en-GB"/>
              <a:t>£XXX</a:t>
            </a:r>
            <a:endParaRPr lang="en-US"/>
          </a:p>
        </p:txBody>
      </p:sp>
      <p:sp>
        <p:nvSpPr>
          <p:cNvPr id="69" name="TextBox 68">
            <a:extLst>
              <a:ext uri="{FF2B5EF4-FFF2-40B4-BE49-F238E27FC236}">
                <a16:creationId xmlns:a16="http://schemas.microsoft.com/office/drawing/2014/main" id="{B1A8B87F-289E-EB4C-BB80-217F0CC957F6}"/>
              </a:ext>
            </a:extLst>
          </p:cNvPr>
          <p:cNvSpPr txBox="1"/>
          <p:nvPr userDrawn="1"/>
        </p:nvSpPr>
        <p:spPr>
          <a:xfrm>
            <a:off x="9683480" y="3713817"/>
            <a:ext cx="605386" cy="244131"/>
          </a:xfrm>
          <a:prstGeom prst="rect">
            <a:avLst/>
          </a:prstGeom>
          <a:noFill/>
        </p:spPr>
        <p:txBody>
          <a:bodyPr wrap="square" lIns="0" tIns="0" rIns="0" bIns="0" rtlCol="0">
            <a:noAutofit/>
          </a:bodyPr>
          <a:lstStyle/>
          <a:p>
            <a:r>
              <a:rPr lang="en-US" sz="1486" b="1" i="0">
                <a:solidFill>
                  <a:schemeClr val="bg1"/>
                </a:solidFill>
                <a:latin typeface="Barlow" pitchFamily="2" charset="77"/>
              </a:rPr>
              <a:t>TOTAL</a:t>
            </a:r>
          </a:p>
        </p:txBody>
      </p:sp>
      <p:sp>
        <p:nvSpPr>
          <p:cNvPr id="70" name="Chart Placeholder 61">
            <a:extLst>
              <a:ext uri="{FF2B5EF4-FFF2-40B4-BE49-F238E27FC236}">
                <a16:creationId xmlns:a16="http://schemas.microsoft.com/office/drawing/2014/main" id="{6D463723-A036-AB40-AD04-8BFB54AEED30}"/>
              </a:ext>
            </a:extLst>
          </p:cNvPr>
          <p:cNvSpPr>
            <a:spLocks noGrp="1"/>
          </p:cNvSpPr>
          <p:nvPr>
            <p:ph type="chart" sz="quarter" idx="18"/>
          </p:nvPr>
        </p:nvSpPr>
        <p:spPr>
          <a:xfrm>
            <a:off x="9684283" y="2519751"/>
            <a:ext cx="1711920" cy="1043125"/>
          </a:xfrm>
          <a:solidFill>
            <a:schemeClr val="tx1">
              <a:lumMod val="95000"/>
            </a:schemeClr>
          </a:solidFill>
        </p:spPr>
        <p:txBody>
          <a:bodyPr lIns="0" tIns="0" rIns="0" bIns="0"/>
          <a:lstStyle/>
          <a:p>
            <a:r>
              <a:rPr lang="en-US"/>
              <a:t>Click icon to add chart</a:t>
            </a:r>
          </a:p>
        </p:txBody>
      </p:sp>
      <p:sp>
        <p:nvSpPr>
          <p:cNvPr id="85" name="object 39">
            <a:extLst>
              <a:ext uri="{FF2B5EF4-FFF2-40B4-BE49-F238E27FC236}">
                <a16:creationId xmlns:a16="http://schemas.microsoft.com/office/drawing/2014/main" id="{8928AF33-40F1-C641-8016-B84CAC0EDD81}"/>
              </a:ext>
            </a:extLst>
          </p:cNvPr>
          <p:cNvSpPr txBox="1"/>
          <p:nvPr userDrawn="1"/>
        </p:nvSpPr>
        <p:spPr>
          <a:xfrm>
            <a:off x="2221490" y="5966766"/>
            <a:ext cx="851052" cy="237985"/>
          </a:xfrm>
          <a:prstGeom prst="rect">
            <a:avLst/>
          </a:prstGeom>
        </p:spPr>
        <p:txBody>
          <a:bodyPr vert="horz" wrap="square" lIns="0" tIns="9242" rIns="0" bIns="0" rtlCol="0">
            <a:spAutoFit/>
          </a:bodyPr>
          <a:lstStyle/>
          <a:p>
            <a:pPr marL="7701">
              <a:lnSpc>
                <a:spcPct val="100000"/>
              </a:lnSpc>
              <a:spcBef>
                <a:spcPts val="73"/>
              </a:spcBef>
            </a:pPr>
            <a:r>
              <a:rPr sz="1486" b="1" spc="-18">
                <a:latin typeface="Barlow Condensed"/>
                <a:cs typeface="Barlow Condensed"/>
              </a:rPr>
              <a:t>TOTAL</a:t>
            </a:r>
            <a:r>
              <a:rPr sz="1486" b="1" spc="-39">
                <a:latin typeface="Barlow Condensed"/>
                <a:cs typeface="Barlow Condensed"/>
              </a:rPr>
              <a:t> </a:t>
            </a:r>
            <a:r>
              <a:rPr sz="1486" b="1" spc="6">
                <a:latin typeface="Barlow Condensed"/>
                <a:cs typeface="Barlow Condensed"/>
              </a:rPr>
              <a:t>£XXX</a:t>
            </a:r>
            <a:endParaRPr sz="1486">
              <a:latin typeface="Barlow Condensed"/>
              <a:cs typeface="Barlow Condensed"/>
            </a:endParaRPr>
          </a:p>
        </p:txBody>
      </p:sp>
      <p:sp>
        <p:nvSpPr>
          <p:cNvPr id="86" name="Text Placeholder 2">
            <a:extLst>
              <a:ext uri="{FF2B5EF4-FFF2-40B4-BE49-F238E27FC236}">
                <a16:creationId xmlns:a16="http://schemas.microsoft.com/office/drawing/2014/main" id="{DA1BA20D-DFB0-1848-AE66-36284F6ECCFD}"/>
              </a:ext>
            </a:extLst>
          </p:cNvPr>
          <p:cNvSpPr>
            <a:spLocks noGrp="1"/>
          </p:cNvSpPr>
          <p:nvPr>
            <p:ph type="body" sz="quarter" idx="19" hasCustomPrompt="1"/>
          </p:nvPr>
        </p:nvSpPr>
        <p:spPr>
          <a:xfrm>
            <a:off x="4406105" y="4290484"/>
            <a:ext cx="1494456" cy="1921472"/>
          </a:xfrm>
        </p:spPr>
        <p:txBody>
          <a:bodyPr lIns="0" tIns="0" rIns="0" bIns="0">
            <a:noAutofit/>
          </a:bodyPr>
          <a:lstStyle>
            <a:lvl1pPr>
              <a:spcAft>
                <a:spcPts val="1273"/>
              </a:spcAft>
              <a:defRPr sz="2001" b="1" i="0">
                <a:latin typeface="Barlow" pitchFamily="2" charset="77"/>
              </a:defRPr>
            </a:lvl1pPr>
            <a:lvl2pPr marL="7701" indent="0">
              <a:lnSpc>
                <a:spcPts val="1601"/>
              </a:lnSpc>
              <a:tabLst/>
              <a:defRPr sz="1182"/>
            </a:lvl2pPr>
          </a:lstStyle>
          <a:p>
            <a:pPr lvl="0"/>
            <a:r>
              <a:rPr lang="en-GB"/>
              <a:t>HEADER</a:t>
            </a:r>
          </a:p>
          <a:p>
            <a:pPr lvl="1"/>
            <a:r>
              <a:rPr lang="en-GB"/>
              <a:t>Bar header</a:t>
            </a:r>
            <a:endParaRPr lang="en-US"/>
          </a:p>
        </p:txBody>
      </p:sp>
      <p:sp>
        <p:nvSpPr>
          <p:cNvPr id="87" name="Text Placeholder 58">
            <a:extLst>
              <a:ext uri="{FF2B5EF4-FFF2-40B4-BE49-F238E27FC236}">
                <a16:creationId xmlns:a16="http://schemas.microsoft.com/office/drawing/2014/main" id="{AA1DA148-530A-FC40-80F4-378F572919D3}"/>
              </a:ext>
            </a:extLst>
          </p:cNvPr>
          <p:cNvSpPr>
            <a:spLocks noGrp="1"/>
          </p:cNvSpPr>
          <p:nvPr>
            <p:ph type="body" sz="quarter" idx="20" hasCustomPrompt="1"/>
          </p:nvPr>
        </p:nvSpPr>
        <p:spPr>
          <a:xfrm>
            <a:off x="6555736" y="5974496"/>
            <a:ext cx="1107336" cy="244131"/>
          </a:xfrm>
        </p:spPr>
        <p:txBody>
          <a:bodyPr lIns="0" tIns="0" rIns="0" bIns="0">
            <a:noAutofit/>
          </a:bodyPr>
          <a:lstStyle>
            <a:lvl1pPr>
              <a:defRPr b="1" i="0">
                <a:latin typeface="Barlow" pitchFamily="2" charset="77"/>
              </a:defRPr>
            </a:lvl1pPr>
          </a:lstStyle>
          <a:p>
            <a:pPr lvl="0"/>
            <a:r>
              <a:rPr lang="en-GB"/>
              <a:t>£XXX</a:t>
            </a:r>
            <a:endParaRPr lang="en-US"/>
          </a:p>
        </p:txBody>
      </p:sp>
      <p:sp>
        <p:nvSpPr>
          <p:cNvPr id="88" name="TextBox 87">
            <a:extLst>
              <a:ext uri="{FF2B5EF4-FFF2-40B4-BE49-F238E27FC236}">
                <a16:creationId xmlns:a16="http://schemas.microsoft.com/office/drawing/2014/main" id="{4E7E9F75-42AB-754C-88EE-1BE26A6AFC8E}"/>
              </a:ext>
            </a:extLst>
          </p:cNvPr>
          <p:cNvSpPr txBox="1"/>
          <p:nvPr userDrawn="1"/>
        </p:nvSpPr>
        <p:spPr>
          <a:xfrm>
            <a:off x="5934733" y="5973795"/>
            <a:ext cx="605386" cy="244131"/>
          </a:xfrm>
          <a:prstGeom prst="rect">
            <a:avLst/>
          </a:prstGeom>
          <a:noFill/>
        </p:spPr>
        <p:txBody>
          <a:bodyPr wrap="square" lIns="0" tIns="0" rIns="0" bIns="0" rtlCol="0">
            <a:noAutofit/>
          </a:bodyPr>
          <a:lstStyle/>
          <a:p>
            <a:r>
              <a:rPr lang="en-US" sz="1486" b="1" i="0">
                <a:solidFill>
                  <a:schemeClr val="bg1"/>
                </a:solidFill>
                <a:latin typeface="Barlow" pitchFamily="2" charset="77"/>
              </a:rPr>
              <a:t>TOTAL</a:t>
            </a:r>
          </a:p>
        </p:txBody>
      </p:sp>
      <p:sp>
        <p:nvSpPr>
          <p:cNvPr id="89" name="Chart Placeholder 61">
            <a:extLst>
              <a:ext uri="{FF2B5EF4-FFF2-40B4-BE49-F238E27FC236}">
                <a16:creationId xmlns:a16="http://schemas.microsoft.com/office/drawing/2014/main" id="{3AE2B017-C103-4347-B8CE-7B6A11EEB722}"/>
              </a:ext>
            </a:extLst>
          </p:cNvPr>
          <p:cNvSpPr>
            <a:spLocks noGrp="1"/>
          </p:cNvSpPr>
          <p:nvPr>
            <p:ph type="chart" sz="quarter" idx="21"/>
          </p:nvPr>
        </p:nvSpPr>
        <p:spPr>
          <a:xfrm>
            <a:off x="5935535" y="4779729"/>
            <a:ext cx="1711920" cy="1043125"/>
          </a:xfrm>
          <a:solidFill>
            <a:schemeClr val="tx1">
              <a:lumMod val="95000"/>
            </a:schemeClr>
          </a:solidFill>
        </p:spPr>
        <p:txBody>
          <a:bodyPr lIns="0" tIns="0" rIns="0" bIns="0"/>
          <a:lstStyle/>
          <a:p>
            <a:r>
              <a:rPr lang="en-US"/>
              <a:t>Click icon to add chart</a:t>
            </a:r>
          </a:p>
        </p:txBody>
      </p:sp>
      <p:sp>
        <p:nvSpPr>
          <p:cNvPr id="90" name="Text Placeholder 2">
            <a:extLst>
              <a:ext uri="{FF2B5EF4-FFF2-40B4-BE49-F238E27FC236}">
                <a16:creationId xmlns:a16="http://schemas.microsoft.com/office/drawing/2014/main" id="{DD3698C6-FB17-D943-8F2D-9227802E1830}"/>
              </a:ext>
            </a:extLst>
          </p:cNvPr>
          <p:cNvSpPr>
            <a:spLocks noGrp="1"/>
          </p:cNvSpPr>
          <p:nvPr>
            <p:ph type="body" sz="quarter" idx="22" hasCustomPrompt="1"/>
          </p:nvPr>
        </p:nvSpPr>
        <p:spPr>
          <a:xfrm>
            <a:off x="681071" y="4290484"/>
            <a:ext cx="1494456" cy="1921472"/>
          </a:xfrm>
        </p:spPr>
        <p:txBody>
          <a:bodyPr lIns="0" tIns="0" rIns="0" bIns="0">
            <a:noAutofit/>
          </a:bodyPr>
          <a:lstStyle>
            <a:lvl1pPr>
              <a:spcAft>
                <a:spcPts val="1273"/>
              </a:spcAft>
              <a:defRPr sz="2001" b="1" i="0">
                <a:latin typeface="Barlow" pitchFamily="2" charset="77"/>
              </a:defRPr>
            </a:lvl1pPr>
            <a:lvl2pPr marL="7701" indent="0">
              <a:lnSpc>
                <a:spcPts val="1601"/>
              </a:lnSpc>
              <a:tabLst/>
              <a:defRPr sz="1182"/>
            </a:lvl2pPr>
          </a:lstStyle>
          <a:p>
            <a:pPr lvl="0"/>
            <a:r>
              <a:rPr lang="en-GB"/>
              <a:t>HEADER</a:t>
            </a:r>
          </a:p>
          <a:p>
            <a:pPr lvl="1"/>
            <a:r>
              <a:rPr lang="en-GB"/>
              <a:t>Bar header</a:t>
            </a:r>
            <a:endParaRPr lang="en-US"/>
          </a:p>
        </p:txBody>
      </p:sp>
      <p:sp>
        <p:nvSpPr>
          <p:cNvPr id="91" name="Text Placeholder 58">
            <a:extLst>
              <a:ext uri="{FF2B5EF4-FFF2-40B4-BE49-F238E27FC236}">
                <a16:creationId xmlns:a16="http://schemas.microsoft.com/office/drawing/2014/main" id="{3DF53EFA-4306-2F4A-B38D-C5D7AD36A17B}"/>
              </a:ext>
            </a:extLst>
          </p:cNvPr>
          <p:cNvSpPr>
            <a:spLocks noGrp="1"/>
          </p:cNvSpPr>
          <p:nvPr>
            <p:ph type="body" sz="quarter" idx="23" hasCustomPrompt="1"/>
          </p:nvPr>
        </p:nvSpPr>
        <p:spPr>
          <a:xfrm>
            <a:off x="2830703" y="5974496"/>
            <a:ext cx="1107336" cy="244131"/>
          </a:xfrm>
        </p:spPr>
        <p:txBody>
          <a:bodyPr lIns="0" tIns="0" rIns="0" bIns="0">
            <a:noAutofit/>
          </a:bodyPr>
          <a:lstStyle>
            <a:lvl1pPr>
              <a:defRPr b="1" i="0">
                <a:latin typeface="Barlow" pitchFamily="2" charset="77"/>
              </a:defRPr>
            </a:lvl1pPr>
          </a:lstStyle>
          <a:p>
            <a:pPr lvl="0"/>
            <a:r>
              <a:rPr lang="en-GB"/>
              <a:t>£XXX</a:t>
            </a:r>
            <a:endParaRPr lang="en-US"/>
          </a:p>
        </p:txBody>
      </p:sp>
      <p:sp>
        <p:nvSpPr>
          <p:cNvPr id="92" name="TextBox 91">
            <a:extLst>
              <a:ext uri="{FF2B5EF4-FFF2-40B4-BE49-F238E27FC236}">
                <a16:creationId xmlns:a16="http://schemas.microsoft.com/office/drawing/2014/main" id="{4F26F094-3D70-4E4D-B0C1-889E4BE7533B}"/>
              </a:ext>
            </a:extLst>
          </p:cNvPr>
          <p:cNvSpPr txBox="1"/>
          <p:nvPr userDrawn="1"/>
        </p:nvSpPr>
        <p:spPr>
          <a:xfrm>
            <a:off x="2209699" y="5973795"/>
            <a:ext cx="605386" cy="244131"/>
          </a:xfrm>
          <a:prstGeom prst="rect">
            <a:avLst/>
          </a:prstGeom>
          <a:noFill/>
        </p:spPr>
        <p:txBody>
          <a:bodyPr wrap="square" lIns="0" tIns="0" rIns="0" bIns="0" rtlCol="0">
            <a:noAutofit/>
          </a:bodyPr>
          <a:lstStyle/>
          <a:p>
            <a:r>
              <a:rPr lang="en-US" sz="1486" b="1" i="0">
                <a:solidFill>
                  <a:schemeClr val="bg1"/>
                </a:solidFill>
                <a:latin typeface="Barlow" pitchFamily="2" charset="77"/>
              </a:rPr>
              <a:t>TOTAL</a:t>
            </a:r>
          </a:p>
        </p:txBody>
      </p:sp>
      <p:sp>
        <p:nvSpPr>
          <p:cNvPr id="93" name="Chart Placeholder 61">
            <a:extLst>
              <a:ext uri="{FF2B5EF4-FFF2-40B4-BE49-F238E27FC236}">
                <a16:creationId xmlns:a16="http://schemas.microsoft.com/office/drawing/2014/main" id="{643FC3CC-E483-8149-B0F0-CD8F9F9A0363}"/>
              </a:ext>
            </a:extLst>
          </p:cNvPr>
          <p:cNvSpPr>
            <a:spLocks noGrp="1"/>
          </p:cNvSpPr>
          <p:nvPr>
            <p:ph type="chart" sz="quarter" idx="24"/>
          </p:nvPr>
        </p:nvSpPr>
        <p:spPr>
          <a:xfrm>
            <a:off x="2210501" y="4779729"/>
            <a:ext cx="1711920" cy="1043125"/>
          </a:xfrm>
          <a:solidFill>
            <a:schemeClr val="tx1">
              <a:lumMod val="95000"/>
            </a:schemeClr>
          </a:solidFill>
        </p:spPr>
        <p:txBody>
          <a:bodyPr lIns="0" tIns="0" rIns="0" bIns="0"/>
          <a:lstStyle/>
          <a:p>
            <a:r>
              <a:rPr lang="en-US"/>
              <a:t>Click icon to add chart</a:t>
            </a:r>
          </a:p>
        </p:txBody>
      </p:sp>
      <p:sp>
        <p:nvSpPr>
          <p:cNvPr id="94" name="Text Placeholder 2">
            <a:extLst>
              <a:ext uri="{FF2B5EF4-FFF2-40B4-BE49-F238E27FC236}">
                <a16:creationId xmlns:a16="http://schemas.microsoft.com/office/drawing/2014/main" id="{3128ADB7-2E9E-114F-95E2-A279F03A846D}"/>
              </a:ext>
            </a:extLst>
          </p:cNvPr>
          <p:cNvSpPr>
            <a:spLocks noGrp="1"/>
          </p:cNvSpPr>
          <p:nvPr>
            <p:ph type="body" sz="quarter" idx="25" hasCustomPrompt="1"/>
          </p:nvPr>
        </p:nvSpPr>
        <p:spPr>
          <a:xfrm>
            <a:off x="8154853" y="4290484"/>
            <a:ext cx="1494456" cy="1921472"/>
          </a:xfrm>
        </p:spPr>
        <p:txBody>
          <a:bodyPr lIns="0" tIns="0" rIns="0" bIns="0">
            <a:noAutofit/>
          </a:bodyPr>
          <a:lstStyle>
            <a:lvl1pPr>
              <a:spcAft>
                <a:spcPts val="1273"/>
              </a:spcAft>
              <a:defRPr sz="2001" b="1" i="0">
                <a:latin typeface="Barlow" pitchFamily="2" charset="77"/>
              </a:defRPr>
            </a:lvl1pPr>
            <a:lvl2pPr marL="7701" indent="0">
              <a:lnSpc>
                <a:spcPts val="1601"/>
              </a:lnSpc>
              <a:tabLst/>
              <a:defRPr sz="1182"/>
            </a:lvl2pPr>
          </a:lstStyle>
          <a:p>
            <a:pPr lvl="0"/>
            <a:r>
              <a:rPr lang="en-GB"/>
              <a:t>HEADER</a:t>
            </a:r>
          </a:p>
          <a:p>
            <a:pPr lvl="1"/>
            <a:r>
              <a:rPr lang="en-GB"/>
              <a:t>Bar header</a:t>
            </a:r>
            <a:endParaRPr lang="en-US"/>
          </a:p>
        </p:txBody>
      </p:sp>
      <p:sp>
        <p:nvSpPr>
          <p:cNvPr id="95" name="Text Placeholder 58">
            <a:extLst>
              <a:ext uri="{FF2B5EF4-FFF2-40B4-BE49-F238E27FC236}">
                <a16:creationId xmlns:a16="http://schemas.microsoft.com/office/drawing/2014/main" id="{AD0447FB-DA2A-F542-A293-C0D4DA4BA5EC}"/>
              </a:ext>
            </a:extLst>
          </p:cNvPr>
          <p:cNvSpPr>
            <a:spLocks noGrp="1"/>
          </p:cNvSpPr>
          <p:nvPr>
            <p:ph type="body" sz="quarter" idx="26" hasCustomPrompt="1"/>
          </p:nvPr>
        </p:nvSpPr>
        <p:spPr>
          <a:xfrm>
            <a:off x="10304484" y="5974496"/>
            <a:ext cx="1107336" cy="244131"/>
          </a:xfrm>
        </p:spPr>
        <p:txBody>
          <a:bodyPr lIns="0" tIns="0" rIns="0" bIns="0">
            <a:noAutofit/>
          </a:bodyPr>
          <a:lstStyle>
            <a:lvl1pPr>
              <a:defRPr b="1" i="0">
                <a:latin typeface="Barlow" pitchFamily="2" charset="77"/>
              </a:defRPr>
            </a:lvl1pPr>
          </a:lstStyle>
          <a:p>
            <a:pPr lvl="0"/>
            <a:r>
              <a:rPr lang="en-GB"/>
              <a:t>£XXX</a:t>
            </a:r>
            <a:endParaRPr lang="en-US"/>
          </a:p>
        </p:txBody>
      </p:sp>
      <p:sp>
        <p:nvSpPr>
          <p:cNvPr id="96" name="TextBox 95">
            <a:extLst>
              <a:ext uri="{FF2B5EF4-FFF2-40B4-BE49-F238E27FC236}">
                <a16:creationId xmlns:a16="http://schemas.microsoft.com/office/drawing/2014/main" id="{576425A3-2379-7249-BBD3-45ADCF737859}"/>
              </a:ext>
            </a:extLst>
          </p:cNvPr>
          <p:cNvSpPr txBox="1"/>
          <p:nvPr userDrawn="1"/>
        </p:nvSpPr>
        <p:spPr>
          <a:xfrm>
            <a:off x="9683480" y="5973795"/>
            <a:ext cx="605386" cy="244131"/>
          </a:xfrm>
          <a:prstGeom prst="rect">
            <a:avLst/>
          </a:prstGeom>
          <a:noFill/>
        </p:spPr>
        <p:txBody>
          <a:bodyPr wrap="square" lIns="0" tIns="0" rIns="0" bIns="0" rtlCol="0">
            <a:noAutofit/>
          </a:bodyPr>
          <a:lstStyle/>
          <a:p>
            <a:r>
              <a:rPr lang="en-US" sz="1486" b="1" i="0">
                <a:solidFill>
                  <a:schemeClr val="bg1"/>
                </a:solidFill>
                <a:latin typeface="Barlow" pitchFamily="2" charset="77"/>
              </a:rPr>
              <a:t>TOTAL</a:t>
            </a:r>
          </a:p>
        </p:txBody>
      </p:sp>
      <p:sp>
        <p:nvSpPr>
          <p:cNvPr id="97" name="Chart Placeholder 61">
            <a:extLst>
              <a:ext uri="{FF2B5EF4-FFF2-40B4-BE49-F238E27FC236}">
                <a16:creationId xmlns:a16="http://schemas.microsoft.com/office/drawing/2014/main" id="{C80FE24E-19CE-E540-868D-A746ABA3D86F}"/>
              </a:ext>
            </a:extLst>
          </p:cNvPr>
          <p:cNvSpPr>
            <a:spLocks noGrp="1"/>
          </p:cNvSpPr>
          <p:nvPr>
            <p:ph type="chart" sz="quarter" idx="27"/>
          </p:nvPr>
        </p:nvSpPr>
        <p:spPr>
          <a:xfrm>
            <a:off x="9684283" y="4779729"/>
            <a:ext cx="1711920" cy="1043125"/>
          </a:xfrm>
          <a:solidFill>
            <a:schemeClr val="tx1">
              <a:lumMod val="95000"/>
            </a:schemeClr>
          </a:solidFill>
        </p:spPr>
        <p:txBody>
          <a:bodyPr lIns="0" tIns="0" rIns="0" bIns="0"/>
          <a:lstStyle/>
          <a:p>
            <a:r>
              <a:rPr lang="en-US"/>
              <a:t>Click icon to add chart</a:t>
            </a:r>
          </a:p>
        </p:txBody>
      </p:sp>
    </p:spTree>
    <p:extLst>
      <p:ext uri="{BB962C8B-B14F-4D97-AF65-F5344CB8AC3E}">
        <p14:creationId xmlns:p14="http://schemas.microsoft.com/office/powerpoint/2010/main" val="266589220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userDrawn="1">
  <p:cSld name="TABL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7" y="877583"/>
            <a:ext cx="4858060" cy="1102437"/>
          </a:xfrm>
          <a:prstGeom prst="rect">
            <a:avLst/>
          </a:prstGeo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7ACA448D-5A88-3644-B3DF-697A36012B92}"/>
              </a:ext>
            </a:extLst>
          </p:cNvPr>
          <p:cNvSpPr>
            <a:spLocks noGrp="1"/>
          </p:cNvSpPr>
          <p:nvPr>
            <p:ph type="body" sz="quarter" idx="10"/>
          </p:nvPr>
        </p:nvSpPr>
        <p:spPr>
          <a:xfrm>
            <a:off x="8052631" y="3996655"/>
            <a:ext cx="2890604" cy="1172245"/>
          </a:xfrm>
        </p:spPr>
        <p:txBody>
          <a:bodyPr lIns="0" tIns="0" rIns="0" bIns="0" anchor="b" anchorCtr="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Table Placeholder 7">
            <a:extLst>
              <a:ext uri="{FF2B5EF4-FFF2-40B4-BE49-F238E27FC236}">
                <a16:creationId xmlns:a16="http://schemas.microsoft.com/office/drawing/2014/main" id="{B1F7980A-BA5D-8F47-AE8E-61A67F6A2F3F}"/>
              </a:ext>
            </a:extLst>
          </p:cNvPr>
          <p:cNvSpPr>
            <a:spLocks noGrp="1"/>
          </p:cNvSpPr>
          <p:nvPr>
            <p:ph type="tbl" sz="quarter" idx="11"/>
          </p:nvPr>
        </p:nvSpPr>
        <p:spPr>
          <a:xfrm>
            <a:off x="635401" y="2883172"/>
            <a:ext cx="6350160" cy="2234337"/>
          </a:xfrm>
          <a:solidFill>
            <a:schemeClr val="tx1">
              <a:lumMod val="95000"/>
            </a:schemeClr>
          </a:solidFill>
        </p:spPr>
        <p:txBody>
          <a:bodyPr lIns="0" tIns="0" rIns="0" bIns="0"/>
          <a:lstStyle/>
          <a:p>
            <a:r>
              <a:rPr lang="en-US"/>
              <a:t>Click icon to add table</a:t>
            </a:r>
          </a:p>
        </p:txBody>
      </p:sp>
    </p:spTree>
    <p:extLst>
      <p:ext uri="{BB962C8B-B14F-4D97-AF65-F5344CB8AC3E}">
        <p14:creationId xmlns:p14="http://schemas.microsoft.com/office/powerpoint/2010/main" val="188965491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CLOSING">
    <p:bg>
      <p:bgPr>
        <a:solidFill>
          <a:schemeClr val="tx1"/>
        </a:solidFill>
        <a:effectLst/>
      </p:bgPr>
    </p:bg>
    <p:spTree>
      <p:nvGrpSpPr>
        <p:cNvPr id="1" name=""/>
        <p:cNvGrpSpPr/>
        <p:nvPr/>
      </p:nvGrpSpPr>
      <p:grpSpPr>
        <a:xfrm>
          <a:off x="0" y="0"/>
          <a:ext cx="0" cy="0"/>
          <a:chOff x="0" y="0"/>
          <a:chExt cx="0" cy="0"/>
        </a:xfrm>
      </p:grpSpPr>
      <p:pic>
        <p:nvPicPr>
          <p:cNvPr id="6" name="Picture 5" descr="Logo&#10;&#10;Description automatically generated">
            <a:extLst>
              <a:ext uri="{FF2B5EF4-FFF2-40B4-BE49-F238E27FC236}">
                <a16:creationId xmlns:a16="http://schemas.microsoft.com/office/drawing/2014/main" id="{27028760-E330-49DF-B2F5-9D4541486CF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4251374" y="2316304"/>
            <a:ext cx="3689253" cy="3011158"/>
          </a:xfrm>
          <a:prstGeom prst="rect">
            <a:avLst/>
          </a:prstGeom>
        </p:spPr>
      </p:pic>
      <p:sp>
        <p:nvSpPr>
          <p:cNvPr id="2" name="TextBox 1">
            <a:extLst>
              <a:ext uri="{FF2B5EF4-FFF2-40B4-BE49-F238E27FC236}">
                <a16:creationId xmlns:a16="http://schemas.microsoft.com/office/drawing/2014/main" id="{61A49DBE-6812-1E44-831B-8B718E7F057E}"/>
              </a:ext>
            </a:extLst>
          </p:cNvPr>
          <p:cNvSpPr txBox="1"/>
          <p:nvPr userDrawn="1"/>
        </p:nvSpPr>
        <p:spPr>
          <a:xfrm>
            <a:off x="4414752" y="1298325"/>
            <a:ext cx="3362496" cy="708207"/>
          </a:xfrm>
          <a:prstGeom prst="rect">
            <a:avLst/>
          </a:prstGeom>
          <a:noFill/>
        </p:spPr>
        <p:txBody>
          <a:bodyPr wrap="square" rtlCol="0">
            <a:spAutoFit/>
          </a:bodyPr>
          <a:lstStyle/>
          <a:p>
            <a:pPr marL="0" marR="0" indent="0" algn="ctr" defTabSz="554492" rtl="0" eaLnBrk="1" fontAlgn="auto" latinLnBrk="0" hangingPunct="1">
              <a:lnSpc>
                <a:spcPct val="100000"/>
              </a:lnSpc>
              <a:spcBef>
                <a:spcPts val="0"/>
              </a:spcBef>
              <a:spcAft>
                <a:spcPts val="0"/>
              </a:spcAft>
              <a:buClrTx/>
              <a:buSzTx/>
              <a:buFontTx/>
              <a:buNone/>
              <a:tabLst/>
              <a:defRPr/>
            </a:pPr>
            <a:r>
              <a:rPr kumimoji="0" lang="en-GB" sz="4002" b="1" i="0" u="none" strike="noStrike" kern="0" cap="none" spc="-69" normalizeH="0" baseline="0" noProof="0" err="1">
                <a:ln>
                  <a:noFill/>
                </a:ln>
                <a:solidFill>
                  <a:srgbClr val="000000"/>
                </a:solidFill>
                <a:effectLst/>
                <a:uLnTx/>
                <a:uFillTx/>
                <a:latin typeface="Barlow SemiBold" pitchFamily="2" charset="77"/>
                <a:ea typeface="+mj-ea"/>
                <a:cs typeface="Barlow"/>
              </a:rPr>
              <a:t>shelter.org.uk</a:t>
            </a:r>
            <a:endParaRPr lang="en-US" sz="1092"/>
          </a:p>
        </p:txBody>
      </p:sp>
    </p:spTree>
    <p:extLst>
      <p:ext uri="{BB962C8B-B14F-4D97-AF65-F5344CB8AC3E}">
        <p14:creationId xmlns:p14="http://schemas.microsoft.com/office/powerpoint/2010/main" val="225816686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SUMMARY BLACK">
    <p:bg>
      <p:bgPr>
        <a:solidFill>
          <a:schemeClr val="bg1"/>
        </a:solidFill>
        <a:effectLst/>
      </p:bgPr>
    </p:bg>
    <p:spTree>
      <p:nvGrpSpPr>
        <p:cNvPr id="1" name=""/>
        <p:cNvGrpSpPr/>
        <p:nvPr/>
      </p:nvGrpSpPr>
      <p:grpSpPr>
        <a:xfrm>
          <a:off x="0" y="0"/>
          <a:ext cx="0" cy="0"/>
          <a:chOff x="0" y="0"/>
          <a:chExt cx="0" cy="0"/>
        </a:xfrm>
      </p:grpSpPr>
      <p:grpSp>
        <p:nvGrpSpPr>
          <p:cNvPr id="49" name="object 17">
            <a:extLst>
              <a:ext uri="{FF2B5EF4-FFF2-40B4-BE49-F238E27FC236}">
                <a16:creationId xmlns:a16="http://schemas.microsoft.com/office/drawing/2014/main" id="{DB04760A-0AB3-4CB1-AE68-FFF97310DFCF}"/>
              </a:ext>
            </a:extLst>
          </p:cNvPr>
          <p:cNvGrpSpPr/>
          <p:nvPr userDrawn="1"/>
        </p:nvGrpSpPr>
        <p:grpSpPr>
          <a:xfrm>
            <a:off x="714364" y="3243014"/>
            <a:ext cx="2955578" cy="185986"/>
            <a:chOff x="1493167" y="5322844"/>
            <a:chExt cx="4873625" cy="306705"/>
          </a:xfrm>
        </p:grpSpPr>
        <p:sp>
          <p:nvSpPr>
            <p:cNvPr id="50" name="object 18">
              <a:extLst>
                <a:ext uri="{FF2B5EF4-FFF2-40B4-BE49-F238E27FC236}">
                  <a16:creationId xmlns:a16="http://schemas.microsoft.com/office/drawing/2014/main" id="{2DA043F4-313C-4771-97AF-435465D4CA0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51" name="object 19">
              <a:extLst>
                <a:ext uri="{FF2B5EF4-FFF2-40B4-BE49-F238E27FC236}">
                  <a16:creationId xmlns:a16="http://schemas.microsoft.com/office/drawing/2014/main" id="{5D462D32-762C-418D-83B7-A34E1DAB8EC8}"/>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52" name="object 20">
              <a:extLst>
                <a:ext uri="{FF2B5EF4-FFF2-40B4-BE49-F238E27FC236}">
                  <a16:creationId xmlns:a16="http://schemas.microsoft.com/office/drawing/2014/main" id="{4ADA2F41-B9A5-4A03-8AAA-DCB74E73B25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53" name="object 21">
              <a:extLst>
                <a:ext uri="{FF2B5EF4-FFF2-40B4-BE49-F238E27FC236}">
                  <a16:creationId xmlns:a16="http://schemas.microsoft.com/office/drawing/2014/main" id="{374A6330-7ADA-42C4-ABAD-B130E8313EA6}"/>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4" name="Text Placeholder 3">
            <a:extLst>
              <a:ext uri="{FF2B5EF4-FFF2-40B4-BE49-F238E27FC236}">
                <a16:creationId xmlns:a16="http://schemas.microsoft.com/office/drawing/2014/main" id="{F85C962B-3E02-413D-96FA-CBDBA62448E9}"/>
              </a:ext>
            </a:extLst>
          </p:cNvPr>
          <p:cNvSpPr>
            <a:spLocks noGrp="1"/>
          </p:cNvSpPr>
          <p:nvPr>
            <p:ph type="body" sz="quarter" idx="10" hasCustomPrompt="1"/>
          </p:nvPr>
        </p:nvSpPr>
        <p:spPr>
          <a:xfrm>
            <a:off x="681071" y="2803029"/>
            <a:ext cx="3022162" cy="654336"/>
          </a:xfrm>
        </p:spPr>
        <p:txBody>
          <a:bodyPr wrap="square">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text</a:t>
            </a:r>
          </a:p>
        </p:txBody>
      </p:sp>
      <p:sp>
        <p:nvSpPr>
          <p:cNvPr id="6" name="Text Placeholder 5">
            <a:extLst>
              <a:ext uri="{FF2B5EF4-FFF2-40B4-BE49-F238E27FC236}">
                <a16:creationId xmlns:a16="http://schemas.microsoft.com/office/drawing/2014/main" id="{58A7D3D5-2ABB-430F-BF00-9809FB4204DE}"/>
              </a:ext>
            </a:extLst>
          </p:cNvPr>
          <p:cNvSpPr>
            <a:spLocks noGrp="1"/>
          </p:cNvSpPr>
          <p:nvPr>
            <p:ph type="body" sz="quarter" idx="16" hasCustomPrompt="1"/>
          </p:nvPr>
        </p:nvSpPr>
        <p:spPr>
          <a:xfrm>
            <a:off x="685748" y="3459672"/>
            <a:ext cx="3012811" cy="523380"/>
          </a:xfrm>
        </p:spPr>
        <p:txBody>
          <a:bodyPr lIns="0" tIns="0" rIns="0" bIns="0">
            <a:noAutofit/>
          </a:bodyPr>
          <a:lstStyle>
            <a:lvl1pPr marL="9627" indent="0" algn="ctr">
              <a:lnSpc>
                <a:spcPts val="1601"/>
              </a:lnSpc>
              <a:spcBef>
                <a:spcPts val="278"/>
              </a:spcBef>
              <a:buNone/>
              <a:tabLst/>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42" name="Title 2">
            <a:extLst>
              <a:ext uri="{FF2B5EF4-FFF2-40B4-BE49-F238E27FC236}">
                <a16:creationId xmlns:a16="http://schemas.microsoft.com/office/drawing/2014/main" id="{D1ADB988-15A7-7044-98FF-2079AD408D95}"/>
              </a:ext>
            </a:extLst>
          </p:cNvPr>
          <p:cNvSpPr>
            <a:spLocks noGrp="1"/>
          </p:cNvSpPr>
          <p:nvPr>
            <p:ph type="title" hasCustomPrompt="1"/>
          </p:nvPr>
        </p:nvSpPr>
        <p:spPr>
          <a:xfrm>
            <a:off x="626577" y="877583"/>
            <a:ext cx="4858060" cy="1102437"/>
          </a:xfrm>
          <a:prstGeom prst="rect">
            <a:avLst/>
          </a:prstGeom>
        </p:spPr>
        <p:txBody>
          <a:bodyPr/>
          <a:lstStyle>
            <a:lvl1pPr>
              <a:defRPr baseline="0">
                <a:solidFill>
                  <a:schemeClr val="tx1"/>
                </a:solidFill>
              </a:defRPr>
            </a:lvl1pPr>
          </a:lstStyle>
          <a:p>
            <a:r>
              <a:rPr lang="en-US"/>
              <a:t>Click to edit summary slide Title</a:t>
            </a:r>
            <a:endParaRPr lang="en-GB"/>
          </a:p>
        </p:txBody>
      </p:sp>
      <p:grpSp>
        <p:nvGrpSpPr>
          <p:cNvPr id="43" name="object 17">
            <a:extLst>
              <a:ext uri="{FF2B5EF4-FFF2-40B4-BE49-F238E27FC236}">
                <a16:creationId xmlns:a16="http://schemas.microsoft.com/office/drawing/2014/main" id="{537858D6-A04F-7C4B-B5A9-B8783BE6BB7B}"/>
              </a:ext>
            </a:extLst>
          </p:cNvPr>
          <p:cNvGrpSpPr/>
          <p:nvPr userDrawn="1"/>
        </p:nvGrpSpPr>
        <p:grpSpPr>
          <a:xfrm>
            <a:off x="4644554" y="3243014"/>
            <a:ext cx="2955578" cy="185986"/>
            <a:chOff x="1493167" y="5322844"/>
            <a:chExt cx="4873625" cy="306705"/>
          </a:xfrm>
        </p:grpSpPr>
        <p:sp>
          <p:nvSpPr>
            <p:cNvPr id="44" name="object 18">
              <a:extLst>
                <a:ext uri="{FF2B5EF4-FFF2-40B4-BE49-F238E27FC236}">
                  <a16:creationId xmlns:a16="http://schemas.microsoft.com/office/drawing/2014/main" id="{0B03CF59-6DD2-524D-A47E-E500A6D1524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45" name="object 19">
              <a:extLst>
                <a:ext uri="{FF2B5EF4-FFF2-40B4-BE49-F238E27FC236}">
                  <a16:creationId xmlns:a16="http://schemas.microsoft.com/office/drawing/2014/main" id="{8901083C-92D1-3C4C-98A2-3A0E12F28934}"/>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46" name="object 20">
              <a:extLst>
                <a:ext uri="{FF2B5EF4-FFF2-40B4-BE49-F238E27FC236}">
                  <a16:creationId xmlns:a16="http://schemas.microsoft.com/office/drawing/2014/main" id="{9DA5DD7E-648A-E445-848E-C5C86A0C6344}"/>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47" name="object 21">
              <a:extLst>
                <a:ext uri="{FF2B5EF4-FFF2-40B4-BE49-F238E27FC236}">
                  <a16:creationId xmlns:a16="http://schemas.microsoft.com/office/drawing/2014/main" id="{DCCE6283-8EFB-C344-9B85-BE1572421FC8}"/>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48" name="Text Placeholder 3">
            <a:extLst>
              <a:ext uri="{FF2B5EF4-FFF2-40B4-BE49-F238E27FC236}">
                <a16:creationId xmlns:a16="http://schemas.microsoft.com/office/drawing/2014/main" id="{1C2FCEEC-CE4B-BD4D-B18F-6C0E5B80BE3C}"/>
              </a:ext>
            </a:extLst>
          </p:cNvPr>
          <p:cNvSpPr>
            <a:spLocks noGrp="1"/>
          </p:cNvSpPr>
          <p:nvPr>
            <p:ph type="body" sz="quarter" idx="26" hasCustomPrompt="1"/>
          </p:nvPr>
        </p:nvSpPr>
        <p:spPr>
          <a:xfrm>
            <a:off x="4611262" y="2803029"/>
            <a:ext cx="3022162" cy="654336"/>
          </a:xfrm>
        </p:spPr>
        <p:txBody>
          <a:bodyPr wrap="square">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text</a:t>
            </a:r>
          </a:p>
        </p:txBody>
      </p:sp>
      <p:sp>
        <p:nvSpPr>
          <p:cNvPr id="72" name="Text Placeholder 5">
            <a:extLst>
              <a:ext uri="{FF2B5EF4-FFF2-40B4-BE49-F238E27FC236}">
                <a16:creationId xmlns:a16="http://schemas.microsoft.com/office/drawing/2014/main" id="{0528BD5F-5C27-EA44-8604-9160AEAB6749}"/>
              </a:ext>
            </a:extLst>
          </p:cNvPr>
          <p:cNvSpPr>
            <a:spLocks noGrp="1"/>
          </p:cNvSpPr>
          <p:nvPr>
            <p:ph type="body" sz="quarter" idx="27" hasCustomPrompt="1"/>
          </p:nvPr>
        </p:nvSpPr>
        <p:spPr>
          <a:xfrm>
            <a:off x="4615938" y="3459672"/>
            <a:ext cx="3012811" cy="523380"/>
          </a:xfrm>
        </p:spPr>
        <p:txBody>
          <a:bodyPr lIns="0" tIns="0" rIns="0" bIns="0">
            <a:noAutofit/>
          </a:bodyPr>
          <a:lstStyle>
            <a:lvl1pPr marL="8732" indent="0" algn="ctr">
              <a:lnSpc>
                <a:spcPts val="1601"/>
              </a:lnSpc>
              <a:spcBef>
                <a:spcPts val="27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77" name="object 17">
            <a:extLst>
              <a:ext uri="{FF2B5EF4-FFF2-40B4-BE49-F238E27FC236}">
                <a16:creationId xmlns:a16="http://schemas.microsoft.com/office/drawing/2014/main" id="{2304FBB1-D7D3-D44C-8955-1EFB5E95874A}"/>
              </a:ext>
            </a:extLst>
          </p:cNvPr>
          <p:cNvGrpSpPr/>
          <p:nvPr userDrawn="1"/>
        </p:nvGrpSpPr>
        <p:grpSpPr>
          <a:xfrm>
            <a:off x="8618413" y="3243014"/>
            <a:ext cx="2955578" cy="185986"/>
            <a:chOff x="1493167" y="5322844"/>
            <a:chExt cx="4873625" cy="306705"/>
          </a:xfrm>
        </p:grpSpPr>
        <p:sp>
          <p:nvSpPr>
            <p:cNvPr id="78" name="object 18">
              <a:extLst>
                <a:ext uri="{FF2B5EF4-FFF2-40B4-BE49-F238E27FC236}">
                  <a16:creationId xmlns:a16="http://schemas.microsoft.com/office/drawing/2014/main" id="{C40D0EBF-ACD5-404D-BFE1-347EFDA0AA01}"/>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87" name="object 19">
              <a:extLst>
                <a:ext uri="{FF2B5EF4-FFF2-40B4-BE49-F238E27FC236}">
                  <a16:creationId xmlns:a16="http://schemas.microsoft.com/office/drawing/2014/main" id="{06FC0A2D-5DFB-B240-A2ED-77F0E6017976}"/>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88" name="object 20">
              <a:extLst>
                <a:ext uri="{FF2B5EF4-FFF2-40B4-BE49-F238E27FC236}">
                  <a16:creationId xmlns:a16="http://schemas.microsoft.com/office/drawing/2014/main" id="{528B6837-F7C6-F946-BDFD-9D3382A90578}"/>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89" name="object 21">
              <a:extLst>
                <a:ext uri="{FF2B5EF4-FFF2-40B4-BE49-F238E27FC236}">
                  <a16:creationId xmlns:a16="http://schemas.microsoft.com/office/drawing/2014/main" id="{734D6BF5-6975-7243-9122-10A9BE69A18C}"/>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90" name="Text Placeholder 3">
            <a:extLst>
              <a:ext uri="{FF2B5EF4-FFF2-40B4-BE49-F238E27FC236}">
                <a16:creationId xmlns:a16="http://schemas.microsoft.com/office/drawing/2014/main" id="{8F3CAD11-C074-E04C-904E-746F5B8202CC}"/>
              </a:ext>
            </a:extLst>
          </p:cNvPr>
          <p:cNvSpPr>
            <a:spLocks noGrp="1"/>
          </p:cNvSpPr>
          <p:nvPr>
            <p:ph type="body" sz="quarter" idx="28" hasCustomPrompt="1"/>
          </p:nvPr>
        </p:nvSpPr>
        <p:spPr>
          <a:xfrm>
            <a:off x="8585121" y="2803029"/>
            <a:ext cx="3022162" cy="654336"/>
          </a:xfrm>
        </p:spPr>
        <p:txBody>
          <a:bodyPr wrap="square">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a:t>
            </a:r>
            <a:r>
              <a:rPr lang="en-US" err="1"/>
              <a:t>TExt</a:t>
            </a:r>
            <a:endParaRPr lang="en-US"/>
          </a:p>
        </p:txBody>
      </p:sp>
      <p:sp>
        <p:nvSpPr>
          <p:cNvPr id="91" name="Text Placeholder 5">
            <a:extLst>
              <a:ext uri="{FF2B5EF4-FFF2-40B4-BE49-F238E27FC236}">
                <a16:creationId xmlns:a16="http://schemas.microsoft.com/office/drawing/2014/main" id="{FA87E161-E244-9047-BBF9-B05D0D0FA740}"/>
              </a:ext>
            </a:extLst>
          </p:cNvPr>
          <p:cNvSpPr>
            <a:spLocks noGrp="1"/>
          </p:cNvSpPr>
          <p:nvPr>
            <p:ph type="body" sz="quarter" idx="29" hasCustomPrompt="1"/>
          </p:nvPr>
        </p:nvSpPr>
        <p:spPr>
          <a:xfrm>
            <a:off x="8589796" y="3459672"/>
            <a:ext cx="3012811" cy="523380"/>
          </a:xfrm>
        </p:spPr>
        <p:txBody>
          <a:bodyPr lIns="0" tIns="0" rIns="0" bIns="0">
            <a:noAutofit/>
          </a:bodyPr>
          <a:lstStyle>
            <a:lvl1pPr marL="8732" indent="0" algn="ctr">
              <a:lnSpc>
                <a:spcPts val="1601"/>
              </a:lnSpc>
              <a:spcBef>
                <a:spcPts val="27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93" name="object 17">
            <a:extLst>
              <a:ext uri="{FF2B5EF4-FFF2-40B4-BE49-F238E27FC236}">
                <a16:creationId xmlns:a16="http://schemas.microsoft.com/office/drawing/2014/main" id="{44876C94-689E-904A-862F-973E03F3BA3A}"/>
              </a:ext>
            </a:extLst>
          </p:cNvPr>
          <p:cNvGrpSpPr/>
          <p:nvPr userDrawn="1"/>
        </p:nvGrpSpPr>
        <p:grpSpPr>
          <a:xfrm>
            <a:off x="714364" y="4690858"/>
            <a:ext cx="2955578" cy="185986"/>
            <a:chOff x="1493167" y="5322844"/>
            <a:chExt cx="4873625" cy="306705"/>
          </a:xfrm>
        </p:grpSpPr>
        <p:sp>
          <p:nvSpPr>
            <p:cNvPr id="96" name="object 18">
              <a:extLst>
                <a:ext uri="{FF2B5EF4-FFF2-40B4-BE49-F238E27FC236}">
                  <a16:creationId xmlns:a16="http://schemas.microsoft.com/office/drawing/2014/main" id="{5FD7B6EA-F4D3-B44C-8E29-B47658C4B569}"/>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97" name="object 19">
              <a:extLst>
                <a:ext uri="{FF2B5EF4-FFF2-40B4-BE49-F238E27FC236}">
                  <a16:creationId xmlns:a16="http://schemas.microsoft.com/office/drawing/2014/main" id="{265E2780-2E72-4A43-BBF3-A3BE42EEFC2A}"/>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98" name="object 20">
              <a:extLst>
                <a:ext uri="{FF2B5EF4-FFF2-40B4-BE49-F238E27FC236}">
                  <a16:creationId xmlns:a16="http://schemas.microsoft.com/office/drawing/2014/main" id="{4350CB9F-72A3-5F45-A6FD-C91A9E89D0A6}"/>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99" name="object 21">
              <a:extLst>
                <a:ext uri="{FF2B5EF4-FFF2-40B4-BE49-F238E27FC236}">
                  <a16:creationId xmlns:a16="http://schemas.microsoft.com/office/drawing/2014/main" id="{E7AF3F3F-E7D8-F74B-A062-114D4FDBA497}"/>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100" name="Text Placeholder 3">
            <a:extLst>
              <a:ext uri="{FF2B5EF4-FFF2-40B4-BE49-F238E27FC236}">
                <a16:creationId xmlns:a16="http://schemas.microsoft.com/office/drawing/2014/main" id="{FD55FBB0-43A6-3E46-A004-650380DD8854}"/>
              </a:ext>
            </a:extLst>
          </p:cNvPr>
          <p:cNvSpPr>
            <a:spLocks noGrp="1"/>
          </p:cNvSpPr>
          <p:nvPr>
            <p:ph type="body" sz="quarter" idx="30" hasCustomPrompt="1"/>
          </p:nvPr>
        </p:nvSpPr>
        <p:spPr>
          <a:xfrm>
            <a:off x="681071" y="4250871"/>
            <a:ext cx="3022162" cy="654336"/>
          </a:xfrm>
        </p:spPr>
        <p:txBody>
          <a:bodyPr wrap="square">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text</a:t>
            </a:r>
          </a:p>
        </p:txBody>
      </p:sp>
      <p:sp>
        <p:nvSpPr>
          <p:cNvPr id="101" name="Text Placeholder 5">
            <a:extLst>
              <a:ext uri="{FF2B5EF4-FFF2-40B4-BE49-F238E27FC236}">
                <a16:creationId xmlns:a16="http://schemas.microsoft.com/office/drawing/2014/main" id="{8EE02F60-0EBE-DC44-9D09-7CC7BFD18A0B}"/>
              </a:ext>
            </a:extLst>
          </p:cNvPr>
          <p:cNvSpPr>
            <a:spLocks noGrp="1"/>
          </p:cNvSpPr>
          <p:nvPr>
            <p:ph type="body" sz="quarter" idx="31" hasCustomPrompt="1"/>
          </p:nvPr>
        </p:nvSpPr>
        <p:spPr>
          <a:xfrm>
            <a:off x="685748" y="4907515"/>
            <a:ext cx="3012811" cy="523380"/>
          </a:xfrm>
        </p:spPr>
        <p:txBody>
          <a:bodyPr lIns="0" tIns="0" rIns="0" bIns="0">
            <a:noAutofit/>
          </a:bodyPr>
          <a:lstStyle>
            <a:lvl1pPr marL="8732" indent="0" algn="ctr">
              <a:lnSpc>
                <a:spcPts val="1601"/>
              </a:lnSpc>
              <a:spcBef>
                <a:spcPts val="27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102" name="object 17">
            <a:extLst>
              <a:ext uri="{FF2B5EF4-FFF2-40B4-BE49-F238E27FC236}">
                <a16:creationId xmlns:a16="http://schemas.microsoft.com/office/drawing/2014/main" id="{0725D8D2-273E-1846-BF98-943323010B2C}"/>
              </a:ext>
            </a:extLst>
          </p:cNvPr>
          <p:cNvGrpSpPr/>
          <p:nvPr userDrawn="1"/>
        </p:nvGrpSpPr>
        <p:grpSpPr>
          <a:xfrm>
            <a:off x="4644554" y="4690858"/>
            <a:ext cx="2955578" cy="185986"/>
            <a:chOff x="1493167" y="5322844"/>
            <a:chExt cx="4873625" cy="306705"/>
          </a:xfrm>
        </p:grpSpPr>
        <p:sp>
          <p:nvSpPr>
            <p:cNvPr id="103" name="object 18">
              <a:extLst>
                <a:ext uri="{FF2B5EF4-FFF2-40B4-BE49-F238E27FC236}">
                  <a16:creationId xmlns:a16="http://schemas.microsoft.com/office/drawing/2014/main" id="{0D5952FD-F658-7441-A2E6-70576BD16FCE}"/>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104" name="object 19">
              <a:extLst>
                <a:ext uri="{FF2B5EF4-FFF2-40B4-BE49-F238E27FC236}">
                  <a16:creationId xmlns:a16="http://schemas.microsoft.com/office/drawing/2014/main" id="{A3799A88-9418-BF4C-839B-31A7463D64E7}"/>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105" name="object 20">
              <a:extLst>
                <a:ext uri="{FF2B5EF4-FFF2-40B4-BE49-F238E27FC236}">
                  <a16:creationId xmlns:a16="http://schemas.microsoft.com/office/drawing/2014/main" id="{0247345F-E3B9-C640-B755-8ED2773E3CAB}"/>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106" name="object 21">
              <a:extLst>
                <a:ext uri="{FF2B5EF4-FFF2-40B4-BE49-F238E27FC236}">
                  <a16:creationId xmlns:a16="http://schemas.microsoft.com/office/drawing/2014/main" id="{F4CFCF87-4788-E744-9B72-6A75EF66C6C1}"/>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107" name="Text Placeholder 3">
            <a:extLst>
              <a:ext uri="{FF2B5EF4-FFF2-40B4-BE49-F238E27FC236}">
                <a16:creationId xmlns:a16="http://schemas.microsoft.com/office/drawing/2014/main" id="{D287A9A1-42A1-A846-8FEA-75C627CA569B}"/>
              </a:ext>
            </a:extLst>
          </p:cNvPr>
          <p:cNvSpPr>
            <a:spLocks noGrp="1"/>
          </p:cNvSpPr>
          <p:nvPr>
            <p:ph type="body" sz="quarter" idx="32" hasCustomPrompt="1"/>
          </p:nvPr>
        </p:nvSpPr>
        <p:spPr>
          <a:xfrm>
            <a:off x="4611262" y="4250871"/>
            <a:ext cx="3022162" cy="654336"/>
          </a:xfrm>
        </p:spPr>
        <p:txBody>
          <a:bodyPr wrap="square">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text</a:t>
            </a:r>
          </a:p>
        </p:txBody>
      </p:sp>
      <p:sp>
        <p:nvSpPr>
          <p:cNvPr id="108" name="Text Placeholder 5">
            <a:extLst>
              <a:ext uri="{FF2B5EF4-FFF2-40B4-BE49-F238E27FC236}">
                <a16:creationId xmlns:a16="http://schemas.microsoft.com/office/drawing/2014/main" id="{1A80C0B8-D2A0-8646-8B33-D9B709FA9972}"/>
              </a:ext>
            </a:extLst>
          </p:cNvPr>
          <p:cNvSpPr>
            <a:spLocks noGrp="1"/>
          </p:cNvSpPr>
          <p:nvPr>
            <p:ph type="body" sz="quarter" idx="33" hasCustomPrompt="1"/>
          </p:nvPr>
        </p:nvSpPr>
        <p:spPr>
          <a:xfrm>
            <a:off x="4615938" y="4907515"/>
            <a:ext cx="3012811" cy="523380"/>
          </a:xfrm>
        </p:spPr>
        <p:txBody>
          <a:bodyPr lIns="0" tIns="0" rIns="0" bIns="0">
            <a:noAutofit/>
          </a:bodyPr>
          <a:lstStyle>
            <a:lvl1pPr marL="8732" indent="0" algn="ctr">
              <a:lnSpc>
                <a:spcPts val="1601"/>
              </a:lnSpc>
              <a:spcBef>
                <a:spcPts val="27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109" name="object 17">
            <a:extLst>
              <a:ext uri="{FF2B5EF4-FFF2-40B4-BE49-F238E27FC236}">
                <a16:creationId xmlns:a16="http://schemas.microsoft.com/office/drawing/2014/main" id="{3A781493-021B-9F44-A5CD-1EEDC321F13E}"/>
              </a:ext>
            </a:extLst>
          </p:cNvPr>
          <p:cNvGrpSpPr/>
          <p:nvPr userDrawn="1"/>
        </p:nvGrpSpPr>
        <p:grpSpPr>
          <a:xfrm>
            <a:off x="8618413" y="4690858"/>
            <a:ext cx="2955578" cy="185986"/>
            <a:chOff x="1493167" y="5322844"/>
            <a:chExt cx="4873625" cy="306705"/>
          </a:xfrm>
        </p:grpSpPr>
        <p:sp>
          <p:nvSpPr>
            <p:cNvPr id="110" name="object 18">
              <a:extLst>
                <a:ext uri="{FF2B5EF4-FFF2-40B4-BE49-F238E27FC236}">
                  <a16:creationId xmlns:a16="http://schemas.microsoft.com/office/drawing/2014/main" id="{659217E6-1B05-144E-A7AE-BD363580B855}"/>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111" name="object 19">
              <a:extLst>
                <a:ext uri="{FF2B5EF4-FFF2-40B4-BE49-F238E27FC236}">
                  <a16:creationId xmlns:a16="http://schemas.microsoft.com/office/drawing/2014/main" id="{CACF8ADC-B845-7440-AE23-CC23B73A8D9D}"/>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112" name="object 20">
              <a:extLst>
                <a:ext uri="{FF2B5EF4-FFF2-40B4-BE49-F238E27FC236}">
                  <a16:creationId xmlns:a16="http://schemas.microsoft.com/office/drawing/2014/main" id="{8A73DC08-65D7-B049-8FD8-DD4D87B8A1A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113" name="object 21">
              <a:extLst>
                <a:ext uri="{FF2B5EF4-FFF2-40B4-BE49-F238E27FC236}">
                  <a16:creationId xmlns:a16="http://schemas.microsoft.com/office/drawing/2014/main" id="{EFC0D9B3-09AC-4D47-A6EC-22CDB76E463A}"/>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114" name="Text Placeholder 3">
            <a:extLst>
              <a:ext uri="{FF2B5EF4-FFF2-40B4-BE49-F238E27FC236}">
                <a16:creationId xmlns:a16="http://schemas.microsoft.com/office/drawing/2014/main" id="{7A1783A2-6E93-304A-B939-3D3FCE775654}"/>
              </a:ext>
            </a:extLst>
          </p:cNvPr>
          <p:cNvSpPr>
            <a:spLocks noGrp="1"/>
          </p:cNvSpPr>
          <p:nvPr>
            <p:ph type="body" sz="quarter" idx="34" hasCustomPrompt="1"/>
          </p:nvPr>
        </p:nvSpPr>
        <p:spPr>
          <a:xfrm>
            <a:off x="8585121" y="4250871"/>
            <a:ext cx="3022162" cy="654336"/>
          </a:xfrm>
        </p:spPr>
        <p:txBody>
          <a:bodyPr wrap="square">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text</a:t>
            </a:r>
          </a:p>
        </p:txBody>
      </p:sp>
      <p:sp>
        <p:nvSpPr>
          <p:cNvPr id="115" name="Text Placeholder 5">
            <a:extLst>
              <a:ext uri="{FF2B5EF4-FFF2-40B4-BE49-F238E27FC236}">
                <a16:creationId xmlns:a16="http://schemas.microsoft.com/office/drawing/2014/main" id="{43CF8CD6-8F3C-B040-9972-CBBC76839C9C}"/>
              </a:ext>
            </a:extLst>
          </p:cNvPr>
          <p:cNvSpPr>
            <a:spLocks noGrp="1"/>
          </p:cNvSpPr>
          <p:nvPr>
            <p:ph type="body" sz="quarter" idx="35" hasCustomPrompt="1"/>
          </p:nvPr>
        </p:nvSpPr>
        <p:spPr>
          <a:xfrm>
            <a:off x="8589796" y="4907515"/>
            <a:ext cx="3012811" cy="523380"/>
          </a:xfrm>
        </p:spPr>
        <p:txBody>
          <a:bodyPr lIns="0" tIns="0" rIns="0" bIns="0">
            <a:noAutofit/>
          </a:bodyPr>
          <a:lstStyle>
            <a:lvl1pPr marL="8732" indent="0" algn="ctr">
              <a:lnSpc>
                <a:spcPts val="1601"/>
              </a:lnSpc>
              <a:spcBef>
                <a:spcPts val="27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5" name="Slide Number Placeholder 4">
            <a:extLst>
              <a:ext uri="{FF2B5EF4-FFF2-40B4-BE49-F238E27FC236}">
                <a16:creationId xmlns:a16="http://schemas.microsoft.com/office/drawing/2014/main" id="{F77475BA-9F66-4729-A03E-C40513838AA1}"/>
              </a:ext>
            </a:extLst>
          </p:cNvPr>
          <p:cNvSpPr>
            <a:spLocks noGrp="1"/>
          </p:cNvSpPr>
          <p:nvPr>
            <p:ph type="sldNum" sz="quarter" idx="3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10673470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userDrawn="1">
  <p:cSld name="TEXT &amp; PIC BLACK">
    <p:bg>
      <p:bgPr>
        <a:solidFill>
          <a:schemeClr val="bg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840773-8378-4730-9B7C-EB986FFBE2D3}"/>
              </a:ext>
            </a:extLst>
          </p:cNvPr>
          <p:cNvSpPr>
            <a:spLocks noGrp="1"/>
          </p:cNvSpPr>
          <p:nvPr>
            <p:ph type="title" hasCustomPrompt="1"/>
          </p:nvPr>
        </p:nvSpPr>
        <p:spPr>
          <a:xfrm>
            <a:off x="626577" y="877583"/>
            <a:ext cx="4858060" cy="1102437"/>
          </a:xfrm>
          <a:prstGeom prst="rect">
            <a:avLst/>
          </a:prstGeom>
        </p:spPr>
        <p:txBody>
          <a:bodyPr/>
          <a:lstStyle>
            <a:lvl1pPr>
              <a:defRPr baseline="0">
                <a:solidFill>
                  <a:schemeClr val="tx1"/>
                </a:solidFill>
              </a:defRPr>
            </a:lvl1pPr>
          </a:lstStyle>
          <a:p>
            <a:r>
              <a:rPr lang="en-US"/>
              <a:t>Click to edit your own title text</a:t>
            </a:r>
            <a:endParaRPr lang="en-GB"/>
          </a:p>
        </p:txBody>
      </p:sp>
      <p:sp>
        <p:nvSpPr>
          <p:cNvPr id="6" name="Picture Placeholder 5">
            <a:extLst>
              <a:ext uri="{FF2B5EF4-FFF2-40B4-BE49-F238E27FC236}">
                <a16:creationId xmlns:a16="http://schemas.microsoft.com/office/drawing/2014/main" id="{13B23DFE-205E-4132-9220-41E76C21FCCA}"/>
              </a:ext>
            </a:extLst>
          </p:cNvPr>
          <p:cNvSpPr>
            <a:spLocks noGrp="1"/>
          </p:cNvSpPr>
          <p:nvPr>
            <p:ph type="pic" sz="quarter" idx="11"/>
          </p:nvPr>
        </p:nvSpPr>
        <p:spPr>
          <a:xfrm>
            <a:off x="6373266" y="2"/>
            <a:ext cx="5818734" cy="6856939"/>
          </a:xfrm>
          <a:solidFill>
            <a:schemeClr val="tx1">
              <a:lumMod val="95000"/>
            </a:schemeClr>
          </a:solidFill>
        </p:spPr>
        <p:txBody>
          <a:bodyPr/>
          <a:lstStyle>
            <a:lvl1pPr marL="0" indent="0">
              <a:buNone/>
              <a:defRPr/>
            </a:lvl1pPr>
          </a:lstStyle>
          <a:p>
            <a:r>
              <a:rPr lang="en-US"/>
              <a:t>Click icon to add picture</a:t>
            </a:r>
            <a:endParaRPr lang="en-GB"/>
          </a:p>
        </p:txBody>
      </p:sp>
      <p:sp>
        <p:nvSpPr>
          <p:cNvPr id="5" name="Text Placeholder 4">
            <a:extLst>
              <a:ext uri="{FF2B5EF4-FFF2-40B4-BE49-F238E27FC236}">
                <a16:creationId xmlns:a16="http://schemas.microsoft.com/office/drawing/2014/main" id="{A2E1E702-00CE-4780-A3F9-8D9770358ADE}"/>
              </a:ext>
            </a:extLst>
          </p:cNvPr>
          <p:cNvSpPr>
            <a:spLocks noGrp="1"/>
          </p:cNvSpPr>
          <p:nvPr>
            <p:ph type="body" sz="quarter" idx="12" hasCustomPrompt="1"/>
          </p:nvPr>
        </p:nvSpPr>
        <p:spPr>
          <a:xfrm>
            <a:off x="626577" y="2268394"/>
            <a:ext cx="4857931" cy="3712022"/>
          </a:xfrm>
        </p:spPr>
        <p:txBody>
          <a:bodyPr/>
          <a:lstStyle>
            <a:lvl1pPr marL="277220" indent="-277220">
              <a:buFontTx/>
              <a:buBlip>
                <a:blip r:embed="rId2"/>
              </a:buBlip>
              <a:defRPr>
                <a:solidFill>
                  <a:schemeClr val="tx1"/>
                </a:solidFill>
              </a:defRPr>
            </a:lvl1pPr>
            <a:lvl2pPr marL="485136" indent="-207915">
              <a:buFontTx/>
              <a:buBlip>
                <a:blip r:embed="rId2"/>
              </a:buBlip>
              <a:defRPr>
                <a:solidFill>
                  <a:schemeClr val="tx1"/>
                </a:solidFill>
              </a:defRPr>
            </a:lvl2pPr>
            <a:lvl3pPr marL="762356" indent="-207915">
              <a:buFontTx/>
              <a:buBlip>
                <a:blip r:embed="rId2"/>
              </a:buBlip>
              <a:defRPr>
                <a:solidFill>
                  <a:schemeClr val="tx1"/>
                </a:solidFill>
              </a:defRPr>
            </a:lvl3pPr>
            <a:lvl4pPr marL="1004924" indent="-173263">
              <a:buFontTx/>
              <a:buBlip>
                <a:blip r:embed="rId2"/>
              </a:buBlip>
              <a:defRPr>
                <a:solidFill>
                  <a:schemeClr val="tx1"/>
                </a:solidFill>
              </a:defRPr>
            </a:lvl4pPr>
            <a:lvl5pPr marL="1282144" indent="-173263">
              <a:buFontTx/>
              <a:buBlip>
                <a:blip r:embed="rId2"/>
              </a:buBlip>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B81C56C0-A489-4690-9283-258DA58CA7C3}"/>
              </a:ext>
            </a:extLst>
          </p:cNvPr>
          <p:cNvSpPr>
            <a:spLocks noGrp="1"/>
          </p:cNvSpPr>
          <p:nvPr>
            <p:ph type="sldNum" sz="quarter" idx="15"/>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79936913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userDrawn="1">
  <p:cSld name="CONTENT &amp; QUESTION MARK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7" y="877583"/>
            <a:ext cx="4857931" cy="1102437"/>
          </a:xfrm>
          <a:prstGeom prst="rect">
            <a:avLst/>
          </a:prstGeom>
        </p:spPr>
        <p:txBody>
          <a:bodyPr/>
          <a:lstStyle>
            <a:lvl1pPr>
              <a:defRPr baseline="0"/>
            </a:lvl1pPr>
          </a:lstStyle>
          <a:p>
            <a:r>
              <a:rPr lang="en-US"/>
              <a:t>Click to edit Your Own title text</a:t>
            </a:r>
            <a:endParaRPr lang="en-GB"/>
          </a:p>
        </p:txBody>
      </p:sp>
      <p:sp>
        <p:nvSpPr>
          <p:cNvPr id="4" name="Text Placeholder 4">
            <a:extLst>
              <a:ext uri="{FF2B5EF4-FFF2-40B4-BE49-F238E27FC236}">
                <a16:creationId xmlns:a16="http://schemas.microsoft.com/office/drawing/2014/main" id="{7432861C-37CD-4A46-A657-1997ACC07C3C}"/>
              </a:ext>
            </a:extLst>
          </p:cNvPr>
          <p:cNvSpPr>
            <a:spLocks noGrp="1"/>
          </p:cNvSpPr>
          <p:nvPr>
            <p:ph type="body" sz="quarter" idx="12" hasCustomPrompt="1"/>
          </p:nvPr>
        </p:nvSpPr>
        <p:spPr>
          <a:xfrm>
            <a:off x="626577" y="2268394"/>
            <a:ext cx="4857931" cy="3712022"/>
          </a:xfrm>
        </p:spPr>
        <p:txBody>
          <a:body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pic>
        <p:nvPicPr>
          <p:cNvPr id="3" name="Picture 2" descr="A picture containing arrow&#10;&#10;Description automatically generated">
            <a:extLst>
              <a:ext uri="{FF2B5EF4-FFF2-40B4-BE49-F238E27FC236}">
                <a16:creationId xmlns:a16="http://schemas.microsoft.com/office/drawing/2014/main" id="{7B92D116-BDE5-416B-977F-50F963ED223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227007" y="877584"/>
            <a:ext cx="5109247" cy="5105195"/>
          </a:xfrm>
          <a:prstGeom prst="rect">
            <a:avLst/>
          </a:prstGeom>
        </p:spPr>
      </p:pic>
      <p:sp>
        <p:nvSpPr>
          <p:cNvPr id="7" name="Slide Number Placeholder 6">
            <a:extLst>
              <a:ext uri="{FF2B5EF4-FFF2-40B4-BE49-F238E27FC236}">
                <a16:creationId xmlns:a16="http://schemas.microsoft.com/office/drawing/2014/main" id="{BE12BA47-D2CE-4E29-B3DD-E438A5F5849D}"/>
              </a:ext>
            </a:extLst>
          </p:cNvPr>
          <p:cNvSpPr>
            <a:spLocks noGrp="1"/>
          </p:cNvSpPr>
          <p:nvPr>
            <p:ph type="sldNum" sz="quarter" idx="15"/>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08748425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BLANK WHITE">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0643CD1-0643-4BCD-916E-5FF1B50E43D7}"/>
              </a:ext>
            </a:extLst>
          </p:cNvPr>
          <p:cNvSpPr>
            <a:spLocks noGrp="1"/>
          </p:cNvSpPr>
          <p:nvPr>
            <p:ph type="sldNum" sz="quarter" idx="12"/>
          </p:nvPr>
        </p:nvSpPr>
        <p:spPr/>
        <p:txBody>
          <a:bodyPr/>
          <a:lstStyle/>
          <a:p>
            <a:fld id="{B90F9CBB-4563-4BE2-B3E1-4A9E8EA05CDE}" type="slidenum">
              <a:rPr lang="en-GB" smtClean="0"/>
              <a:pPr/>
              <a:t>‹#›</a:t>
            </a:fld>
            <a:endParaRPr lang="en-GB"/>
          </a:p>
        </p:txBody>
      </p:sp>
      <p:sp>
        <p:nvSpPr>
          <p:cNvPr id="3" name="Content Placeholder 2">
            <a:extLst>
              <a:ext uri="{FF2B5EF4-FFF2-40B4-BE49-F238E27FC236}">
                <a16:creationId xmlns:a16="http://schemas.microsoft.com/office/drawing/2014/main" id="{00914E19-B331-4F55-BEA7-A48D09634E50}"/>
              </a:ext>
            </a:extLst>
          </p:cNvPr>
          <p:cNvSpPr>
            <a:spLocks noGrp="1"/>
          </p:cNvSpPr>
          <p:nvPr>
            <p:ph sz="quarter" idx="13"/>
          </p:nvPr>
        </p:nvSpPr>
        <p:spPr>
          <a:xfrm>
            <a:off x="200248" y="394211"/>
            <a:ext cx="11791505" cy="6069580"/>
          </a:xfrm>
        </p:spPr>
        <p:txBody>
          <a:bodyPr/>
          <a:lstStyle>
            <a:lvl1pPr marL="0" indent="0">
              <a:buNone/>
              <a:defRPr/>
            </a:lvl1pPr>
          </a:lstStyle>
          <a:p>
            <a:pPr lvl="0"/>
            <a:r>
              <a:rPr lang="en-US"/>
              <a:t>Click to edit Master text styles</a:t>
            </a:r>
          </a:p>
        </p:txBody>
      </p:sp>
    </p:spTree>
    <p:extLst>
      <p:ext uri="{BB962C8B-B14F-4D97-AF65-F5344CB8AC3E}">
        <p14:creationId xmlns:p14="http://schemas.microsoft.com/office/powerpoint/2010/main" val="394389014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CONTENTS &amp; ARROW LOWERCASE WHITE">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BD631376-D81A-444D-8D3E-14D8F5DB54C8}"/>
              </a:ext>
            </a:extLst>
          </p:cNvPr>
          <p:cNvGrpSpPr/>
          <p:nvPr userDrawn="1"/>
        </p:nvGrpSpPr>
        <p:grpSpPr>
          <a:xfrm>
            <a:off x="7162800" y="3344316"/>
            <a:ext cx="4282603" cy="3049711"/>
            <a:chOff x="11811158" y="5515025"/>
            <a:chExt cx="7061834" cy="5029200"/>
          </a:xfrm>
        </p:grpSpPr>
        <p:pic>
          <p:nvPicPr>
            <p:cNvPr id="6" name="object 5">
              <a:extLst>
                <a:ext uri="{FF2B5EF4-FFF2-40B4-BE49-F238E27FC236}">
                  <a16:creationId xmlns:a16="http://schemas.microsoft.com/office/drawing/2014/main" id="{5D6B2BB9-07B0-4783-8CF1-05888C6C03B0}"/>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9" name="object 6">
              <a:extLst>
                <a:ext uri="{FF2B5EF4-FFF2-40B4-BE49-F238E27FC236}">
                  <a16:creationId xmlns:a16="http://schemas.microsoft.com/office/drawing/2014/main" id="{8584BBAC-16E6-4E25-A3D0-A450CE719AFC}"/>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p>
          </p:txBody>
        </p:sp>
      </p:grpSp>
      <p:sp>
        <p:nvSpPr>
          <p:cNvPr id="3" name="Text Placeholder 2">
            <a:extLst>
              <a:ext uri="{FF2B5EF4-FFF2-40B4-BE49-F238E27FC236}">
                <a16:creationId xmlns:a16="http://schemas.microsoft.com/office/drawing/2014/main" id="{63C7CDE1-3BCD-7B4F-A1DF-1C6F9B73E7B0}"/>
              </a:ext>
            </a:extLst>
          </p:cNvPr>
          <p:cNvSpPr>
            <a:spLocks noGrp="1"/>
          </p:cNvSpPr>
          <p:nvPr>
            <p:ph type="body" sz="quarter" idx="10" hasCustomPrompt="1"/>
          </p:nvPr>
        </p:nvSpPr>
        <p:spPr>
          <a:xfrm>
            <a:off x="623759" y="1335750"/>
            <a:ext cx="5472241" cy="4180724"/>
          </a:xfrm>
        </p:spPr>
        <p:txBody>
          <a:bodyPr lIns="0" tIns="0" rIns="0" bIns="0">
            <a:noAutofit/>
          </a:bodyPr>
          <a:lstStyle>
            <a:lvl1pPr marL="554492" marR="0" indent="-554492" defTabSz="554492" eaLnBrk="1" fontAlgn="auto" latinLnBrk="0" hangingPunct="1">
              <a:lnSpc>
                <a:spcPts val="3275"/>
              </a:lnSpc>
              <a:spcBef>
                <a:spcPts val="0"/>
              </a:spcBef>
              <a:spcAft>
                <a:spcPts val="728"/>
              </a:spcAft>
              <a:buClrTx/>
              <a:buSzTx/>
              <a:buFont typeface="+mj-lt"/>
              <a:buAutoNum type="arabicPeriod"/>
              <a:tabLst/>
              <a:defRPr sz="3275" b="0" i="0" cap="none" baseline="0">
                <a:latin typeface="Barlow SemiBold" panose="00000700000000000000" pitchFamily="2" charset="0"/>
              </a:defRPr>
            </a:lvl1pPr>
          </a:lstStyle>
          <a:p>
            <a:pPr lvl="0"/>
            <a:r>
              <a:rPr lang="en-GB"/>
              <a:t>Section header</a:t>
            </a:r>
          </a:p>
          <a:p>
            <a:pPr lvl="0"/>
            <a:r>
              <a:rPr lang="en-GB"/>
              <a:t>Section header</a:t>
            </a:r>
          </a:p>
          <a:p>
            <a:pPr lvl="0"/>
            <a:r>
              <a:rPr lang="en-GB"/>
              <a:t>Section header </a:t>
            </a:r>
          </a:p>
          <a:p>
            <a:pPr lvl="0"/>
            <a:r>
              <a:rPr lang="en-GB"/>
              <a:t>Section header </a:t>
            </a:r>
          </a:p>
          <a:p>
            <a:pPr lvl="0"/>
            <a:r>
              <a:rPr lang="en-GB"/>
              <a:t>Section header </a:t>
            </a:r>
          </a:p>
          <a:p>
            <a:pPr lvl="0"/>
            <a:r>
              <a:rPr lang="en-GB"/>
              <a:t>Section header </a:t>
            </a:r>
          </a:p>
          <a:p>
            <a:pPr lvl="0"/>
            <a:r>
              <a:rPr lang="en-GB"/>
              <a:t>Section header </a:t>
            </a:r>
          </a:p>
          <a:p>
            <a:pPr lvl="0"/>
            <a:r>
              <a:rPr lang="en-GB"/>
              <a:t>Section header </a:t>
            </a:r>
          </a:p>
        </p:txBody>
      </p:sp>
      <p:sp>
        <p:nvSpPr>
          <p:cNvPr id="7" name="Slide Number Placeholder 6">
            <a:extLst>
              <a:ext uri="{FF2B5EF4-FFF2-40B4-BE49-F238E27FC236}">
                <a16:creationId xmlns:a16="http://schemas.microsoft.com/office/drawing/2014/main" id="{12CA193A-2528-4994-B9DF-EDDEA8ACDB63}"/>
              </a:ext>
            </a:extLst>
          </p:cNvPr>
          <p:cNvSpPr>
            <a:spLocks noGrp="1"/>
          </p:cNvSpPr>
          <p:nvPr>
            <p:ph type="sldNum" sz="quarter" idx="13"/>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30082287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TEXT &amp; ARROW WHITE">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11D2F735-C4E6-6F51-8946-13E85B73DD88}"/>
              </a:ext>
            </a:extLst>
          </p:cNvPr>
          <p:cNvGrpSpPr>
            <a:grpSpLocks/>
          </p:cNvGrpSpPr>
          <p:nvPr userDrawn="1"/>
        </p:nvGrpSpPr>
        <p:grpSpPr bwMode="auto">
          <a:xfrm>
            <a:off x="7162704" y="3344286"/>
            <a:ext cx="4282219" cy="3049711"/>
            <a:chOff x="11811158" y="5515025"/>
            <a:chExt cx="7061834" cy="5029200"/>
          </a:xfrm>
        </p:grpSpPr>
        <p:pic>
          <p:nvPicPr>
            <p:cNvPr id="3" name="object 5">
              <a:extLst>
                <a:ext uri="{FF2B5EF4-FFF2-40B4-BE49-F238E27FC236}">
                  <a16:creationId xmlns:a16="http://schemas.microsoft.com/office/drawing/2014/main" id="{0E9F7A49-B540-1227-85B1-BA0B5726D7C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object 6">
              <a:extLst>
                <a:ext uri="{FF2B5EF4-FFF2-40B4-BE49-F238E27FC236}">
                  <a16:creationId xmlns:a16="http://schemas.microsoft.com/office/drawing/2014/main" id="{FDE15239-404F-A277-4EE5-D32DF63F40A3}"/>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sp>
        <p:nvSpPr>
          <p:cNvPr id="8" name="Text Placeholder 2"/>
          <p:cNvSpPr>
            <a:spLocks noGrp="1"/>
          </p:cNvSpPr>
          <p:nvPr>
            <p:ph type="body" sz="quarter" idx="14"/>
          </p:nvPr>
        </p:nvSpPr>
        <p:spPr>
          <a:xfrm>
            <a:off x="637402" y="1675895"/>
            <a:ext cx="5458598" cy="3524432"/>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itle 10"/>
          <p:cNvSpPr>
            <a:spLocks noGrp="1"/>
          </p:cNvSpPr>
          <p:nvPr>
            <p:ph type="title"/>
          </p:nvPr>
        </p:nvSpPr>
        <p:spPr>
          <a:xfrm>
            <a:off x="637403" y="1202049"/>
            <a:ext cx="5458598" cy="488385"/>
          </a:xfrm>
        </p:spPr>
        <p:txBody>
          <a:bodyPr>
            <a:normAutofit/>
          </a:bodyPr>
          <a:lstStyle>
            <a:lvl1pPr>
              <a:defRPr sz="3275">
                <a:solidFill>
                  <a:schemeClr val="bg1"/>
                </a:solidFill>
              </a:defRPr>
            </a:lvl1pPr>
          </a:lstStyle>
          <a:p>
            <a:r>
              <a:rPr lang="en-US"/>
              <a:t>Click to edit Master title style</a:t>
            </a:r>
            <a:endParaRPr lang="en-GB"/>
          </a:p>
        </p:txBody>
      </p:sp>
      <p:sp>
        <p:nvSpPr>
          <p:cNvPr id="5" name="Slide Number Placeholder 3">
            <a:extLst>
              <a:ext uri="{FF2B5EF4-FFF2-40B4-BE49-F238E27FC236}">
                <a16:creationId xmlns:a16="http://schemas.microsoft.com/office/drawing/2014/main" id="{A6EFDC88-E9A1-1D7C-A36C-DE59B00533E3}"/>
              </a:ext>
            </a:extLst>
          </p:cNvPr>
          <p:cNvSpPr>
            <a:spLocks noGrp="1"/>
          </p:cNvSpPr>
          <p:nvPr>
            <p:ph type="sldNum" sz="quarter" idx="15"/>
          </p:nvPr>
        </p:nvSpPr>
        <p:spPr/>
        <p:txBody>
          <a:bodyPr/>
          <a:lstStyle>
            <a:lvl1pPr>
              <a:defRPr/>
            </a:lvl1pPr>
          </a:lstStyle>
          <a:p>
            <a:pPr>
              <a:defRPr/>
            </a:pPr>
            <a:fld id="{BF01995F-A174-44F1-BAA2-3BC55466EC9A}" type="slidenum">
              <a:rPr lang="en-GB"/>
              <a:pPr>
                <a:defRPr/>
              </a:pPr>
              <a:t>‹#›</a:t>
            </a:fld>
            <a:endParaRPr lang="en-GB"/>
          </a:p>
        </p:txBody>
      </p:sp>
    </p:spTree>
    <p:extLst>
      <p:ext uri="{BB962C8B-B14F-4D97-AF65-F5344CB8AC3E}">
        <p14:creationId xmlns:p14="http://schemas.microsoft.com/office/powerpoint/2010/main" val="32865985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userDrawn="1">
  <p:cSld name="TEXT/CONTENT LONG TITLE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8" y="416066"/>
            <a:ext cx="10938847" cy="1135309"/>
          </a:xfrm>
          <a:prstGeom prst="rect">
            <a:avLst/>
          </a:prstGeom>
        </p:spPr>
        <p:txBody>
          <a:bodyPr/>
          <a:lstStyle>
            <a:lvl1pPr>
              <a:defRPr baseline="0"/>
            </a:lvl1pPr>
          </a:lstStyle>
          <a:p>
            <a:r>
              <a:rPr lang="en-US"/>
              <a:t>Click to edit Your Own Long title text </a:t>
            </a:r>
            <a:endParaRPr lang="en-GB"/>
          </a:p>
        </p:txBody>
      </p:sp>
      <p:sp>
        <p:nvSpPr>
          <p:cNvPr id="6" name="Text Placeholder 4">
            <a:extLst>
              <a:ext uri="{FF2B5EF4-FFF2-40B4-BE49-F238E27FC236}">
                <a16:creationId xmlns:a16="http://schemas.microsoft.com/office/drawing/2014/main" id="{4591145F-4DE9-44D0-A012-8B6F5EE33C86}"/>
              </a:ext>
            </a:extLst>
          </p:cNvPr>
          <p:cNvSpPr>
            <a:spLocks noGrp="1"/>
          </p:cNvSpPr>
          <p:nvPr>
            <p:ph type="body" sz="quarter" idx="12" hasCustomPrompt="1"/>
          </p:nvPr>
        </p:nvSpPr>
        <p:spPr>
          <a:xfrm>
            <a:off x="633059" y="1806349"/>
            <a:ext cx="4857931" cy="4191909"/>
          </a:xfrm>
        </p:spPr>
        <p:txBody>
          <a:bodyPr>
            <a:normAutofit/>
          </a:bodyPr>
          <a:lstStyle>
            <a:lvl1pPr marL="376400" indent="-376400">
              <a:defRPr sz="2668">
                <a:solidFill>
                  <a:schemeClr val="bg1"/>
                </a:solidFill>
              </a:defRPr>
            </a:lvl1pPr>
            <a:lvl2pPr marL="702742" indent="-326342">
              <a:defRPr sz="2426">
                <a:solidFill>
                  <a:schemeClr val="bg1"/>
                </a:solidFill>
              </a:defRPr>
            </a:lvl2pPr>
            <a:lvl3pPr marL="979988" indent="-277246">
              <a:defRPr sz="2183">
                <a:solidFill>
                  <a:schemeClr val="bg1"/>
                </a:solidFill>
              </a:defRPr>
            </a:lvl3pPr>
            <a:lvl4pPr marL="1247607" indent="-217561">
              <a:defRPr sz="1940">
                <a:solidFill>
                  <a:schemeClr val="bg1"/>
                </a:solidFill>
              </a:defRPr>
            </a:lvl4pPr>
            <a:lvl5pPr marL="1465169" indent="-217561">
              <a:defRPr sz="1698">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4">
            <a:extLst>
              <a:ext uri="{FF2B5EF4-FFF2-40B4-BE49-F238E27FC236}">
                <a16:creationId xmlns:a16="http://schemas.microsoft.com/office/drawing/2014/main" id="{8159C3B5-CF89-4F1B-BEBA-E6FC8094F745}"/>
              </a:ext>
            </a:extLst>
          </p:cNvPr>
          <p:cNvSpPr>
            <a:spLocks noGrp="1"/>
          </p:cNvSpPr>
          <p:nvPr>
            <p:ph type="body" sz="quarter" idx="13" hasCustomPrompt="1"/>
          </p:nvPr>
        </p:nvSpPr>
        <p:spPr>
          <a:xfrm>
            <a:off x="6701010" y="1806349"/>
            <a:ext cx="4857931" cy="4191909"/>
          </a:xfrm>
        </p:spPr>
        <p:txBody>
          <a:bodyPr>
            <a:normAutofit/>
          </a:bodyPr>
          <a:lstStyle>
            <a:lvl1pPr marL="376400" indent="-376400">
              <a:defRPr sz="2668">
                <a:solidFill>
                  <a:schemeClr val="bg1"/>
                </a:solidFill>
              </a:defRPr>
            </a:lvl1pPr>
            <a:lvl2pPr marL="702742" indent="-326342">
              <a:defRPr sz="2426">
                <a:solidFill>
                  <a:schemeClr val="bg1"/>
                </a:solidFill>
              </a:defRPr>
            </a:lvl2pPr>
            <a:lvl3pPr marL="979988" indent="-277246">
              <a:defRPr sz="2183">
                <a:solidFill>
                  <a:schemeClr val="bg1"/>
                </a:solidFill>
              </a:defRPr>
            </a:lvl3pPr>
            <a:lvl4pPr marL="1247607" indent="-217561">
              <a:defRPr sz="1940">
                <a:solidFill>
                  <a:schemeClr val="bg1"/>
                </a:solidFill>
              </a:defRPr>
            </a:lvl4pPr>
            <a:lvl5pPr marL="1465169" indent="-217561">
              <a:defRPr sz="1698">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3">
            <a:extLst>
              <a:ext uri="{FF2B5EF4-FFF2-40B4-BE49-F238E27FC236}">
                <a16:creationId xmlns:a16="http://schemas.microsoft.com/office/drawing/2014/main" id="{5D853393-0673-4F87-955F-C85C17BD7172}"/>
              </a:ext>
            </a:extLst>
          </p:cNvPr>
          <p:cNvSpPr>
            <a:spLocks noGrp="1"/>
          </p:cNvSpPr>
          <p:nvPr>
            <p:ph type="sldNum" sz="quarter" idx="16"/>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10273000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TEXT/CONTENT BLK &amp; WH">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5E7C2AB-A7E8-449B-8818-9615391E4BE5}"/>
              </a:ext>
            </a:extLst>
          </p:cNvPr>
          <p:cNvSpPr/>
          <p:nvPr userDrawn="1"/>
        </p:nvSpPr>
        <p:spPr>
          <a:xfrm>
            <a:off x="6096000" y="0"/>
            <a:ext cx="6096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92"/>
          </a:p>
        </p:txBody>
      </p:sp>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7" y="877583"/>
            <a:ext cx="4857931" cy="1102437"/>
          </a:xfrm>
          <a:prstGeom prst="rect">
            <a:avLst/>
          </a:prstGeom>
        </p:spPr>
        <p:txBody>
          <a:bodyPr/>
          <a:lstStyle>
            <a:lvl1pPr>
              <a:defRPr baseline="0">
                <a:solidFill>
                  <a:schemeClr val="tx1"/>
                </a:solidFill>
              </a:defRPr>
            </a:lvl1pPr>
          </a:lstStyle>
          <a:p>
            <a:r>
              <a:rPr lang="en-US"/>
              <a:t>Click to edit your own  </a:t>
            </a:r>
            <a:br>
              <a:rPr lang="en-US"/>
            </a:br>
            <a:r>
              <a:rPr lang="en-US"/>
              <a:t>title</a:t>
            </a:r>
            <a:endParaRPr lang="en-GB"/>
          </a:p>
        </p:txBody>
      </p:sp>
      <p:sp>
        <p:nvSpPr>
          <p:cNvPr id="3" name="Text Placeholder 2">
            <a:extLst>
              <a:ext uri="{FF2B5EF4-FFF2-40B4-BE49-F238E27FC236}">
                <a16:creationId xmlns:a16="http://schemas.microsoft.com/office/drawing/2014/main" id="{E5712DC6-D9E9-499C-913F-FC2CC81F9C8E}"/>
              </a:ext>
            </a:extLst>
          </p:cNvPr>
          <p:cNvSpPr>
            <a:spLocks noGrp="1"/>
          </p:cNvSpPr>
          <p:nvPr>
            <p:ph type="body" sz="quarter" idx="14" hasCustomPrompt="1"/>
          </p:nvPr>
        </p:nvSpPr>
        <p:spPr>
          <a:xfrm>
            <a:off x="637402" y="2268394"/>
            <a:ext cx="4857931" cy="371202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2">
            <a:extLst>
              <a:ext uri="{FF2B5EF4-FFF2-40B4-BE49-F238E27FC236}">
                <a16:creationId xmlns:a16="http://schemas.microsoft.com/office/drawing/2014/main" id="{998030D6-B001-4EEB-A724-793ABE6B0FDC}"/>
              </a:ext>
            </a:extLst>
          </p:cNvPr>
          <p:cNvSpPr>
            <a:spLocks noGrp="1"/>
          </p:cNvSpPr>
          <p:nvPr>
            <p:ph type="body" sz="quarter" idx="15" hasCustomPrompt="1"/>
          </p:nvPr>
        </p:nvSpPr>
        <p:spPr>
          <a:xfrm>
            <a:off x="6609330" y="2268394"/>
            <a:ext cx="4857931" cy="3712022"/>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3ECFDE5B-BC04-468D-AD98-669E975CCBA2}"/>
              </a:ext>
            </a:extLst>
          </p:cNvPr>
          <p:cNvSpPr>
            <a:spLocks noGrp="1"/>
          </p:cNvSpPr>
          <p:nvPr>
            <p:ph type="sldNum" sz="quarter" idx="18"/>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24677839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DIVIDER 1 BLACK UPPERCASE">
    <p:bg>
      <p:bgPr>
        <a:solidFill>
          <a:schemeClr val="bg1"/>
        </a:solidFill>
        <a:effectLst/>
      </p:bgPr>
    </p:bg>
    <p:spTree>
      <p:nvGrpSpPr>
        <p:cNvPr id="1" name=""/>
        <p:cNvGrpSpPr/>
        <p:nvPr/>
      </p:nvGrpSpPr>
      <p:grpSpPr>
        <a:xfrm>
          <a:off x="0" y="0"/>
          <a:ext cx="0" cy="0"/>
          <a:chOff x="0" y="0"/>
          <a:chExt cx="0" cy="0"/>
        </a:xfrm>
      </p:grpSpPr>
      <p:pic>
        <p:nvPicPr>
          <p:cNvPr id="3" name="object 2">
            <a:extLst>
              <a:ext uri="{FF2B5EF4-FFF2-40B4-BE49-F238E27FC236}">
                <a16:creationId xmlns:a16="http://schemas.microsoft.com/office/drawing/2014/main" id="{2C5A244E-6115-0A4C-955B-B0FC40D25086}"/>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8906989" y="6432"/>
            <a:ext cx="2560548" cy="6084020"/>
          </a:xfrm>
          <a:prstGeom prst="rect">
            <a:avLst/>
          </a:prstGeom>
        </p:spPr>
      </p:pic>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637402" y="2599352"/>
            <a:ext cx="6560422" cy="3333927"/>
          </a:xfrm>
          <a:prstGeom prst="rect">
            <a:avLst/>
          </a:prstGeom>
        </p:spPr>
        <p:txBody>
          <a:bodyPr lIns="0" tIns="0" rIns="0" bIns="0">
            <a:noAutofit/>
          </a:bodyPr>
          <a:lstStyle>
            <a:lvl1pPr marL="0" indent="0">
              <a:lnSpc>
                <a:spcPts val="7277"/>
              </a:lnSpc>
              <a:buNone/>
              <a:defRPr sz="8975"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spTree>
    <p:extLst>
      <p:ext uri="{BB962C8B-B14F-4D97-AF65-F5344CB8AC3E}">
        <p14:creationId xmlns:p14="http://schemas.microsoft.com/office/powerpoint/2010/main" val="1673948501"/>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DIVIDER 2 BLACK UPPERCASE">
    <p:bg>
      <p:bgPr>
        <a:solidFill>
          <a:schemeClr val="bg1"/>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681071" y="2643018"/>
            <a:ext cx="6560422" cy="3333927"/>
          </a:xfrm>
          <a:prstGeom prst="rect">
            <a:avLst/>
          </a:prstGeom>
        </p:spPr>
        <p:txBody>
          <a:bodyPr lIns="0" tIns="0" rIns="0" bIns="0">
            <a:noAutofit/>
          </a:bodyPr>
          <a:lstStyle>
            <a:lvl1pPr marL="0" indent="0">
              <a:lnSpc>
                <a:spcPts val="7277"/>
              </a:lnSpc>
              <a:buNone/>
              <a:defRPr sz="8975"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4" name="object 2">
            <a:extLst>
              <a:ext uri="{FF2B5EF4-FFF2-40B4-BE49-F238E27FC236}">
                <a16:creationId xmlns:a16="http://schemas.microsoft.com/office/drawing/2014/main" id="{D1C91B86-86AB-E241-8B18-7CA03C34418B}"/>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7962898" y="6430"/>
            <a:ext cx="4229102" cy="6084020"/>
          </a:xfrm>
          <a:prstGeom prst="rect">
            <a:avLst/>
          </a:prstGeom>
        </p:spPr>
      </p:pic>
    </p:spTree>
    <p:extLst>
      <p:ext uri="{BB962C8B-B14F-4D97-AF65-F5344CB8AC3E}">
        <p14:creationId xmlns:p14="http://schemas.microsoft.com/office/powerpoint/2010/main" val="105402873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TITLE BLANK WHITE">
    <p:spTree>
      <p:nvGrpSpPr>
        <p:cNvPr id="1" name=""/>
        <p:cNvGrpSpPr/>
        <p:nvPr/>
      </p:nvGrpSpPr>
      <p:grpSpPr>
        <a:xfrm>
          <a:off x="0" y="0"/>
          <a:ext cx="0" cy="0"/>
          <a:chOff x="0" y="0"/>
          <a:chExt cx="0" cy="0"/>
        </a:xfrm>
      </p:grpSpPr>
      <p:sp>
        <p:nvSpPr>
          <p:cNvPr id="5" name="Title 2"/>
          <p:cNvSpPr>
            <a:spLocks noGrp="1"/>
          </p:cNvSpPr>
          <p:nvPr>
            <p:ph type="title"/>
          </p:nvPr>
        </p:nvSpPr>
        <p:spPr>
          <a:xfrm>
            <a:off x="626577" y="877583"/>
            <a:ext cx="4858060" cy="1102437"/>
          </a:xfrm>
          <a:prstGeom prst="rect">
            <a:avLst/>
          </a:prstGeom>
        </p:spPr>
        <p:txBody>
          <a:bodyPr/>
          <a:lstStyle>
            <a:lvl1pPr>
              <a:defRPr baseline="0"/>
            </a:lvl1pPr>
          </a:lstStyle>
          <a:p>
            <a:r>
              <a:rPr lang="en-US"/>
              <a:t>Click to edit Master title style</a:t>
            </a:r>
            <a:endParaRPr lang="en-GB"/>
          </a:p>
        </p:txBody>
      </p:sp>
      <p:sp>
        <p:nvSpPr>
          <p:cNvPr id="7" name="Content Placeholder 6"/>
          <p:cNvSpPr>
            <a:spLocks noGrp="1"/>
          </p:cNvSpPr>
          <p:nvPr>
            <p:ph sz="quarter" idx="13"/>
          </p:nvPr>
        </p:nvSpPr>
        <p:spPr>
          <a:xfrm>
            <a:off x="626737" y="2075363"/>
            <a:ext cx="10971260" cy="428109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3">
            <a:extLst>
              <a:ext uri="{FF2B5EF4-FFF2-40B4-BE49-F238E27FC236}">
                <a16:creationId xmlns:a16="http://schemas.microsoft.com/office/drawing/2014/main" id="{DB693FA5-D471-9FF2-5B53-9EC4E1CA4170}"/>
              </a:ext>
            </a:extLst>
          </p:cNvPr>
          <p:cNvSpPr>
            <a:spLocks noGrp="1"/>
          </p:cNvSpPr>
          <p:nvPr>
            <p:ph type="sldNum" sz="quarter" idx="14"/>
          </p:nvPr>
        </p:nvSpPr>
        <p:spPr/>
        <p:txBody>
          <a:bodyPr/>
          <a:lstStyle>
            <a:lvl1pPr>
              <a:defRPr/>
            </a:lvl1pPr>
          </a:lstStyle>
          <a:p>
            <a:pPr>
              <a:defRPr/>
            </a:pPr>
            <a:fld id="{E4B28211-43CB-4F71-95DA-6FD5EB250733}" type="slidenum">
              <a:rPr lang="en-GB"/>
              <a:pPr>
                <a:defRPr/>
              </a:pPr>
              <a:t>‹#›</a:t>
            </a:fld>
            <a:endParaRPr lang="en-GB"/>
          </a:p>
        </p:txBody>
      </p:sp>
    </p:spTree>
    <p:extLst>
      <p:ext uri="{BB962C8B-B14F-4D97-AF65-F5344CB8AC3E}">
        <p14:creationId xmlns:p14="http://schemas.microsoft.com/office/powerpoint/2010/main" val="262673159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DIVIDER 3 UPPERCASE BLACK ">
    <p:bg>
      <p:bgPr>
        <a:solidFill>
          <a:schemeClr val="bg1"/>
        </a:solidFill>
        <a:effectLst/>
      </p:bgPr>
    </p:bg>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3CCD1E52-2DF6-7104-66C1-F6E94E389DAA}"/>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658510" y="0"/>
            <a:ext cx="4365013" cy="61215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681071" y="2686683"/>
            <a:ext cx="6560422" cy="3333927"/>
          </a:xfrm>
          <a:prstGeom prst="rect">
            <a:avLst/>
          </a:prstGeom>
        </p:spPr>
        <p:txBody>
          <a:bodyPr lIns="0" tIns="0" rIns="0" bIns="0">
            <a:noAutofit/>
          </a:bodyPr>
          <a:lstStyle>
            <a:lvl1pPr marL="0" indent="0">
              <a:lnSpc>
                <a:spcPts val="7277"/>
              </a:lnSpc>
              <a:buNone/>
              <a:defRPr sz="8975"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388761042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userDrawn="1">
  <p:cSld name="TEXT &amp; PIC WHITE">
    <p:bg>
      <p:bgPr>
        <a:solidFill>
          <a:schemeClr val="tx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840773-8378-4730-9B7C-EB986FFBE2D3}"/>
              </a:ext>
            </a:extLst>
          </p:cNvPr>
          <p:cNvSpPr>
            <a:spLocks noGrp="1"/>
          </p:cNvSpPr>
          <p:nvPr>
            <p:ph type="title" hasCustomPrompt="1"/>
          </p:nvPr>
        </p:nvSpPr>
        <p:spPr>
          <a:xfrm>
            <a:off x="626577" y="877583"/>
            <a:ext cx="4858060" cy="1102437"/>
          </a:xfrm>
          <a:prstGeom prst="rect">
            <a:avLst/>
          </a:prstGeom>
        </p:spPr>
        <p:txBody>
          <a:bodyPr/>
          <a:lstStyle>
            <a:lvl1pPr>
              <a:defRPr baseline="0"/>
            </a:lvl1pPr>
          </a:lstStyle>
          <a:p>
            <a:r>
              <a:rPr lang="en-US"/>
              <a:t>Click to edit your own title text</a:t>
            </a:r>
            <a:endParaRPr lang="en-GB"/>
          </a:p>
        </p:txBody>
      </p:sp>
      <p:sp>
        <p:nvSpPr>
          <p:cNvPr id="6" name="Picture Placeholder 5">
            <a:extLst>
              <a:ext uri="{FF2B5EF4-FFF2-40B4-BE49-F238E27FC236}">
                <a16:creationId xmlns:a16="http://schemas.microsoft.com/office/drawing/2014/main" id="{13B23DFE-205E-4132-9220-41E76C21FCCA}"/>
              </a:ext>
            </a:extLst>
          </p:cNvPr>
          <p:cNvSpPr>
            <a:spLocks noGrp="1"/>
          </p:cNvSpPr>
          <p:nvPr>
            <p:ph type="pic" sz="quarter" idx="11"/>
          </p:nvPr>
        </p:nvSpPr>
        <p:spPr>
          <a:xfrm>
            <a:off x="6373266" y="0"/>
            <a:ext cx="5818734" cy="6856939"/>
          </a:xfrm>
          <a:solidFill>
            <a:schemeClr val="tx1">
              <a:lumMod val="95000"/>
            </a:schemeClr>
          </a:solidFill>
        </p:spPr>
        <p:txBody>
          <a:bodyPr/>
          <a:lstStyle>
            <a:lvl1pPr marL="0" indent="0">
              <a:buNone/>
              <a:defRPr/>
            </a:lvl1pPr>
          </a:lstStyle>
          <a:p>
            <a:r>
              <a:rPr lang="en-US"/>
              <a:t>Click icon to add picture</a:t>
            </a:r>
            <a:endParaRPr lang="en-GB"/>
          </a:p>
        </p:txBody>
      </p:sp>
      <p:sp>
        <p:nvSpPr>
          <p:cNvPr id="5" name="Text Placeholder 4">
            <a:extLst>
              <a:ext uri="{FF2B5EF4-FFF2-40B4-BE49-F238E27FC236}">
                <a16:creationId xmlns:a16="http://schemas.microsoft.com/office/drawing/2014/main" id="{A2E1E702-00CE-4780-A3F9-8D9770358ADE}"/>
              </a:ext>
            </a:extLst>
          </p:cNvPr>
          <p:cNvSpPr>
            <a:spLocks noGrp="1"/>
          </p:cNvSpPr>
          <p:nvPr>
            <p:ph type="body" sz="quarter" idx="12" hasCustomPrompt="1"/>
          </p:nvPr>
        </p:nvSpPr>
        <p:spPr>
          <a:xfrm>
            <a:off x="626577" y="2268394"/>
            <a:ext cx="4857931" cy="3712022"/>
          </a:xfrm>
        </p:spPr>
        <p:txBody>
          <a:bodyPr/>
          <a:lstStyle>
            <a:lvl1pPr>
              <a:defRPr/>
            </a:lvl1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BB7B0420-79EC-43AF-A603-6EA543D0A96C}"/>
              </a:ext>
            </a:extLst>
          </p:cNvPr>
          <p:cNvSpPr>
            <a:spLocks noGrp="1"/>
          </p:cNvSpPr>
          <p:nvPr>
            <p:ph type="sldNum" sz="quarter" idx="15"/>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05912848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ITLE LOGO">
    <p:bg>
      <p:bgPr>
        <a:solidFill>
          <a:schemeClr val="bg1"/>
        </a:solidFill>
        <a:effectLst/>
      </p:bgPr>
    </p:bg>
    <p:spTree>
      <p:nvGrpSpPr>
        <p:cNvPr id="1" name=""/>
        <p:cNvGrpSpPr/>
        <p:nvPr/>
      </p:nvGrpSpPr>
      <p:grpSpPr>
        <a:xfrm>
          <a:off x="0" y="0"/>
          <a:ext cx="0" cy="0"/>
          <a:chOff x="0" y="0"/>
          <a:chExt cx="0" cy="0"/>
        </a:xfrm>
      </p:grpSpPr>
      <p:pic>
        <p:nvPicPr>
          <p:cNvPr id="2" name="Picture 6" descr="Logo&#10;&#10;Description automatically generated">
            <a:extLst>
              <a:ext uri="{FF2B5EF4-FFF2-40B4-BE49-F238E27FC236}">
                <a16:creationId xmlns:a16="http://schemas.microsoft.com/office/drawing/2014/main" id="{2EF1ADC5-2B9C-3C85-7B7E-186B31DE6C0C}"/>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5229544" y="5062637"/>
            <a:ext cx="1731950" cy="14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itle 3"/>
          <p:cNvSpPr>
            <a:spLocks noGrp="1"/>
          </p:cNvSpPr>
          <p:nvPr>
            <p:ph type="title"/>
          </p:nvPr>
        </p:nvSpPr>
        <p:spPr>
          <a:xfrm>
            <a:off x="1402128" y="934342"/>
            <a:ext cx="9387745" cy="3529981"/>
          </a:xfrm>
          <a:prstGeom prst="rect">
            <a:avLst/>
          </a:prstGeom>
        </p:spPr>
        <p:txBody>
          <a:bodyPr/>
          <a:lstStyle>
            <a:lvl1pPr marL="8732" algn="ctr">
              <a:lnSpc>
                <a:spcPts val="9096"/>
              </a:lnSpc>
              <a:spcBef>
                <a:spcPts val="82"/>
              </a:spcBef>
              <a:defRPr sz="11522" baseline="0">
                <a:solidFill>
                  <a:schemeClr val="tx1"/>
                </a:solidFill>
              </a:defRPr>
            </a:lvl1pPr>
          </a:lstStyle>
          <a:p>
            <a:r>
              <a:rPr lang="en-US"/>
              <a:t>Click to edit Master title style</a:t>
            </a:r>
            <a:endParaRPr lang="en-GB"/>
          </a:p>
        </p:txBody>
      </p:sp>
    </p:spTree>
    <p:extLst>
      <p:ext uri="{BB962C8B-B14F-4D97-AF65-F5344CB8AC3E}">
        <p14:creationId xmlns:p14="http://schemas.microsoft.com/office/powerpoint/2010/main" val="14255905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ROOF">
    <p:spTree>
      <p:nvGrpSpPr>
        <p:cNvPr id="1" name=""/>
        <p:cNvGrpSpPr/>
        <p:nvPr/>
      </p:nvGrpSpPr>
      <p:grpSpPr>
        <a:xfrm>
          <a:off x="0" y="0"/>
          <a:ext cx="0" cy="0"/>
          <a:chOff x="0" y="0"/>
          <a:chExt cx="0" cy="0"/>
        </a:xfrm>
      </p:grpSpPr>
      <p:pic>
        <p:nvPicPr>
          <p:cNvPr id="3" name="Picture 6" descr="A picture containing text&#10;&#10;Description automatically generated">
            <a:extLst>
              <a:ext uri="{FF2B5EF4-FFF2-40B4-BE49-F238E27FC236}">
                <a16:creationId xmlns:a16="http://schemas.microsoft.com/office/drawing/2014/main" id="{D888EC68-065C-DD5B-2400-386E95A48A9F}"/>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4109891" y="351372"/>
            <a:ext cx="3972220" cy="2258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7" descr="A picture containing text, clock, sign&#10;&#10;Description automatically generated">
            <a:extLst>
              <a:ext uri="{FF2B5EF4-FFF2-40B4-BE49-F238E27FC236}">
                <a16:creationId xmlns:a16="http://schemas.microsoft.com/office/drawing/2014/main" id="{1C676EE5-2BE1-CAE9-6345-A05C700DF9A8}"/>
              </a:ext>
            </a:extLst>
          </p:cNvPr>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5162153" y="6021448"/>
            <a:ext cx="1867694" cy="455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2132773" y="2905012"/>
            <a:ext cx="7926454" cy="2187409"/>
          </a:xfrm>
          <a:prstGeom prst="rect">
            <a:avLst/>
          </a:prstGeom>
        </p:spPr>
        <p:txBody>
          <a:bodyPr/>
          <a:lstStyle>
            <a:lvl1pPr marL="8732" algn="ctr">
              <a:lnSpc>
                <a:spcPts val="11522"/>
              </a:lnSpc>
              <a:spcBef>
                <a:spcPts val="85"/>
              </a:spcBef>
              <a:defRPr sz="11522" baseline="0"/>
            </a:lvl1pPr>
          </a:lstStyle>
          <a:p>
            <a:r>
              <a:rPr lang="en-US"/>
              <a:t>Click to edit Master title style</a:t>
            </a:r>
            <a:endParaRPr lang="en-GB"/>
          </a:p>
        </p:txBody>
      </p:sp>
    </p:spTree>
    <p:extLst>
      <p:ext uri="{BB962C8B-B14F-4D97-AF65-F5344CB8AC3E}">
        <p14:creationId xmlns:p14="http://schemas.microsoft.com/office/powerpoint/2010/main" val="2082259271"/>
      </p:ext>
    </p:extLst>
  </p:cSld>
  <p:clrMapOvr>
    <a:overrideClrMapping bg1="lt1" tx1="dk1" bg2="lt2" tx2="dk2" accent1="accent1" accent2="accent2" accent3="accent3" accent4="accent4" accent5="accent5" accent6="accent6" hlink="hlink" folHlink="folHlink"/>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ITLE UNDERLINE WHITE">
    <p:spTree>
      <p:nvGrpSpPr>
        <p:cNvPr id="1" name=""/>
        <p:cNvGrpSpPr/>
        <p:nvPr/>
      </p:nvGrpSpPr>
      <p:grpSpPr>
        <a:xfrm>
          <a:off x="0" y="0"/>
          <a:ext cx="0" cy="0"/>
          <a:chOff x="0" y="0"/>
          <a:chExt cx="0" cy="0"/>
        </a:xfrm>
      </p:grpSpPr>
      <p:sp>
        <p:nvSpPr>
          <p:cNvPr id="3" name="object 40">
            <a:extLst>
              <a:ext uri="{FF2B5EF4-FFF2-40B4-BE49-F238E27FC236}">
                <a16:creationId xmlns:a16="http://schemas.microsoft.com/office/drawing/2014/main" id="{2309699D-9090-F9D1-E216-6D019B0AE734}"/>
              </a:ext>
            </a:extLst>
          </p:cNvPr>
          <p:cNvSpPr>
            <a:spLocks/>
          </p:cNvSpPr>
          <p:nvPr userDrawn="1"/>
        </p:nvSpPr>
        <p:spPr bwMode="auto">
          <a:xfrm>
            <a:off x="627699" y="3429000"/>
            <a:ext cx="8984187" cy="704668"/>
          </a:xfrm>
          <a:custGeom>
            <a:avLst/>
            <a:gdLst>
              <a:gd name="T0" fmla="*/ 24554621 w 2723515"/>
              <a:gd name="T1" fmla="*/ 49941 h 306704"/>
              <a:gd name="T2" fmla="*/ 34623368 w 2723515"/>
              <a:gd name="T3" fmla="*/ 42105 h 306704"/>
              <a:gd name="T4" fmla="*/ 68163754 w 2723515"/>
              <a:gd name="T5" fmla="*/ 352581 h 306704"/>
              <a:gd name="T6" fmla="*/ 75297746 w 2723515"/>
              <a:gd name="T7" fmla="*/ 396880 h 306704"/>
              <a:gd name="T8" fmla="*/ 77855223 w 2723515"/>
              <a:gd name="T9" fmla="*/ 2107337 h 306704"/>
              <a:gd name="T10" fmla="*/ 79100525 w 2723515"/>
              <a:gd name="T11" fmla="*/ 3960713 h 306704"/>
              <a:gd name="T12" fmla="*/ 79942249 w 2723515"/>
              <a:gd name="T13" fmla="*/ 2563660 h 306704"/>
              <a:gd name="T14" fmla="*/ 77875518 w 2723515"/>
              <a:gd name="T15" fmla="*/ 738364 h 306704"/>
              <a:gd name="T16" fmla="*/ 73356140 w 2723515"/>
              <a:gd name="T17" fmla="*/ 1175910 h 306704"/>
              <a:gd name="T18" fmla="*/ 47756499 w 2723515"/>
              <a:gd name="T19" fmla="*/ 355506 h 306704"/>
              <a:gd name="T20" fmla="*/ 69989636 w 2723515"/>
              <a:gd name="T21" fmla="*/ 355506 h 306704"/>
              <a:gd name="T22" fmla="*/ 57425781 w 2723515"/>
              <a:gd name="T23" fmla="*/ 282582 h 306704"/>
              <a:gd name="T24" fmla="*/ 47190568 w 2723515"/>
              <a:gd name="T25" fmla="*/ 2743789 h 306704"/>
              <a:gd name="T26" fmla="*/ 44592524 w 2723515"/>
              <a:gd name="T27" fmla="*/ 1339993 h 306704"/>
              <a:gd name="T28" fmla="*/ 40333904 w 2723515"/>
              <a:gd name="T29" fmla="*/ 1321761 h 306704"/>
              <a:gd name="T30" fmla="*/ 43865780 w 2723515"/>
              <a:gd name="T31" fmla="*/ 173195 h 306704"/>
              <a:gd name="T32" fmla="*/ 37673843 w 2723515"/>
              <a:gd name="T33" fmla="*/ 1267065 h 306704"/>
              <a:gd name="T34" fmla="*/ 35209566 w 2723515"/>
              <a:gd name="T35" fmla="*/ 2999027 h 306704"/>
              <a:gd name="T36" fmla="*/ 32634781 w 2723515"/>
              <a:gd name="T37" fmla="*/ 3691812 h 306704"/>
              <a:gd name="T38" fmla="*/ 33331461 w 2723515"/>
              <a:gd name="T39" fmla="*/ 82040 h 306704"/>
              <a:gd name="T40" fmla="*/ 28887240 w 2723515"/>
              <a:gd name="T41" fmla="*/ 1194141 h 306704"/>
              <a:gd name="T42" fmla="*/ 26006597 w 2723515"/>
              <a:gd name="T43" fmla="*/ 246123 h 306704"/>
              <a:gd name="T44" fmla="*/ 15441479 w 2723515"/>
              <a:gd name="T45" fmla="*/ 173195 h 306704"/>
              <a:gd name="T46" fmla="*/ 840952 w 2723515"/>
              <a:gd name="T47" fmla="*/ 1194141 h 306704"/>
              <a:gd name="T48" fmla="*/ 151430 w 2723515"/>
              <a:gd name="T49" fmla="*/ 3947046 h 306704"/>
              <a:gd name="T50" fmla="*/ 30834106 w 2723515"/>
              <a:gd name="T51" fmla="*/ 3928818 h 306704"/>
              <a:gd name="T52" fmla="*/ 11495902 w 2723515"/>
              <a:gd name="T53" fmla="*/ 4147589 h 306704"/>
              <a:gd name="T54" fmla="*/ 44469999 w 2723515"/>
              <a:gd name="T55" fmla="*/ 4202285 h 306704"/>
              <a:gd name="T56" fmla="*/ 73389190 w 2723515"/>
              <a:gd name="T57" fmla="*/ 4366364 h 306704"/>
              <a:gd name="T58" fmla="*/ 56234204 w 2723515"/>
              <a:gd name="T59" fmla="*/ 4165821 h 306704"/>
              <a:gd name="T60" fmla="*/ 39062683 w 2723515"/>
              <a:gd name="T61" fmla="*/ 4092897 h 306704"/>
              <a:gd name="T62" fmla="*/ 61063607 w 2723515"/>
              <a:gd name="T63" fmla="*/ 4129361 h 306704"/>
              <a:gd name="T64" fmla="*/ 71068832 w 2723515"/>
              <a:gd name="T65" fmla="*/ 4056434 h 306704"/>
              <a:gd name="T66" fmla="*/ 79226395 w 2723515"/>
              <a:gd name="T67" fmla="*/ 3710043 h 306704"/>
              <a:gd name="T68" fmla="*/ 77444895 w 2723515"/>
              <a:gd name="T69" fmla="*/ 3293999 h 306704"/>
              <a:gd name="T70" fmla="*/ 68177658 w 2723515"/>
              <a:gd name="T71" fmla="*/ 4111129 h 306704"/>
              <a:gd name="T72" fmla="*/ 69730357 w 2723515"/>
              <a:gd name="T73" fmla="*/ 3928818 h 306704"/>
              <a:gd name="T74" fmla="*/ 67939060 w 2723515"/>
              <a:gd name="T75" fmla="*/ 3199570 h 306704"/>
              <a:gd name="T76" fmla="*/ 79919703 w 2723515"/>
              <a:gd name="T77" fmla="*/ 2962564 h 306704"/>
              <a:gd name="T78" fmla="*/ 68869072 w 2723515"/>
              <a:gd name="T79" fmla="*/ 3017259 h 306704"/>
              <a:gd name="T80" fmla="*/ 78875423 w 2723515"/>
              <a:gd name="T81" fmla="*/ 2433862 h 306704"/>
              <a:gd name="T82" fmla="*/ 73074314 w 2723515"/>
              <a:gd name="T83" fmla="*/ 2543246 h 306704"/>
              <a:gd name="T84" fmla="*/ 79899022 w 2723515"/>
              <a:gd name="T85" fmla="*/ 1923389 h 306704"/>
              <a:gd name="T86" fmla="*/ 78283214 w 2723515"/>
              <a:gd name="T87" fmla="*/ 1522304 h 306704"/>
              <a:gd name="T88" fmla="*/ 74268490 w 2723515"/>
              <a:gd name="T89" fmla="*/ 1540535 h 306704"/>
              <a:gd name="T90" fmla="*/ 72054088 w 2723515"/>
              <a:gd name="T91" fmla="*/ 1540535 h 306704"/>
              <a:gd name="T92" fmla="*/ 70327825 w 2723515"/>
              <a:gd name="T93" fmla="*/ 1905157 h 306704"/>
              <a:gd name="T94" fmla="*/ 68173159 w 2723515"/>
              <a:gd name="T95" fmla="*/ 2470322 h 306704"/>
              <a:gd name="T96" fmla="*/ 62164969 w 2723515"/>
              <a:gd name="T97" fmla="*/ 4019974 h 306704"/>
              <a:gd name="T98" fmla="*/ 58517020 w 2723515"/>
              <a:gd name="T99" fmla="*/ 3144875 h 306704"/>
              <a:gd name="T100" fmla="*/ 53112690 w 2723515"/>
              <a:gd name="T101" fmla="*/ 3801199 h 306704"/>
              <a:gd name="T102" fmla="*/ 54729264 w 2723515"/>
              <a:gd name="T103" fmla="*/ 3071951 h 306704"/>
              <a:gd name="T104" fmla="*/ 67038339 w 2723515"/>
              <a:gd name="T105" fmla="*/ 2415631 h 306704"/>
              <a:gd name="T106" fmla="*/ 64893823 w 2723515"/>
              <a:gd name="T107" fmla="*/ 2889640 h 306704"/>
              <a:gd name="T108" fmla="*/ 63070569 w 2723515"/>
              <a:gd name="T109" fmla="*/ 1442257 h 306704"/>
              <a:gd name="T110" fmla="*/ 58886780 w 2723515"/>
              <a:gd name="T111" fmla="*/ 2907872 h 306704"/>
              <a:gd name="T112" fmla="*/ 55929092 w 2723515"/>
              <a:gd name="T113" fmla="*/ 2834948 h 306704"/>
              <a:gd name="T114" fmla="*/ 51278578 w 2723515"/>
              <a:gd name="T115" fmla="*/ 2871408 h 306704"/>
              <a:gd name="T116" fmla="*/ 48335185 w 2723515"/>
              <a:gd name="T117" fmla="*/ 2798485 h 306704"/>
              <a:gd name="T118" fmla="*/ 45068240 w 2723515"/>
              <a:gd name="T119" fmla="*/ 3090183 h 306704"/>
              <a:gd name="T120" fmla="*/ 42115437 w 2723515"/>
              <a:gd name="T121" fmla="*/ 3035491 h 306704"/>
              <a:gd name="T122" fmla="*/ 66618214 w 2723515"/>
              <a:gd name="T123" fmla="*/ 1412916 h 306704"/>
              <a:gd name="T124" fmla="*/ 77370097 w 2723515"/>
              <a:gd name="T125" fmla="*/ 1267065 h 3067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723515" h="306704">
                <a:moveTo>
                  <a:pt x="79260" y="290195"/>
                </a:moveTo>
                <a:lnTo>
                  <a:pt x="78740" y="289433"/>
                </a:lnTo>
                <a:lnTo>
                  <a:pt x="76098" y="287985"/>
                </a:lnTo>
                <a:lnTo>
                  <a:pt x="73812" y="287350"/>
                </a:lnTo>
                <a:lnTo>
                  <a:pt x="62204" y="287197"/>
                </a:lnTo>
                <a:lnTo>
                  <a:pt x="55537" y="287528"/>
                </a:lnTo>
                <a:lnTo>
                  <a:pt x="55816" y="287528"/>
                </a:lnTo>
                <a:lnTo>
                  <a:pt x="54000" y="287578"/>
                </a:lnTo>
                <a:lnTo>
                  <a:pt x="39408" y="287096"/>
                </a:lnTo>
                <a:lnTo>
                  <a:pt x="36893" y="286092"/>
                </a:lnTo>
                <a:lnTo>
                  <a:pt x="36017" y="285902"/>
                </a:lnTo>
                <a:lnTo>
                  <a:pt x="27178" y="285750"/>
                </a:lnTo>
                <a:lnTo>
                  <a:pt x="25742" y="285356"/>
                </a:lnTo>
                <a:lnTo>
                  <a:pt x="23660" y="284060"/>
                </a:lnTo>
                <a:lnTo>
                  <a:pt x="22771" y="283895"/>
                </a:lnTo>
                <a:lnTo>
                  <a:pt x="17449" y="283641"/>
                </a:lnTo>
                <a:lnTo>
                  <a:pt x="17030" y="283324"/>
                </a:lnTo>
                <a:lnTo>
                  <a:pt x="17297" y="282740"/>
                </a:lnTo>
                <a:lnTo>
                  <a:pt x="17614" y="282536"/>
                </a:lnTo>
                <a:lnTo>
                  <a:pt x="18465" y="282333"/>
                </a:lnTo>
                <a:lnTo>
                  <a:pt x="19088" y="282346"/>
                </a:lnTo>
                <a:lnTo>
                  <a:pt x="20370" y="282003"/>
                </a:lnTo>
                <a:lnTo>
                  <a:pt x="11239" y="280162"/>
                </a:lnTo>
                <a:lnTo>
                  <a:pt x="6121" y="280987"/>
                </a:lnTo>
                <a:lnTo>
                  <a:pt x="5410" y="281533"/>
                </a:lnTo>
                <a:lnTo>
                  <a:pt x="3200" y="285889"/>
                </a:lnTo>
                <a:lnTo>
                  <a:pt x="3619" y="286867"/>
                </a:lnTo>
                <a:lnTo>
                  <a:pt x="5334" y="288671"/>
                </a:lnTo>
                <a:lnTo>
                  <a:pt x="6311" y="289255"/>
                </a:lnTo>
                <a:lnTo>
                  <a:pt x="9080" y="289560"/>
                </a:lnTo>
                <a:lnTo>
                  <a:pt x="10655" y="289369"/>
                </a:lnTo>
                <a:lnTo>
                  <a:pt x="13462" y="290626"/>
                </a:lnTo>
                <a:lnTo>
                  <a:pt x="14909" y="290906"/>
                </a:lnTo>
                <a:lnTo>
                  <a:pt x="49009" y="291147"/>
                </a:lnTo>
                <a:lnTo>
                  <a:pt x="50368" y="290563"/>
                </a:lnTo>
                <a:lnTo>
                  <a:pt x="52158" y="289382"/>
                </a:lnTo>
                <a:lnTo>
                  <a:pt x="55143" y="289229"/>
                </a:lnTo>
                <a:lnTo>
                  <a:pt x="57899" y="288886"/>
                </a:lnTo>
                <a:lnTo>
                  <a:pt x="60426" y="290283"/>
                </a:lnTo>
                <a:lnTo>
                  <a:pt x="61544" y="290753"/>
                </a:lnTo>
                <a:lnTo>
                  <a:pt x="72440" y="291439"/>
                </a:lnTo>
                <a:lnTo>
                  <a:pt x="77584" y="290995"/>
                </a:lnTo>
                <a:lnTo>
                  <a:pt x="78778" y="290753"/>
                </a:lnTo>
                <a:lnTo>
                  <a:pt x="79260" y="290195"/>
                </a:lnTo>
                <a:close/>
              </a:path>
              <a:path w="2723515" h="306704">
                <a:moveTo>
                  <a:pt x="230212" y="287147"/>
                </a:moveTo>
                <a:lnTo>
                  <a:pt x="228777" y="286067"/>
                </a:lnTo>
                <a:lnTo>
                  <a:pt x="227342" y="285788"/>
                </a:lnTo>
                <a:lnTo>
                  <a:pt x="199123" y="285648"/>
                </a:lnTo>
                <a:lnTo>
                  <a:pt x="174879" y="285648"/>
                </a:lnTo>
                <a:lnTo>
                  <a:pt x="167500" y="285877"/>
                </a:lnTo>
                <a:lnTo>
                  <a:pt x="167055" y="286308"/>
                </a:lnTo>
                <a:lnTo>
                  <a:pt x="167170" y="286969"/>
                </a:lnTo>
                <a:lnTo>
                  <a:pt x="167436" y="287235"/>
                </a:lnTo>
                <a:lnTo>
                  <a:pt x="171208" y="289115"/>
                </a:lnTo>
                <a:lnTo>
                  <a:pt x="174193" y="289153"/>
                </a:lnTo>
                <a:lnTo>
                  <a:pt x="179603" y="289001"/>
                </a:lnTo>
                <a:lnTo>
                  <a:pt x="180162" y="288658"/>
                </a:lnTo>
                <a:lnTo>
                  <a:pt x="183324" y="287235"/>
                </a:lnTo>
                <a:lnTo>
                  <a:pt x="185940" y="287121"/>
                </a:lnTo>
                <a:lnTo>
                  <a:pt x="189318" y="288912"/>
                </a:lnTo>
                <a:lnTo>
                  <a:pt x="190182" y="289153"/>
                </a:lnTo>
                <a:lnTo>
                  <a:pt x="217754" y="289280"/>
                </a:lnTo>
                <a:lnTo>
                  <a:pt x="219887" y="289445"/>
                </a:lnTo>
                <a:lnTo>
                  <a:pt x="222643" y="290817"/>
                </a:lnTo>
                <a:lnTo>
                  <a:pt x="223570" y="290804"/>
                </a:lnTo>
                <a:lnTo>
                  <a:pt x="226402" y="291007"/>
                </a:lnTo>
                <a:lnTo>
                  <a:pt x="228028" y="290461"/>
                </a:lnTo>
                <a:lnTo>
                  <a:pt x="229844" y="288620"/>
                </a:lnTo>
                <a:lnTo>
                  <a:pt x="230212" y="287147"/>
                </a:lnTo>
                <a:close/>
              </a:path>
              <a:path w="2723515" h="306704">
                <a:moveTo>
                  <a:pt x="262293" y="288302"/>
                </a:moveTo>
                <a:lnTo>
                  <a:pt x="261810" y="287705"/>
                </a:lnTo>
                <a:lnTo>
                  <a:pt x="257060" y="287197"/>
                </a:lnTo>
                <a:lnTo>
                  <a:pt x="252526" y="287566"/>
                </a:lnTo>
                <a:lnTo>
                  <a:pt x="247129" y="287223"/>
                </a:lnTo>
                <a:lnTo>
                  <a:pt x="246214" y="287235"/>
                </a:lnTo>
                <a:lnTo>
                  <a:pt x="244386" y="287185"/>
                </a:lnTo>
                <a:lnTo>
                  <a:pt x="243547" y="286829"/>
                </a:lnTo>
                <a:lnTo>
                  <a:pt x="241566" y="285775"/>
                </a:lnTo>
                <a:lnTo>
                  <a:pt x="240449" y="286029"/>
                </a:lnTo>
                <a:lnTo>
                  <a:pt x="238239" y="287223"/>
                </a:lnTo>
                <a:lnTo>
                  <a:pt x="237159" y="287223"/>
                </a:lnTo>
                <a:lnTo>
                  <a:pt x="234772" y="286296"/>
                </a:lnTo>
                <a:lnTo>
                  <a:pt x="234264" y="286600"/>
                </a:lnTo>
                <a:lnTo>
                  <a:pt x="234099" y="288251"/>
                </a:lnTo>
                <a:lnTo>
                  <a:pt x="234353" y="288696"/>
                </a:lnTo>
                <a:lnTo>
                  <a:pt x="235635" y="289013"/>
                </a:lnTo>
                <a:lnTo>
                  <a:pt x="236220" y="289204"/>
                </a:lnTo>
                <a:lnTo>
                  <a:pt x="248259" y="289407"/>
                </a:lnTo>
                <a:lnTo>
                  <a:pt x="261467" y="289128"/>
                </a:lnTo>
                <a:lnTo>
                  <a:pt x="262102" y="288607"/>
                </a:lnTo>
                <a:lnTo>
                  <a:pt x="262293" y="288302"/>
                </a:lnTo>
                <a:close/>
              </a:path>
              <a:path w="2723515" h="306704">
                <a:moveTo>
                  <a:pt x="299605" y="291630"/>
                </a:moveTo>
                <a:lnTo>
                  <a:pt x="299339" y="289801"/>
                </a:lnTo>
                <a:lnTo>
                  <a:pt x="298627" y="289204"/>
                </a:lnTo>
                <a:lnTo>
                  <a:pt x="293979" y="289166"/>
                </a:lnTo>
                <a:lnTo>
                  <a:pt x="290309" y="289039"/>
                </a:lnTo>
                <a:lnTo>
                  <a:pt x="284111" y="289242"/>
                </a:lnTo>
                <a:lnTo>
                  <a:pt x="281825" y="288975"/>
                </a:lnTo>
                <a:lnTo>
                  <a:pt x="279831" y="286867"/>
                </a:lnTo>
                <a:lnTo>
                  <a:pt x="278282" y="285851"/>
                </a:lnTo>
                <a:lnTo>
                  <a:pt x="277114" y="285623"/>
                </a:lnTo>
                <a:lnTo>
                  <a:pt x="275856" y="285648"/>
                </a:lnTo>
                <a:lnTo>
                  <a:pt x="274650" y="285737"/>
                </a:lnTo>
                <a:lnTo>
                  <a:pt x="273469" y="285991"/>
                </a:lnTo>
                <a:lnTo>
                  <a:pt x="272973" y="286346"/>
                </a:lnTo>
                <a:lnTo>
                  <a:pt x="272288" y="287388"/>
                </a:lnTo>
                <a:lnTo>
                  <a:pt x="272592" y="288798"/>
                </a:lnTo>
                <a:lnTo>
                  <a:pt x="274307" y="290118"/>
                </a:lnTo>
                <a:lnTo>
                  <a:pt x="275590" y="290880"/>
                </a:lnTo>
                <a:lnTo>
                  <a:pt x="277202" y="290918"/>
                </a:lnTo>
                <a:lnTo>
                  <a:pt x="293966" y="291007"/>
                </a:lnTo>
                <a:lnTo>
                  <a:pt x="295148" y="291287"/>
                </a:lnTo>
                <a:lnTo>
                  <a:pt x="296786" y="292163"/>
                </a:lnTo>
                <a:lnTo>
                  <a:pt x="297332" y="292277"/>
                </a:lnTo>
                <a:lnTo>
                  <a:pt x="298907" y="292315"/>
                </a:lnTo>
                <a:lnTo>
                  <a:pt x="299605" y="291630"/>
                </a:lnTo>
                <a:close/>
              </a:path>
              <a:path w="2723515" h="306704">
                <a:moveTo>
                  <a:pt x="306997" y="291909"/>
                </a:moveTo>
                <a:lnTo>
                  <a:pt x="306882" y="290918"/>
                </a:lnTo>
                <a:lnTo>
                  <a:pt x="306870" y="290372"/>
                </a:lnTo>
                <a:lnTo>
                  <a:pt x="306603" y="289852"/>
                </a:lnTo>
                <a:lnTo>
                  <a:pt x="305257" y="289293"/>
                </a:lnTo>
                <a:lnTo>
                  <a:pt x="304139" y="289864"/>
                </a:lnTo>
                <a:lnTo>
                  <a:pt x="303669" y="291477"/>
                </a:lnTo>
                <a:lnTo>
                  <a:pt x="304177" y="292125"/>
                </a:lnTo>
                <a:lnTo>
                  <a:pt x="305257" y="292303"/>
                </a:lnTo>
                <a:lnTo>
                  <a:pt x="306336" y="292468"/>
                </a:lnTo>
                <a:lnTo>
                  <a:pt x="306997" y="291909"/>
                </a:lnTo>
                <a:close/>
              </a:path>
              <a:path w="2723515" h="306704">
                <a:moveTo>
                  <a:pt x="692696" y="6235"/>
                </a:moveTo>
                <a:lnTo>
                  <a:pt x="692353" y="5638"/>
                </a:lnTo>
                <a:lnTo>
                  <a:pt x="692061" y="5486"/>
                </a:lnTo>
                <a:lnTo>
                  <a:pt x="691819" y="5435"/>
                </a:lnTo>
                <a:lnTo>
                  <a:pt x="691261" y="5295"/>
                </a:lnTo>
                <a:lnTo>
                  <a:pt x="690740" y="5499"/>
                </a:lnTo>
                <a:lnTo>
                  <a:pt x="690435" y="6007"/>
                </a:lnTo>
                <a:lnTo>
                  <a:pt x="690740" y="6438"/>
                </a:lnTo>
                <a:lnTo>
                  <a:pt x="690968" y="6565"/>
                </a:lnTo>
                <a:lnTo>
                  <a:pt x="691172" y="6667"/>
                </a:lnTo>
                <a:lnTo>
                  <a:pt x="691476" y="6718"/>
                </a:lnTo>
                <a:lnTo>
                  <a:pt x="692404" y="6565"/>
                </a:lnTo>
                <a:lnTo>
                  <a:pt x="692696" y="6235"/>
                </a:lnTo>
                <a:close/>
              </a:path>
              <a:path w="2723515" h="306704">
                <a:moveTo>
                  <a:pt x="831672" y="4356"/>
                </a:moveTo>
                <a:lnTo>
                  <a:pt x="831291" y="3797"/>
                </a:lnTo>
                <a:lnTo>
                  <a:pt x="830999" y="3556"/>
                </a:lnTo>
                <a:lnTo>
                  <a:pt x="829881" y="3479"/>
                </a:lnTo>
                <a:lnTo>
                  <a:pt x="829005" y="3517"/>
                </a:lnTo>
                <a:lnTo>
                  <a:pt x="828128" y="3517"/>
                </a:lnTo>
                <a:lnTo>
                  <a:pt x="828128" y="3390"/>
                </a:lnTo>
                <a:lnTo>
                  <a:pt x="825792" y="3378"/>
                </a:lnTo>
                <a:lnTo>
                  <a:pt x="824344" y="3403"/>
                </a:lnTo>
                <a:lnTo>
                  <a:pt x="824052" y="3429"/>
                </a:lnTo>
                <a:lnTo>
                  <a:pt x="823201" y="3606"/>
                </a:lnTo>
                <a:lnTo>
                  <a:pt x="822731" y="3898"/>
                </a:lnTo>
                <a:lnTo>
                  <a:pt x="822325" y="4318"/>
                </a:lnTo>
                <a:lnTo>
                  <a:pt x="822731" y="4775"/>
                </a:lnTo>
                <a:lnTo>
                  <a:pt x="823214" y="5156"/>
                </a:lnTo>
                <a:lnTo>
                  <a:pt x="826084" y="5156"/>
                </a:lnTo>
                <a:lnTo>
                  <a:pt x="830757" y="5067"/>
                </a:lnTo>
                <a:lnTo>
                  <a:pt x="831392" y="4737"/>
                </a:lnTo>
                <a:lnTo>
                  <a:pt x="831672" y="4356"/>
                </a:lnTo>
                <a:close/>
              </a:path>
              <a:path w="2723515" h="306704">
                <a:moveTo>
                  <a:pt x="844575" y="4432"/>
                </a:moveTo>
                <a:lnTo>
                  <a:pt x="844143" y="3860"/>
                </a:lnTo>
                <a:lnTo>
                  <a:pt x="843876" y="3606"/>
                </a:lnTo>
                <a:lnTo>
                  <a:pt x="842213" y="3467"/>
                </a:lnTo>
                <a:lnTo>
                  <a:pt x="840752" y="3086"/>
                </a:lnTo>
                <a:lnTo>
                  <a:pt x="839139" y="3898"/>
                </a:lnTo>
                <a:lnTo>
                  <a:pt x="838936" y="4140"/>
                </a:lnTo>
                <a:lnTo>
                  <a:pt x="838720" y="4318"/>
                </a:lnTo>
                <a:lnTo>
                  <a:pt x="838936" y="4508"/>
                </a:lnTo>
                <a:lnTo>
                  <a:pt x="839127" y="4737"/>
                </a:lnTo>
                <a:lnTo>
                  <a:pt x="840155" y="5283"/>
                </a:lnTo>
                <a:lnTo>
                  <a:pt x="841006" y="5334"/>
                </a:lnTo>
                <a:lnTo>
                  <a:pt x="841349" y="5295"/>
                </a:lnTo>
                <a:lnTo>
                  <a:pt x="842467" y="5194"/>
                </a:lnTo>
                <a:lnTo>
                  <a:pt x="843076" y="5232"/>
                </a:lnTo>
                <a:lnTo>
                  <a:pt x="844334" y="4851"/>
                </a:lnTo>
                <a:lnTo>
                  <a:pt x="844575" y="4432"/>
                </a:lnTo>
                <a:close/>
              </a:path>
              <a:path w="2723515" h="306704">
                <a:moveTo>
                  <a:pt x="934288" y="2933"/>
                </a:moveTo>
                <a:lnTo>
                  <a:pt x="934161" y="2286"/>
                </a:lnTo>
                <a:lnTo>
                  <a:pt x="933831" y="2082"/>
                </a:lnTo>
                <a:lnTo>
                  <a:pt x="933589" y="2006"/>
                </a:lnTo>
                <a:lnTo>
                  <a:pt x="933335" y="1917"/>
                </a:lnTo>
                <a:lnTo>
                  <a:pt x="932992" y="1879"/>
                </a:lnTo>
                <a:lnTo>
                  <a:pt x="931989" y="2273"/>
                </a:lnTo>
                <a:lnTo>
                  <a:pt x="931900" y="2679"/>
                </a:lnTo>
                <a:lnTo>
                  <a:pt x="932459" y="3035"/>
                </a:lnTo>
                <a:lnTo>
                  <a:pt x="932675" y="3162"/>
                </a:lnTo>
                <a:lnTo>
                  <a:pt x="932967" y="3225"/>
                </a:lnTo>
                <a:lnTo>
                  <a:pt x="933221" y="3225"/>
                </a:lnTo>
                <a:lnTo>
                  <a:pt x="933907" y="3213"/>
                </a:lnTo>
                <a:lnTo>
                  <a:pt x="934288" y="2933"/>
                </a:lnTo>
                <a:close/>
              </a:path>
              <a:path w="2723515" h="306704">
                <a:moveTo>
                  <a:pt x="939787" y="2336"/>
                </a:moveTo>
                <a:lnTo>
                  <a:pt x="939444" y="2057"/>
                </a:lnTo>
                <a:lnTo>
                  <a:pt x="938796" y="1993"/>
                </a:lnTo>
                <a:lnTo>
                  <a:pt x="938555" y="2057"/>
                </a:lnTo>
                <a:lnTo>
                  <a:pt x="938263" y="2057"/>
                </a:lnTo>
                <a:lnTo>
                  <a:pt x="938072" y="2184"/>
                </a:lnTo>
                <a:lnTo>
                  <a:pt x="937895" y="2286"/>
                </a:lnTo>
                <a:lnTo>
                  <a:pt x="937653" y="2590"/>
                </a:lnTo>
                <a:lnTo>
                  <a:pt x="937958" y="3251"/>
                </a:lnTo>
                <a:lnTo>
                  <a:pt x="938466" y="3429"/>
                </a:lnTo>
                <a:lnTo>
                  <a:pt x="939063" y="3200"/>
                </a:lnTo>
                <a:lnTo>
                  <a:pt x="939292" y="3124"/>
                </a:lnTo>
                <a:lnTo>
                  <a:pt x="939596" y="2946"/>
                </a:lnTo>
                <a:lnTo>
                  <a:pt x="939647" y="2768"/>
                </a:lnTo>
                <a:lnTo>
                  <a:pt x="939787" y="2336"/>
                </a:lnTo>
                <a:close/>
              </a:path>
              <a:path w="2723515" h="306704">
                <a:moveTo>
                  <a:pt x="992936" y="2578"/>
                </a:moveTo>
                <a:lnTo>
                  <a:pt x="992720" y="2400"/>
                </a:lnTo>
                <a:lnTo>
                  <a:pt x="992543" y="2159"/>
                </a:lnTo>
                <a:lnTo>
                  <a:pt x="990917" y="1397"/>
                </a:lnTo>
                <a:lnTo>
                  <a:pt x="989457" y="1714"/>
                </a:lnTo>
                <a:lnTo>
                  <a:pt x="987336" y="1955"/>
                </a:lnTo>
                <a:lnTo>
                  <a:pt x="987082" y="2489"/>
                </a:lnTo>
                <a:lnTo>
                  <a:pt x="987336" y="2832"/>
                </a:lnTo>
                <a:lnTo>
                  <a:pt x="987475" y="3048"/>
                </a:lnTo>
                <a:lnTo>
                  <a:pt x="987755" y="3263"/>
                </a:lnTo>
                <a:lnTo>
                  <a:pt x="988568" y="3403"/>
                </a:lnTo>
                <a:lnTo>
                  <a:pt x="989164" y="3378"/>
                </a:lnTo>
                <a:lnTo>
                  <a:pt x="990155" y="3441"/>
                </a:lnTo>
                <a:lnTo>
                  <a:pt x="990600" y="3378"/>
                </a:lnTo>
                <a:lnTo>
                  <a:pt x="991450" y="3276"/>
                </a:lnTo>
                <a:lnTo>
                  <a:pt x="992276" y="3098"/>
                </a:lnTo>
                <a:lnTo>
                  <a:pt x="992517" y="3035"/>
                </a:lnTo>
                <a:lnTo>
                  <a:pt x="992708" y="2755"/>
                </a:lnTo>
                <a:lnTo>
                  <a:pt x="992936" y="2578"/>
                </a:lnTo>
                <a:close/>
              </a:path>
              <a:path w="2723515" h="306704">
                <a:moveTo>
                  <a:pt x="1055522" y="1257"/>
                </a:moveTo>
                <a:lnTo>
                  <a:pt x="1055357" y="723"/>
                </a:lnTo>
                <a:lnTo>
                  <a:pt x="1054747" y="508"/>
                </a:lnTo>
                <a:lnTo>
                  <a:pt x="1053909" y="190"/>
                </a:lnTo>
                <a:lnTo>
                  <a:pt x="1052880" y="647"/>
                </a:lnTo>
                <a:lnTo>
                  <a:pt x="1052601" y="1600"/>
                </a:lnTo>
                <a:lnTo>
                  <a:pt x="1052664" y="1892"/>
                </a:lnTo>
                <a:lnTo>
                  <a:pt x="1052664" y="2273"/>
                </a:lnTo>
                <a:lnTo>
                  <a:pt x="1052868" y="2844"/>
                </a:lnTo>
                <a:lnTo>
                  <a:pt x="1053922" y="3390"/>
                </a:lnTo>
                <a:lnTo>
                  <a:pt x="1055319" y="2895"/>
                </a:lnTo>
                <a:lnTo>
                  <a:pt x="1055497" y="2387"/>
                </a:lnTo>
                <a:lnTo>
                  <a:pt x="1055522" y="1841"/>
                </a:lnTo>
                <a:lnTo>
                  <a:pt x="1055522" y="1257"/>
                </a:lnTo>
                <a:close/>
              </a:path>
              <a:path w="2723515" h="306704">
                <a:moveTo>
                  <a:pt x="1075740" y="1854"/>
                </a:moveTo>
                <a:lnTo>
                  <a:pt x="1075321" y="749"/>
                </a:lnTo>
                <a:lnTo>
                  <a:pt x="1074826" y="393"/>
                </a:lnTo>
                <a:lnTo>
                  <a:pt x="1073048" y="0"/>
                </a:lnTo>
                <a:lnTo>
                  <a:pt x="1071841" y="0"/>
                </a:lnTo>
                <a:lnTo>
                  <a:pt x="1067523" y="2755"/>
                </a:lnTo>
                <a:lnTo>
                  <a:pt x="1068057" y="2984"/>
                </a:lnTo>
                <a:lnTo>
                  <a:pt x="1068565" y="3289"/>
                </a:lnTo>
                <a:lnTo>
                  <a:pt x="1069695" y="3556"/>
                </a:lnTo>
                <a:lnTo>
                  <a:pt x="1070317" y="3517"/>
                </a:lnTo>
                <a:lnTo>
                  <a:pt x="1071600" y="3594"/>
                </a:lnTo>
                <a:lnTo>
                  <a:pt x="1072121" y="3543"/>
                </a:lnTo>
                <a:lnTo>
                  <a:pt x="1073315" y="3454"/>
                </a:lnTo>
                <a:lnTo>
                  <a:pt x="1074750" y="3251"/>
                </a:lnTo>
                <a:lnTo>
                  <a:pt x="1074978" y="2984"/>
                </a:lnTo>
                <a:lnTo>
                  <a:pt x="1075575" y="2387"/>
                </a:lnTo>
                <a:lnTo>
                  <a:pt x="1075740" y="1854"/>
                </a:lnTo>
                <a:close/>
              </a:path>
              <a:path w="2723515" h="306704">
                <a:moveTo>
                  <a:pt x="1080846" y="2425"/>
                </a:moveTo>
                <a:lnTo>
                  <a:pt x="1080744" y="1841"/>
                </a:lnTo>
                <a:lnTo>
                  <a:pt x="1080389" y="1435"/>
                </a:lnTo>
                <a:lnTo>
                  <a:pt x="1078953" y="520"/>
                </a:lnTo>
                <a:lnTo>
                  <a:pt x="1078280" y="762"/>
                </a:lnTo>
                <a:lnTo>
                  <a:pt x="1078128" y="1701"/>
                </a:lnTo>
                <a:lnTo>
                  <a:pt x="1078052" y="2311"/>
                </a:lnTo>
                <a:lnTo>
                  <a:pt x="1078242" y="2794"/>
                </a:lnTo>
                <a:lnTo>
                  <a:pt x="1079411" y="3302"/>
                </a:lnTo>
                <a:lnTo>
                  <a:pt x="1079969" y="3276"/>
                </a:lnTo>
                <a:lnTo>
                  <a:pt x="1080630" y="2870"/>
                </a:lnTo>
                <a:lnTo>
                  <a:pt x="1080719" y="2616"/>
                </a:lnTo>
                <a:lnTo>
                  <a:pt x="1080846" y="2425"/>
                </a:lnTo>
                <a:close/>
              </a:path>
              <a:path w="2723515" h="306704">
                <a:moveTo>
                  <a:pt x="1106614" y="2463"/>
                </a:moveTo>
                <a:lnTo>
                  <a:pt x="1105331" y="1816"/>
                </a:lnTo>
                <a:lnTo>
                  <a:pt x="1104811" y="1892"/>
                </a:lnTo>
                <a:lnTo>
                  <a:pt x="1104315" y="2387"/>
                </a:lnTo>
                <a:lnTo>
                  <a:pt x="1104277" y="2692"/>
                </a:lnTo>
                <a:lnTo>
                  <a:pt x="1104696" y="3225"/>
                </a:lnTo>
                <a:lnTo>
                  <a:pt x="1105204" y="3327"/>
                </a:lnTo>
                <a:lnTo>
                  <a:pt x="1105763" y="3111"/>
                </a:lnTo>
                <a:lnTo>
                  <a:pt x="1106589" y="2832"/>
                </a:lnTo>
                <a:lnTo>
                  <a:pt x="1106614" y="2463"/>
                </a:lnTo>
                <a:close/>
              </a:path>
              <a:path w="2723515" h="306704">
                <a:moveTo>
                  <a:pt x="1172972" y="2946"/>
                </a:moveTo>
                <a:lnTo>
                  <a:pt x="1172768" y="2489"/>
                </a:lnTo>
                <a:lnTo>
                  <a:pt x="1172159" y="2235"/>
                </a:lnTo>
                <a:lnTo>
                  <a:pt x="1171930" y="2120"/>
                </a:lnTo>
                <a:lnTo>
                  <a:pt x="1171651" y="2057"/>
                </a:lnTo>
                <a:lnTo>
                  <a:pt x="1171397" y="2044"/>
                </a:lnTo>
                <a:lnTo>
                  <a:pt x="1170749" y="1981"/>
                </a:lnTo>
                <a:lnTo>
                  <a:pt x="1170305" y="2209"/>
                </a:lnTo>
                <a:lnTo>
                  <a:pt x="1170216" y="2705"/>
                </a:lnTo>
                <a:lnTo>
                  <a:pt x="1170178" y="2933"/>
                </a:lnTo>
                <a:lnTo>
                  <a:pt x="1170343" y="3238"/>
                </a:lnTo>
                <a:lnTo>
                  <a:pt x="1171295" y="4356"/>
                </a:lnTo>
                <a:lnTo>
                  <a:pt x="1172032" y="4635"/>
                </a:lnTo>
                <a:lnTo>
                  <a:pt x="1172616" y="4025"/>
                </a:lnTo>
                <a:lnTo>
                  <a:pt x="1172705" y="3771"/>
                </a:lnTo>
                <a:lnTo>
                  <a:pt x="1172819" y="3543"/>
                </a:lnTo>
                <a:lnTo>
                  <a:pt x="1172972" y="2946"/>
                </a:lnTo>
                <a:close/>
              </a:path>
              <a:path w="2723515" h="306704">
                <a:moveTo>
                  <a:pt x="1212494" y="4178"/>
                </a:moveTo>
                <a:lnTo>
                  <a:pt x="1212164" y="3708"/>
                </a:lnTo>
                <a:lnTo>
                  <a:pt x="1210284" y="3454"/>
                </a:lnTo>
                <a:lnTo>
                  <a:pt x="1209103" y="3467"/>
                </a:lnTo>
                <a:lnTo>
                  <a:pt x="1208354" y="3441"/>
                </a:lnTo>
                <a:lnTo>
                  <a:pt x="1206754" y="3441"/>
                </a:lnTo>
                <a:lnTo>
                  <a:pt x="1205572" y="3416"/>
                </a:lnTo>
                <a:lnTo>
                  <a:pt x="1204137" y="3454"/>
                </a:lnTo>
                <a:lnTo>
                  <a:pt x="1203439" y="3937"/>
                </a:lnTo>
                <a:lnTo>
                  <a:pt x="1203286" y="4152"/>
                </a:lnTo>
                <a:lnTo>
                  <a:pt x="1203109" y="4330"/>
                </a:lnTo>
                <a:lnTo>
                  <a:pt x="1203325" y="4508"/>
                </a:lnTo>
                <a:lnTo>
                  <a:pt x="1203528" y="4775"/>
                </a:lnTo>
                <a:lnTo>
                  <a:pt x="1206385" y="5588"/>
                </a:lnTo>
                <a:lnTo>
                  <a:pt x="1209014" y="4940"/>
                </a:lnTo>
                <a:lnTo>
                  <a:pt x="1211872" y="4978"/>
                </a:lnTo>
                <a:lnTo>
                  <a:pt x="1212202" y="4711"/>
                </a:lnTo>
                <a:lnTo>
                  <a:pt x="1212494" y="4178"/>
                </a:lnTo>
                <a:close/>
              </a:path>
              <a:path w="2723515" h="306704">
                <a:moveTo>
                  <a:pt x="1293126" y="6286"/>
                </a:moveTo>
                <a:lnTo>
                  <a:pt x="1292987" y="5905"/>
                </a:lnTo>
                <a:lnTo>
                  <a:pt x="1292771" y="5321"/>
                </a:lnTo>
                <a:lnTo>
                  <a:pt x="1292110" y="5156"/>
                </a:lnTo>
                <a:lnTo>
                  <a:pt x="1291424" y="5257"/>
                </a:lnTo>
                <a:lnTo>
                  <a:pt x="1291120" y="5270"/>
                </a:lnTo>
                <a:lnTo>
                  <a:pt x="1290815" y="5270"/>
                </a:lnTo>
                <a:lnTo>
                  <a:pt x="1290510" y="5308"/>
                </a:lnTo>
                <a:lnTo>
                  <a:pt x="1289837" y="5384"/>
                </a:lnTo>
                <a:lnTo>
                  <a:pt x="1289215" y="5753"/>
                </a:lnTo>
                <a:lnTo>
                  <a:pt x="1289354" y="6159"/>
                </a:lnTo>
                <a:lnTo>
                  <a:pt x="1289558" y="6743"/>
                </a:lnTo>
                <a:lnTo>
                  <a:pt x="1290256" y="6883"/>
                </a:lnTo>
                <a:lnTo>
                  <a:pt x="1291221" y="6743"/>
                </a:lnTo>
                <a:lnTo>
                  <a:pt x="1291526" y="6769"/>
                </a:lnTo>
                <a:lnTo>
                  <a:pt x="1292529" y="6642"/>
                </a:lnTo>
                <a:lnTo>
                  <a:pt x="1293126" y="6286"/>
                </a:lnTo>
                <a:close/>
              </a:path>
              <a:path w="2723515" h="306704">
                <a:moveTo>
                  <a:pt x="1391945" y="7708"/>
                </a:moveTo>
                <a:lnTo>
                  <a:pt x="1391742" y="7493"/>
                </a:lnTo>
                <a:lnTo>
                  <a:pt x="1391602" y="7239"/>
                </a:lnTo>
                <a:lnTo>
                  <a:pt x="1391373" y="7150"/>
                </a:lnTo>
                <a:lnTo>
                  <a:pt x="1391145" y="7061"/>
                </a:lnTo>
                <a:lnTo>
                  <a:pt x="1390827" y="7086"/>
                </a:lnTo>
                <a:lnTo>
                  <a:pt x="1390357" y="7239"/>
                </a:lnTo>
                <a:lnTo>
                  <a:pt x="1390053" y="7416"/>
                </a:lnTo>
                <a:lnTo>
                  <a:pt x="1389888" y="8026"/>
                </a:lnTo>
                <a:lnTo>
                  <a:pt x="1390243" y="8305"/>
                </a:lnTo>
                <a:lnTo>
                  <a:pt x="1390891" y="8331"/>
                </a:lnTo>
                <a:lnTo>
                  <a:pt x="1391500" y="8382"/>
                </a:lnTo>
                <a:lnTo>
                  <a:pt x="1391856" y="8128"/>
                </a:lnTo>
                <a:lnTo>
                  <a:pt x="1391945" y="7708"/>
                </a:lnTo>
                <a:close/>
              </a:path>
              <a:path w="2723515" h="306704">
                <a:moveTo>
                  <a:pt x="1441665" y="7581"/>
                </a:moveTo>
                <a:lnTo>
                  <a:pt x="1441272" y="7200"/>
                </a:lnTo>
                <a:lnTo>
                  <a:pt x="1440662" y="6997"/>
                </a:lnTo>
                <a:lnTo>
                  <a:pt x="1440002" y="6794"/>
                </a:lnTo>
                <a:lnTo>
                  <a:pt x="1439443" y="6959"/>
                </a:lnTo>
                <a:lnTo>
                  <a:pt x="1439176" y="7556"/>
                </a:lnTo>
                <a:lnTo>
                  <a:pt x="1438998" y="7975"/>
                </a:lnTo>
                <a:lnTo>
                  <a:pt x="1439354" y="8331"/>
                </a:lnTo>
                <a:lnTo>
                  <a:pt x="1440662" y="8712"/>
                </a:lnTo>
                <a:lnTo>
                  <a:pt x="1441234" y="8572"/>
                </a:lnTo>
                <a:lnTo>
                  <a:pt x="1441665" y="7581"/>
                </a:lnTo>
                <a:close/>
              </a:path>
              <a:path w="2723515" h="306704">
                <a:moveTo>
                  <a:pt x="1452384" y="270954"/>
                </a:moveTo>
                <a:lnTo>
                  <a:pt x="1452206" y="270814"/>
                </a:lnTo>
                <a:lnTo>
                  <a:pt x="1452029" y="270560"/>
                </a:lnTo>
                <a:lnTo>
                  <a:pt x="1451787" y="270471"/>
                </a:lnTo>
                <a:lnTo>
                  <a:pt x="1451546" y="270408"/>
                </a:lnTo>
                <a:lnTo>
                  <a:pt x="1451229" y="270408"/>
                </a:lnTo>
                <a:lnTo>
                  <a:pt x="1450987" y="270497"/>
                </a:lnTo>
                <a:lnTo>
                  <a:pt x="1450289" y="270764"/>
                </a:lnTo>
                <a:lnTo>
                  <a:pt x="1450149" y="271132"/>
                </a:lnTo>
                <a:lnTo>
                  <a:pt x="1450568" y="271487"/>
                </a:lnTo>
                <a:lnTo>
                  <a:pt x="1450746" y="271640"/>
                </a:lnTo>
                <a:lnTo>
                  <a:pt x="1451025" y="271716"/>
                </a:lnTo>
                <a:lnTo>
                  <a:pt x="1451279" y="271729"/>
                </a:lnTo>
                <a:lnTo>
                  <a:pt x="1451889" y="271780"/>
                </a:lnTo>
                <a:lnTo>
                  <a:pt x="1452257" y="271513"/>
                </a:lnTo>
                <a:lnTo>
                  <a:pt x="1452384" y="270954"/>
                </a:lnTo>
                <a:close/>
              </a:path>
              <a:path w="2723515" h="306704">
                <a:moveTo>
                  <a:pt x="1593596" y="9677"/>
                </a:moveTo>
                <a:lnTo>
                  <a:pt x="1593570" y="9271"/>
                </a:lnTo>
                <a:lnTo>
                  <a:pt x="1593253" y="8991"/>
                </a:lnTo>
                <a:lnTo>
                  <a:pt x="1591945" y="8407"/>
                </a:lnTo>
                <a:lnTo>
                  <a:pt x="1591030" y="8966"/>
                </a:lnTo>
                <a:lnTo>
                  <a:pt x="1590497" y="10312"/>
                </a:lnTo>
                <a:lnTo>
                  <a:pt x="1591297" y="10363"/>
                </a:lnTo>
                <a:lnTo>
                  <a:pt x="1592186" y="10426"/>
                </a:lnTo>
                <a:lnTo>
                  <a:pt x="1593265" y="9969"/>
                </a:lnTo>
                <a:lnTo>
                  <a:pt x="1593596" y="9677"/>
                </a:lnTo>
                <a:close/>
              </a:path>
              <a:path w="2723515" h="306704">
                <a:moveTo>
                  <a:pt x="1609801" y="9194"/>
                </a:moveTo>
                <a:lnTo>
                  <a:pt x="1609445" y="8915"/>
                </a:lnTo>
                <a:lnTo>
                  <a:pt x="1608772" y="8851"/>
                </a:lnTo>
                <a:lnTo>
                  <a:pt x="1608137" y="8851"/>
                </a:lnTo>
                <a:lnTo>
                  <a:pt x="1607591" y="9131"/>
                </a:lnTo>
                <a:lnTo>
                  <a:pt x="1607832" y="10198"/>
                </a:lnTo>
                <a:lnTo>
                  <a:pt x="1608455" y="10375"/>
                </a:lnTo>
                <a:lnTo>
                  <a:pt x="1609090" y="10121"/>
                </a:lnTo>
                <a:lnTo>
                  <a:pt x="1609331" y="10045"/>
                </a:lnTo>
                <a:lnTo>
                  <a:pt x="1609636" y="9842"/>
                </a:lnTo>
                <a:lnTo>
                  <a:pt x="1609801" y="9194"/>
                </a:lnTo>
                <a:close/>
              </a:path>
              <a:path w="2723515" h="306704">
                <a:moveTo>
                  <a:pt x="1618996" y="9664"/>
                </a:moveTo>
                <a:lnTo>
                  <a:pt x="1618754" y="9258"/>
                </a:lnTo>
                <a:lnTo>
                  <a:pt x="1618653" y="9080"/>
                </a:lnTo>
                <a:lnTo>
                  <a:pt x="1618361" y="8940"/>
                </a:lnTo>
                <a:lnTo>
                  <a:pt x="1618132" y="8890"/>
                </a:lnTo>
                <a:lnTo>
                  <a:pt x="1617560" y="8763"/>
                </a:lnTo>
                <a:lnTo>
                  <a:pt x="1617065" y="8953"/>
                </a:lnTo>
                <a:lnTo>
                  <a:pt x="1616748" y="9448"/>
                </a:lnTo>
                <a:lnTo>
                  <a:pt x="1617052" y="9855"/>
                </a:lnTo>
                <a:lnTo>
                  <a:pt x="1617281" y="9982"/>
                </a:lnTo>
                <a:lnTo>
                  <a:pt x="1617497" y="10096"/>
                </a:lnTo>
                <a:lnTo>
                  <a:pt x="1617802" y="10134"/>
                </a:lnTo>
                <a:lnTo>
                  <a:pt x="1618030" y="10096"/>
                </a:lnTo>
                <a:lnTo>
                  <a:pt x="1618703" y="9994"/>
                </a:lnTo>
                <a:lnTo>
                  <a:pt x="1618996" y="9664"/>
                </a:lnTo>
                <a:close/>
              </a:path>
              <a:path w="2723515" h="306704">
                <a:moveTo>
                  <a:pt x="1662861" y="9258"/>
                </a:moveTo>
                <a:lnTo>
                  <a:pt x="1662391" y="8851"/>
                </a:lnTo>
                <a:lnTo>
                  <a:pt x="1661223" y="8661"/>
                </a:lnTo>
                <a:lnTo>
                  <a:pt x="1660626" y="8648"/>
                </a:lnTo>
                <a:lnTo>
                  <a:pt x="1659483" y="8826"/>
                </a:lnTo>
                <a:lnTo>
                  <a:pt x="1658962" y="9245"/>
                </a:lnTo>
                <a:lnTo>
                  <a:pt x="1659089" y="9601"/>
                </a:lnTo>
                <a:lnTo>
                  <a:pt x="1659293" y="10134"/>
                </a:lnTo>
                <a:lnTo>
                  <a:pt x="1659877" y="10325"/>
                </a:lnTo>
                <a:lnTo>
                  <a:pt x="1660486" y="10287"/>
                </a:lnTo>
                <a:lnTo>
                  <a:pt x="1660766" y="10287"/>
                </a:lnTo>
                <a:lnTo>
                  <a:pt x="1661045" y="10274"/>
                </a:lnTo>
                <a:lnTo>
                  <a:pt x="1661325" y="10287"/>
                </a:lnTo>
                <a:lnTo>
                  <a:pt x="1661934" y="10325"/>
                </a:lnTo>
                <a:lnTo>
                  <a:pt x="1662518" y="10147"/>
                </a:lnTo>
                <a:lnTo>
                  <a:pt x="1662861" y="9258"/>
                </a:lnTo>
                <a:close/>
              </a:path>
              <a:path w="2723515" h="306704">
                <a:moveTo>
                  <a:pt x="2309063" y="24815"/>
                </a:moveTo>
                <a:lnTo>
                  <a:pt x="2308695" y="24422"/>
                </a:lnTo>
                <a:lnTo>
                  <a:pt x="2307386" y="24193"/>
                </a:lnTo>
                <a:lnTo>
                  <a:pt x="2306777" y="24269"/>
                </a:lnTo>
                <a:lnTo>
                  <a:pt x="2306180" y="24269"/>
                </a:lnTo>
                <a:lnTo>
                  <a:pt x="2305570" y="24269"/>
                </a:lnTo>
                <a:lnTo>
                  <a:pt x="2304961" y="24218"/>
                </a:lnTo>
                <a:lnTo>
                  <a:pt x="2304097" y="24333"/>
                </a:lnTo>
                <a:lnTo>
                  <a:pt x="2303754" y="24561"/>
                </a:lnTo>
                <a:lnTo>
                  <a:pt x="2303500" y="25158"/>
                </a:lnTo>
                <a:lnTo>
                  <a:pt x="2303869" y="25603"/>
                </a:lnTo>
                <a:lnTo>
                  <a:pt x="2304580" y="25654"/>
                </a:lnTo>
                <a:lnTo>
                  <a:pt x="2305774" y="25768"/>
                </a:lnTo>
                <a:lnTo>
                  <a:pt x="2308441" y="25654"/>
                </a:lnTo>
                <a:lnTo>
                  <a:pt x="2308796" y="25412"/>
                </a:lnTo>
                <a:lnTo>
                  <a:pt x="2309063" y="24815"/>
                </a:lnTo>
                <a:close/>
              </a:path>
              <a:path w="2723515" h="306704">
                <a:moveTo>
                  <a:pt x="2470531" y="24853"/>
                </a:moveTo>
                <a:lnTo>
                  <a:pt x="2469223" y="24218"/>
                </a:lnTo>
                <a:lnTo>
                  <a:pt x="2468702" y="24307"/>
                </a:lnTo>
                <a:lnTo>
                  <a:pt x="2468194" y="24790"/>
                </a:lnTo>
                <a:lnTo>
                  <a:pt x="2468181" y="25107"/>
                </a:lnTo>
                <a:lnTo>
                  <a:pt x="2468613" y="25641"/>
                </a:lnTo>
                <a:lnTo>
                  <a:pt x="2469121" y="25755"/>
                </a:lnTo>
                <a:lnTo>
                  <a:pt x="2470505" y="25247"/>
                </a:lnTo>
                <a:lnTo>
                  <a:pt x="2470531" y="24853"/>
                </a:lnTo>
                <a:close/>
              </a:path>
              <a:path w="2723515" h="306704">
                <a:moveTo>
                  <a:pt x="2492311" y="301993"/>
                </a:moveTo>
                <a:lnTo>
                  <a:pt x="2491917" y="301637"/>
                </a:lnTo>
                <a:lnTo>
                  <a:pt x="2490889" y="301459"/>
                </a:lnTo>
                <a:lnTo>
                  <a:pt x="2490076" y="301396"/>
                </a:lnTo>
                <a:lnTo>
                  <a:pt x="2489403" y="301320"/>
                </a:lnTo>
                <a:lnTo>
                  <a:pt x="2489619" y="301967"/>
                </a:lnTo>
                <a:lnTo>
                  <a:pt x="2490089" y="302539"/>
                </a:lnTo>
                <a:lnTo>
                  <a:pt x="2490952" y="302729"/>
                </a:lnTo>
                <a:lnTo>
                  <a:pt x="2491549" y="302869"/>
                </a:lnTo>
                <a:lnTo>
                  <a:pt x="2492019" y="302653"/>
                </a:lnTo>
                <a:lnTo>
                  <a:pt x="2492260" y="302082"/>
                </a:lnTo>
                <a:lnTo>
                  <a:pt x="2492311" y="301993"/>
                </a:lnTo>
                <a:close/>
              </a:path>
              <a:path w="2723515" h="306704">
                <a:moveTo>
                  <a:pt x="2514498" y="290347"/>
                </a:moveTo>
                <a:lnTo>
                  <a:pt x="2514447" y="289890"/>
                </a:lnTo>
                <a:lnTo>
                  <a:pt x="2513533" y="289483"/>
                </a:lnTo>
                <a:lnTo>
                  <a:pt x="2513241" y="289471"/>
                </a:lnTo>
                <a:lnTo>
                  <a:pt x="2512974" y="289407"/>
                </a:lnTo>
                <a:lnTo>
                  <a:pt x="2512707" y="289471"/>
                </a:lnTo>
                <a:lnTo>
                  <a:pt x="2512377" y="289458"/>
                </a:lnTo>
                <a:lnTo>
                  <a:pt x="2511679" y="289890"/>
                </a:lnTo>
                <a:lnTo>
                  <a:pt x="2511209" y="290233"/>
                </a:lnTo>
                <a:lnTo>
                  <a:pt x="2510802" y="290601"/>
                </a:lnTo>
                <a:lnTo>
                  <a:pt x="2510320" y="291033"/>
                </a:lnTo>
                <a:lnTo>
                  <a:pt x="2510142" y="291528"/>
                </a:lnTo>
                <a:lnTo>
                  <a:pt x="2510612" y="292544"/>
                </a:lnTo>
                <a:lnTo>
                  <a:pt x="2511933" y="292595"/>
                </a:lnTo>
                <a:lnTo>
                  <a:pt x="2513114" y="291668"/>
                </a:lnTo>
                <a:lnTo>
                  <a:pt x="2513495" y="291261"/>
                </a:lnTo>
                <a:lnTo>
                  <a:pt x="2514498" y="290347"/>
                </a:lnTo>
                <a:close/>
              </a:path>
              <a:path w="2723515" h="306704">
                <a:moveTo>
                  <a:pt x="2541727" y="289877"/>
                </a:moveTo>
                <a:lnTo>
                  <a:pt x="2541549" y="289712"/>
                </a:lnTo>
                <a:lnTo>
                  <a:pt x="2541371" y="289458"/>
                </a:lnTo>
                <a:lnTo>
                  <a:pt x="2540876" y="289293"/>
                </a:lnTo>
                <a:lnTo>
                  <a:pt x="2540533" y="289331"/>
                </a:lnTo>
                <a:lnTo>
                  <a:pt x="2540279" y="289407"/>
                </a:lnTo>
                <a:lnTo>
                  <a:pt x="2539555" y="289687"/>
                </a:lnTo>
                <a:lnTo>
                  <a:pt x="2539403" y="290080"/>
                </a:lnTo>
                <a:lnTo>
                  <a:pt x="2540050" y="290601"/>
                </a:lnTo>
                <a:lnTo>
                  <a:pt x="2540355" y="290677"/>
                </a:lnTo>
                <a:lnTo>
                  <a:pt x="2541257" y="290715"/>
                </a:lnTo>
                <a:lnTo>
                  <a:pt x="2541625" y="290423"/>
                </a:lnTo>
                <a:lnTo>
                  <a:pt x="2541727" y="289877"/>
                </a:lnTo>
                <a:close/>
              </a:path>
              <a:path w="2723515" h="306704">
                <a:moveTo>
                  <a:pt x="2553271" y="288759"/>
                </a:moveTo>
                <a:lnTo>
                  <a:pt x="2552712" y="287959"/>
                </a:lnTo>
                <a:lnTo>
                  <a:pt x="2551861" y="287769"/>
                </a:lnTo>
                <a:lnTo>
                  <a:pt x="2551607" y="287705"/>
                </a:lnTo>
                <a:lnTo>
                  <a:pt x="2551328" y="287756"/>
                </a:lnTo>
                <a:lnTo>
                  <a:pt x="2551049" y="287756"/>
                </a:lnTo>
                <a:lnTo>
                  <a:pt x="2550820" y="287921"/>
                </a:lnTo>
                <a:lnTo>
                  <a:pt x="2550388" y="288074"/>
                </a:lnTo>
                <a:lnTo>
                  <a:pt x="2550426" y="288772"/>
                </a:lnTo>
                <a:lnTo>
                  <a:pt x="2550744" y="289242"/>
                </a:lnTo>
                <a:lnTo>
                  <a:pt x="2551607" y="289966"/>
                </a:lnTo>
                <a:lnTo>
                  <a:pt x="2552115" y="290233"/>
                </a:lnTo>
                <a:lnTo>
                  <a:pt x="2552814" y="290131"/>
                </a:lnTo>
                <a:lnTo>
                  <a:pt x="2553043" y="289788"/>
                </a:lnTo>
                <a:lnTo>
                  <a:pt x="2553271" y="288759"/>
                </a:lnTo>
                <a:close/>
              </a:path>
              <a:path w="2723515" h="306704">
                <a:moveTo>
                  <a:pt x="2562542" y="285661"/>
                </a:moveTo>
                <a:lnTo>
                  <a:pt x="2562034" y="285051"/>
                </a:lnTo>
                <a:lnTo>
                  <a:pt x="2561920" y="284924"/>
                </a:lnTo>
                <a:lnTo>
                  <a:pt x="2561653" y="284924"/>
                </a:lnTo>
                <a:lnTo>
                  <a:pt x="2561463" y="284861"/>
                </a:lnTo>
                <a:lnTo>
                  <a:pt x="2561298" y="285038"/>
                </a:lnTo>
                <a:lnTo>
                  <a:pt x="2561056" y="285203"/>
                </a:lnTo>
                <a:lnTo>
                  <a:pt x="2560980" y="285407"/>
                </a:lnTo>
                <a:lnTo>
                  <a:pt x="2560891" y="285635"/>
                </a:lnTo>
                <a:lnTo>
                  <a:pt x="2560878" y="285940"/>
                </a:lnTo>
                <a:lnTo>
                  <a:pt x="2560967" y="286169"/>
                </a:lnTo>
                <a:lnTo>
                  <a:pt x="2561056" y="286385"/>
                </a:lnTo>
                <a:lnTo>
                  <a:pt x="2561285" y="286651"/>
                </a:lnTo>
                <a:lnTo>
                  <a:pt x="2561513" y="286715"/>
                </a:lnTo>
                <a:lnTo>
                  <a:pt x="2562136" y="286880"/>
                </a:lnTo>
                <a:lnTo>
                  <a:pt x="2562542" y="285661"/>
                </a:lnTo>
                <a:close/>
              </a:path>
              <a:path w="2723515" h="306704">
                <a:moveTo>
                  <a:pt x="2569895" y="284962"/>
                </a:moveTo>
                <a:lnTo>
                  <a:pt x="2569299" y="284505"/>
                </a:lnTo>
                <a:lnTo>
                  <a:pt x="2567813" y="284187"/>
                </a:lnTo>
                <a:lnTo>
                  <a:pt x="2567355" y="284187"/>
                </a:lnTo>
                <a:lnTo>
                  <a:pt x="2566771" y="284149"/>
                </a:lnTo>
                <a:lnTo>
                  <a:pt x="2565946" y="284226"/>
                </a:lnTo>
                <a:lnTo>
                  <a:pt x="2565654" y="284416"/>
                </a:lnTo>
                <a:lnTo>
                  <a:pt x="2565108" y="284937"/>
                </a:lnTo>
                <a:lnTo>
                  <a:pt x="2565196" y="285419"/>
                </a:lnTo>
                <a:lnTo>
                  <a:pt x="2566212" y="286575"/>
                </a:lnTo>
                <a:lnTo>
                  <a:pt x="2566898" y="287020"/>
                </a:lnTo>
                <a:lnTo>
                  <a:pt x="2568473" y="287286"/>
                </a:lnTo>
                <a:lnTo>
                  <a:pt x="2569032" y="287108"/>
                </a:lnTo>
                <a:lnTo>
                  <a:pt x="2569895" y="284962"/>
                </a:lnTo>
                <a:close/>
              </a:path>
              <a:path w="2723515" h="306704">
                <a:moveTo>
                  <a:pt x="2593568" y="252768"/>
                </a:moveTo>
                <a:lnTo>
                  <a:pt x="2593352" y="251929"/>
                </a:lnTo>
                <a:lnTo>
                  <a:pt x="2591739" y="251345"/>
                </a:lnTo>
                <a:lnTo>
                  <a:pt x="2590889" y="251180"/>
                </a:lnTo>
                <a:lnTo>
                  <a:pt x="2589326" y="251561"/>
                </a:lnTo>
                <a:lnTo>
                  <a:pt x="2588996" y="251929"/>
                </a:lnTo>
                <a:lnTo>
                  <a:pt x="2588996" y="252412"/>
                </a:lnTo>
                <a:lnTo>
                  <a:pt x="2589123" y="252666"/>
                </a:lnTo>
                <a:lnTo>
                  <a:pt x="2589212" y="252945"/>
                </a:lnTo>
                <a:lnTo>
                  <a:pt x="2589974" y="253796"/>
                </a:lnTo>
                <a:lnTo>
                  <a:pt x="2590673" y="254279"/>
                </a:lnTo>
                <a:lnTo>
                  <a:pt x="2592260" y="254558"/>
                </a:lnTo>
                <a:lnTo>
                  <a:pt x="2592794" y="254368"/>
                </a:lnTo>
                <a:lnTo>
                  <a:pt x="2593568" y="252768"/>
                </a:lnTo>
                <a:close/>
              </a:path>
              <a:path w="2723515" h="306704">
                <a:moveTo>
                  <a:pt x="2602522" y="25196"/>
                </a:moveTo>
                <a:lnTo>
                  <a:pt x="2602382" y="24726"/>
                </a:lnTo>
                <a:lnTo>
                  <a:pt x="2601099" y="24320"/>
                </a:lnTo>
                <a:lnTo>
                  <a:pt x="2600502" y="24104"/>
                </a:lnTo>
                <a:lnTo>
                  <a:pt x="2591993" y="24028"/>
                </a:lnTo>
                <a:lnTo>
                  <a:pt x="2571546" y="24180"/>
                </a:lnTo>
                <a:lnTo>
                  <a:pt x="2568765" y="25565"/>
                </a:lnTo>
                <a:lnTo>
                  <a:pt x="2566670" y="25679"/>
                </a:lnTo>
                <a:lnTo>
                  <a:pt x="2564511" y="25679"/>
                </a:lnTo>
                <a:lnTo>
                  <a:pt x="2558719" y="25666"/>
                </a:lnTo>
                <a:lnTo>
                  <a:pt x="2547137" y="25730"/>
                </a:lnTo>
                <a:lnTo>
                  <a:pt x="2544699" y="25793"/>
                </a:lnTo>
                <a:lnTo>
                  <a:pt x="2542260" y="25857"/>
                </a:lnTo>
                <a:lnTo>
                  <a:pt x="2535237" y="25641"/>
                </a:lnTo>
                <a:lnTo>
                  <a:pt x="2530678" y="25869"/>
                </a:lnTo>
                <a:lnTo>
                  <a:pt x="2525509" y="25984"/>
                </a:lnTo>
                <a:lnTo>
                  <a:pt x="2524810" y="26225"/>
                </a:lnTo>
                <a:lnTo>
                  <a:pt x="2524468" y="26987"/>
                </a:lnTo>
                <a:lnTo>
                  <a:pt x="2524493" y="27889"/>
                </a:lnTo>
                <a:lnTo>
                  <a:pt x="2524988" y="28867"/>
                </a:lnTo>
                <a:lnTo>
                  <a:pt x="2525636" y="29083"/>
                </a:lnTo>
                <a:lnTo>
                  <a:pt x="2538476" y="29248"/>
                </a:lnTo>
                <a:lnTo>
                  <a:pt x="2539631" y="28917"/>
                </a:lnTo>
                <a:lnTo>
                  <a:pt x="2541511" y="27889"/>
                </a:lnTo>
                <a:lnTo>
                  <a:pt x="2542375" y="27647"/>
                </a:lnTo>
                <a:lnTo>
                  <a:pt x="2544534" y="27673"/>
                </a:lnTo>
                <a:lnTo>
                  <a:pt x="2544864" y="27647"/>
                </a:lnTo>
                <a:lnTo>
                  <a:pt x="2547010" y="27520"/>
                </a:lnTo>
                <a:lnTo>
                  <a:pt x="2548750" y="27825"/>
                </a:lnTo>
                <a:lnTo>
                  <a:pt x="2551620" y="29311"/>
                </a:lnTo>
                <a:lnTo>
                  <a:pt x="2552763" y="28740"/>
                </a:lnTo>
                <a:lnTo>
                  <a:pt x="2555278" y="27559"/>
                </a:lnTo>
                <a:lnTo>
                  <a:pt x="2555811" y="27520"/>
                </a:lnTo>
                <a:lnTo>
                  <a:pt x="2556751" y="27444"/>
                </a:lnTo>
                <a:lnTo>
                  <a:pt x="2558758" y="28409"/>
                </a:lnTo>
                <a:lnTo>
                  <a:pt x="2559304" y="28752"/>
                </a:lnTo>
                <a:lnTo>
                  <a:pt x="2561005" y="29400"/>
                </a:lnTo>
                <a:lnTo>
                  <a:pt x="2562212" y="29362"/>
                </a:lnTo>
                <a:lnTo>
                  <a:pt x="2566441" y="27736"/>
                </a:lnTo>
                <a:lnTo>
                  <a:pt x="2599740" y="27520"/>
                </a:lnTo>
                <a:lnTo>
                  <a:pt x="2600198" y="27444"/>
                </a:lnTo>
                <a:lnTo>
                  <a:pt x="2600591" y="27381"/>
                </a:lnTo>
                <a:lnTo>
                  <a:pt x="2602128" y="26987"/>
                </a:lnTo>
                <a:lnTo>
                  <a:pt x="2602319" y="26441"/>
                </a:lnTo>
                <a:lnTo>
                  <a:pt x="2602420" y="25857"/>
                </a:lnTo>
                <a:lnTo>
                  <a:pt x="2602446" y="25679"/>
                </a:lnTo>
                <a:lnTo>
                  <a:pt x="2602522" y="25196"/>
                </a:lnTo>
                <a:close/>
              </a:path>
              <a:path w="2723515" h="306704">
                <a:moveTo>
                  <a:pt x="2603881" y="126326"/>
                </a:moveTo>
                <a:lnTo>
                  <a:pt x="2603500" y="125806"/>
                </a:lnTo>
                <a:lnTo>
                  <a:pt x="2601366" y="125628"/>
                </a:lnTo>
                <a:lnTo>
                  <a:pt x="2599880" y="125717"/>
                </a:lnTo>
                <a:lnTo>
                  <a:pt x="2598407" y="125717"/>
                </a:lnTo>
                <a:lnTo>
                  <a:pt x="2595435" y="125755"/>
                </a:lnTo>
                <a:lnTo>
                  <a:pt x="2593695" y="125793"/>
                </a:lnTo>
                <a:lnTo>
                  <a:pt x="2593416" y="125958"/>
                </a:lnTo>
                <a:lnTo>
                  <a:pt x="2592997" y="126225"/>
                </a:lnTo>
                <a:lnTo>
                  <a:pt x="2592870" y="126441"/>
                </a:lnTo>
                <a:lnTo>
                  <a:pt x="2592717" y="126619"/>
                </a:lnTo>
                <a:lnTo>
                  <a:pt x="2592946" y="126796"/>
                </a:lnTo>
                <a:lnTo>
                  <a:pt x="2593162" y="127088"/>
                </a:lnTo>
                <a:lnTo>
                  <a:pt x="2596629" y="127520"/>
                </a:lnTo>
                <a:lnTo>
                  <a:pt x="2599855" y="127393"/>
                </a:lnTo>
                <a:lnTo>
                  <a:pt x="2603335" y="127165"/>
                </a:lnTo>
                <a:lnTo>
                  <a:pt x="2603665" y="126898"/>
                </a:lnTo>
                <a:lnTo>
                  <a:pt x="2603881" y="126326"/>
                </a:lnTo>
                <a:close/>
              </a:path>
              <a:path w="2723515" h="306704">
                <a:moveTo>
                  <a:pt x="2609431" y="126822"/>
                </a:moveTo>
                <a:lnTo>
                  <a:pt x="2609253" y="126174"/>
                </a:lnTo>
                <a:lnTo>
                  <a:pt x="2608948" y="125996"/>
                </a:lnTo>
                <a:lnTo>
                  <a:pt x="2608719" y="125920"/>
                </a:lnTo>
                <a:lnTo>
                  <a:pt x="2608465" y="125831"/>
                </a:lnTo>
                <a:lnTo>
                  <a:pt x="2608122" y="125806"/>
                </a:lnTo>
                <a:lnTo>
                  <a:pt x="2607132" y="126199"/>
                </a:lnTo>
                <a:lnTo>
                  <a:pt x="2607043" y="126593"/>
                </a:lnTo>
                <a:lnTo>
                  <a:pt x="2607627" y="126936"/>
                </a:lnTo>
                <a:lnTo>
                  <a:pt x="2607830" y="127063"/>
                </a:lnTo>
                <a:lnTo>
                  <a:pt x="2608122" y="127127"/>
                </a:lnTo>
                <a:lnTo>
                  <a:pt x="2608376" y="127114"/>
                </a:lnTo>
                <a:lnTo>
                  <a:pt x="2609050" y="127101"/>
                </a:lnTo>
                <a:lnTo>
                  <a:pt x="2609431" y="126822"/>
                </a:lnTo>
                <a:close/>
              </a:path>
              <a:path w="2723515" h="306704">
                <a:moveTo>
                  <a:pt x="2622219" y="24904"/>
                </a:moveTo>
                <a:lnTo>
                  <a:pt x="2621978" y="24739"/>
                </a:lnTo>
                <a:lnTo>
                  <a:pt x="2621750" y="24511"/>
                </a:lnTo>
                <a:lnTo>
                  <a:pt x="2619133" y="23533"/>
                </a:lnTo>
                <a:lnTo>
                  <a:pt x="2616670" y="24333"/>
                </a:lnTo>
                <a:lnTo>
                  <a:pt x="2613837" y="23926"/>
                </a:lnTo>
                <a:lnTo>
                  <a:pt x="2611526" y="24079"/>
                </a:lnTo>
                <a:lnTo>
                  <a:pt x="2608783" y="23774"/>
                </a:lnTo>
                <a:lnTo>
                  <a:pt x="2605786" y="24282"/>
                </a:lnTo>
                <a:lnTo>
                  <a:pt x="2604986" y="25146"/>
                </a:lnTo>
                <a:lnTo>
                  <a:pt x="2604833" y="25717"/>
                </a:lnTo>
                <a:lnTo>
                  <a:pt x="2605303" y="26809"/>
                </a:lnTo>
                <a:lnTo>
                  <a:pt x="2605824" y="27241"/>
                </a:lnTo>
                <a:lnTo>
                  <a:pt x="2607932" y="27419"/>
                </a:lnTo>
                <a:lnTo>
                  <a:pt x="2611894" y="27470"/>
                </a:lnTo>
                <a:lnTo>
                  <a:pt x="2612796" y="27266"/>
                </a:lnTo>
                <a:lnTo>
                  <a:pt x="2614955" y="26098"/>
                </a:lnTo>
                <a:lnTo>
                  <a:pt x="2616403" y="25831"/>
                </a:lnTo>
                <a:lnTo>
                  <a:pt x="2619171" y="26009"/>
                </a:lnTo>
                <a:lnTo>
                  <a:pt x="2620403" y="25984"/>
                </a:lnTo>
                <a:lnTo>
                  <a:pt x="2621800" y="25336"/>
                </a:lnTo>
                <a:lnTo>
                  <a:pt x="2621991" y="25095"/>
                </a:lnTo>
                <a:lnTo>
                  <a:pt x="2622219" y="24904"/>
                </a:lnTo>
                <a:close/>
              </a:path>
              <a:path w="2723515" h="306704">
                <a:moveTo>
                  <a:pt x="2627922" y="145084"/>
                </a:moveTo>
                <a:lnTo>
                  <a:pt x="2625864" y="143103"/>
                </a:lnTo>
                <a:lnTo>
                  <a:pt x="2625001" y="142849"/>
                </a:lnTo>
                <a:lnTo>
                  <a:pt x="2622016" y="144183"/>
                </a:lnTo>
                <a:lnTo>
                  <a:pt x="2620632" y="144551"/>
                </a:lnTo>
                <a:lnTo>
                  <a:pt x="2618346" y="144729"/>
                </a:lnTo>
                <a:lnTo>
                  <a:pt x="2618028" y="145148"/>
                </a:lnTo>
                <a:lnTo>
                  <a:pt x="2617508" y="146304"/>
                </a:lnTo>
                <a:lnTo>
                  <a:pt x="2618613" y="146405"/>
                </a:lnTo>
                <a:lnTo>
                  <a:pt x="2619794" y="146354"/>
                </a:lnTo>
                <a:lnTo>
                  <a:pt x="2621610" y="147472"/>
                </a:lnTo>
                <a:lnTo>
                  <a:pt x="2622385" y="147535"/>
                </a:lnTo>
                <a:lnTo>
                  <a:pt x="2624048" y="146748"/>
                </a:lnTo>
                <a:lnTo>
                  <a:pt x="2624950" y="146634"/>
                </a:lnTo>
                <a:lnTo>
                  <a:pt x="2626080" y="146342"/>
                </a:lnTo>
                <a:lnTo>
                  <a:pt x="2626385" y="146304"/>
                </a:lnTo>
                <a:lnTo>
                  <a:pt x="2627642" y="145999"/>
                </a:lnTo>
                <a:lnTo>
                  <a:pt x="2627922" y="145084"/>
                </a:lnTo>
                <a:close/>
              </a:path>
              <a:path w="2723515" h="306704">
                <a:moveTo>
                  <a:pt x="2629344" y="25044"/>
                </a:moveTo>
                <a:lnTo>
                  <a:pt x="2629217" y="24714"/>
                </a:lnTo>
                <a:lnTo>
                  <a:pt x="2628049" y="23990"/>
                </a:lnTo>
                <a:lnTo>
                  <a:pt x="2626969" y="23990"/>
                </a:lnTo>
                <a:lnTo>
                  <a:pt x="2625712" y="24599"/>
                </a:lnTo>
                <a:lnTo>
                  <a:pt x="2625598" y="24841"/>
                </a:lnTo>
                <a:lnTo>
                  <a:pt x="2625458" y="25006"/>
                </a:lnTo>
                <a:lnTo>
                  <a:pt x="2625661" y="25196"/>
                </a:lnTo>
                <a:lnTo>
                  <a:pt x="2625852" y="25514"/>
                </a:lnTo>
                <a:lnTo>
                  <a:pt x="2626080" y="25539"/>
                </a:lnTo>
                <a:lnTo>
                  <a:pt x="2626918" y="25628"/>
                </a:lnTo>
                <a:lnTo>
                  <a:pt x="2627769" y="25654"/>
                </a:lnTo>
                <a:lnTo>
                  <a:pt x="2628849" y="25603"/>
                </a:lnTo>
                <a:lnTo>
                  <a:pt x="2629116" y="25349"/>
                </a:lnTo>
                <a:lnTo>
                  <a:pt x="2629281" y="25133"/>
                </a:lnTo>
                <a:lnTo>
                  <a:pt x="2629344" y="25044"/>
                </a:lnTo>
                <a:close/>
              </a:path>
              <a:path w="2723515" h="306704">
                <a:moveTo>
                  <a:pt x="2635478" y="239979"/>
                </a:moveTo>
                <a:lnTo>
                  <a:pt x="2634640" y="239585"/>
                </a:lnTo>
                <a:lnTo>
                  <a:pt x="2634094" y="239318"/>
                </a:lnTo>
                <a:lnTo>
                  <a:pt x="2633522" y="239407"/>
                </a:lnTo>
                <a:lnTo>
                  <a:pt x="2633002" y="239941"/>
                </a:lnTo>
                <a:lnTo>
                  <a:pt x="2632964" y="240271"/>
                </a:lnTo>
                <a:lnTo>
                  <a:pt x="2633446" y="240830"/>
                </a:lnTo>
                <a:lnTo>
                  <a:pt x="2633980" y="240944"/>
                </a:lnTo>
                <a:lnTo>
                  <a:pt x="2634577" y="240715"/>
                </a:lnTo>
                <a:lnTo>
                  <a:pt x="2635440" y="240385"/>
                </a:lnTo>
                <a:lnTo>
                  <a:pt x="2635478" y="239979"/>
                </a:lnTo>
                <a:close/>
              </a:path>
              <a:path w="2723515" h="306704">
                <a:moveTo>
                  <a:pt x="2638628" y="88925"/>
                </a:moveTo>
                <a:lnTo>
                  <a:pt x="2638260" y="87972"/>
                </a:lnTo>
                <a:lnTo>
                  <a:pt x="2637599" y="87807"/>
                </a:lnTo>
                <a:lnTo>
                  <a:pt x="2636926" y="87896"/>
                </a:lnTo>
                <a:lnTo>
                  <a:pt x="2636621" y="87922"/>
                </a:lnTo>
                <a:lnTo>
                  <a:pt x="2636304" y="87909"/>
                </a:lnTo>
                <a:lnTo>
                  <a:pt x="2635339" y="88049"/>
                </a:lnTo>
                <a:lnTo>
                  <a:pt x="2634754" y="88430"/>
                </a:lnTo>
                <a:lnTo>
                  <a:pt x="2635097" y="89420"/>
                </a:lnTo>
                <a:lnTo>
                  <a:pt x="2635770" y="89585"/>
                </a:lnTo>
                <a:lnTo>
                  <a:pt x="2636443" y="89458"/>
                </a:lnTo>
                <a:lnTo>
                  <a:pt x="2636748" y="89433"/>
                </a:lnTo>
                <a:lnTo>
                  <a:pt x="2637053" y="89433"/>
                </a:lnTo>
                <a:lnTo>
                  <a:pt x="2637345" y="89382"/>
                </a:lnTo>
                <a:lnTo>
                  <a:pt x="2638044" y="89281"/>
                </a:lnTo>
                <a:lnTo>
                  <a:pt x="2638628" y="88925"/>
                </a:lnTo>
                <a:close/>
              </a:path>
              <a:path w="2723515" h="306704">
                <a:moveTo>
                  <a:pt x="2639072" y="147421"/>
                </a:moveTo>
                <a:lnTo>
                  <a:pt x="2639009" y="146812"/>
                </a:lnTo>
                <a:lnTo>
                  <a:pt x="2636558" y="144589"/>
                </a:lnTo>
                <a:lnTo>
                  <a:pt x="2635250" y="144640"/>
                </a:lnTo>
                <a:lnTo>
                  <a:pt x="2633942" y="145465"/>
                </a:lnTo>
                <a:lnTo>
                  <a:pt x="2632760" y="145961"/>
                </a:lnTo>
                <a:lnTo>
                  <a:pt x="2631694" y="146443"/>
                </a:lnTo>
                <a:lnTo>
                  <a:pt x="2631300" y="146799"/>
                </a:lnTo>
                <a:lnTo>
                  <a:pt x="2631021" y="147066"/>
                </a:lnTo>
                <a:lnTo>
                  <a:pt x="2631122" y="147472"/>
                </a:lnTo>
                <a:lnTo>
                  <a:pt x="2631389" y="147713"/>
                </a:lnTo>
                <a:lnTo>
                  <a:pt x="2632405" y="148259"/>
                </a:lnTo>
                <a:lnTo>
                  <a:pt x="2633218" y="148602"/>
                </a:lnTo>
                <a:lnTo>
                  <a:pt x="2635758" y="149847"/>
                </a:lnTo>
                <a:lnTo>
                  <a:pt x="2636634" y="149720"/>
                </a:lnTo>
                <a:lnTo>
                  <a:pt x="2639072" y="147421"/>
                </a:lnTo>
                <a:close/>
              </a:path>
              <a:path w="2723515" h="306704">
                <a:moveTo>
                  <a:pt x="2647823" y="274243"/>
                </a:moveTo>
                <a:lnTo>
                  <a:pt x="2647416" y="273773"/>
                </a:lnTo>
                <a:lnTo>
                  <a:pt x="2630919" y="273672"/>
                </a:lnTo>
                <a:lnTo>
                  <a:pt x="2629738" y="273888"/>
                </a:lnTo>
                <a:lnTo>
                  <a:pt x="2627261" y="275107"/>
                </a:lnTo>
                <a:lnTo>
                  <a:pt x="2625725" y="275437"/>
                </a:lnTo>
                <a:lnTo>
                  <a:pt x="2620581" y="275132"/>
                </a:lnTo>
                <a:lnTo>
                  <a:pt x="2616949" y="275297"/>
                </a:lnTo>
                <a:lnTo>
                  <a:pt x="2612694" y="275170"/>
                </a:lnTo>
                <a:lnTo>
                  <a:pt x="2608923" y="274358"/>
                </a:lnTo>
                <a:lnTo>
                  <a:pt x="2606649" y="275145"/>
                </a:lnTo>
                <a:lnTo>
                  <a:pt x="2599296" y="275196"/>
                </a:lnTo>
                <a:lnTo>
                  <a:pt x="2597886" y="274751"/>
                </a:lnTo>
                <a:lnTo>
                  <a:pt x="2595016" y="273570"/>
                </a:lnTo>
                <a:lnTo>
                  <a:pt x="2593543" y="273748"/>
                </a:lnTo>
                <a:lnTo>
                  <a:pt x="2590457" y="275170"/>
                </a:lnTo>
                <a:lnTo>
                  <a:pt x="2584018" y="275501"/>
                </a:lnTo>
                <a:lnTo>
                  <a:pt x="2583180" y="275856"/>
                </a:lnTo>
                <a:lnTo>
                  <a:pt x="2581389" y="277075"/>
                </a:lnTo>
                <a:lnTo>
                  <a:pt x="2579065" y="277114"/>
                </a:lnTo>
                <a:lnTo>
                  <a:pt x="2579357" y="277990"/>
                </a:lnTo>
                <a:lnTo>
                  <a:pt x="2580017" y="278663"/>
                </a:lnTo>
                <a:lnTo>
                  <a:pt x="2589428" y="279234"/>
                </a:lnTo>
                <a:lnTo>
                  <a:pt x="2595803" y="278980"/>
                </a:lnTo>
                <a:lnTo>
                  <a:pt x="2606891" y="279146"/>
                </a:lnTo>
                <a:lnTo>
                  <a:pt x="2628290" y="278790"/>
                </a:lnTo>
                <a:lnTo>
                  <a:pt x="2629154" y="278536"/>
                </a:lnTo>
                <a:lnTo>
                  <a:pt x="2632633" y="277063"/>
                </a:lnTo>
                <a:lnTo>
                  <a:pt x="2635326" y="277063"/>
                </a:lnTo>
                <a:lnTo>
                  <a:pt x="2639682" y="278955"/>
                </a:lnTo>
                <a:lnTo>
                  <a:pt x="2643555" y="278599"/>
                </a:lnTo>
                <a:lnTo>
                  <a:pt x="2645460" y="277647"/>
                </a:lnTo>
                <a:lnTo>
                  <a:pt x="2646603" y="276694"/>
                </a:lnTo>
                <a:lnTo>
                  <a:pt x="2647708" y="275323"/>
                </a:lnTo>
                <a:lnTo>
                  <a:pt x="2647823" y="274243"/>
                </a:lnTo>
                <a:close/>
              </a:path>
              <a:path w="2723515" h="306704">
                <a:moveTo>
                  <a:pt x="2652293" y="53022"/>
                </a:moveTo>
                <a:lnTo>
                  <a:pt x="2651798" y="52070"/>
                </a:lnTo>
                <a:lnTo>
                  <a:pt x="2650375" y="51752"/>
                </a:lnTo>
                <a:lnTo>
                  <a:pt x="2649436" y="51536"/>
                </a:lnTo>
                <a:lnTo>
                  <a:pt x="2646616" y="53771"/>
                </a:lnTo>
                <a:lnTo>
                  <a:pt x="2647162" y="54813"/>
                </a:lnTo>
                <a:lnTo>
                  <a:pt x="2649385" y="55346"/>
                </a:lnTo>
                <a:lnTo>
                  <a:pt x="2650198" y="55105"/>
                </a:lnTo>
                <a:lnTo>
                  <a:pt x="2650985" y="54737"/>
                </a:lnTo>
                <a:lnTo>
                  <a:pt x="2651239" y="54610"/>
                </a:lnTo>
                <a:lnTo>
                  <a:pt x="2651468" y="54394"/>
                </a:lnTo>
                <a:lnTo>
                  <a:pt x="2652293" y="53022"/>
                </a:lnTo>
                <a:close/>
              </a:path>
              <a:path w="2723515" h="306704">
                <a:moveTo>
                  <a:pt x="2655138" y="180174"/>
                </a:moveTo>
                <a:lnTo>
                  <a:pt x="2653881" y="179197"/>
                </a:lnTo>
                <a:lnTo>
                  <a:pt x="2653652" y="179285"/>
                </a:lnTo>
                <a:lnTo>
                  <a:pt x="2653411" y="179362"/>
                </a:lnTo>
                <a:lnTo>
                  <a:pt x="2653055" y="179603"/>
                </a:lnTo>
                <a:lnTo>
                  <a:pt x="2653055" y="180225"/>
                </a:lnTo>
                <a:lnTo>
                  <a:pt x="2653474" y="180479"/>
                </a:lnTo>
                <a:lnTo>
                  <a:pt x="2654109" y="180467"/>
                </a:lnTo>
                <a:lnTo>
                  <a:pt x="2654770" y="180441"/>
                </a:lnTo>
                <a:lnTo>
                  <a:pt x="2655138" y="180174"/>
                </a:lnTo>
                <a:close/>
              </a:path>
              <a:path w="2723515" h="306704">
                <a:moveTo>
                  <a:pt x="2657564" y="103822"/>
                </a:moveTo>
                <a:lnTo>
                  <a:pt x="2657284" y="102628"/>
                </a:lnTo>
                <a:lnTo>
                  <a:pt x="2657094" y="102120"/>
                </a:lnTo>
                <a:lnTo>
                  <a:pt x="2655951" y="101701"/>
                </a:lnTo>
                <a:lnTo>
                  <a:pt x="2655366" y="101625"/>
                </a:lnTo>
                <a:lnTo>
                  <a:pt x="2654655" y="101460"/>
                </a:lnTo>
                <a:lnTo>
                  <a:pt x="2653919" y="101523"/>
                </a:lnTo>
                <a:lnTo>
                  <a:pt x="2653042" y="101587"/>
                </a:lnTo>
                <a:lnTo>
                  <a:pt x="2651341" y="101815"/>
                </a:lnTo>
                <a:lnTo>
                  <a:pt x="2650706" y="102704"/>
                </a:lnTo>
                <a:lnTo>
                  <a:pt x="2650934" y="104432"/>
                </a:lnTo>
                <a:lnTo>
                  <a:pt x="2651417" y="104787"/>
                </a:lnTo>
                <a:lnTo>
                  <a:pt x="2653703" y="105181"/>
                </a:lnTo>
                <a:lnTo>
                  <a:pt x="2654846" y="105092"/>
                </a:lnTo>
                <a:lnTo>
                  <a:pt x="2656268" y="104838"/>
                </a:lnTo>
                <a:lnTo>
                  <a:pt x="2656509" y="104648"/>
                </a:lnTo>
                <a:lnTo>
                  <a:pt x="2657424" y="104267"/>
                </a:lnTo>
                <a:lnTo>
                  <a:pt x="2657564" y="103822"/>
                </a:lnTo>
                <a:close/>
              </a:path>
              <a:path w="2723515" h="306704">
                <a:moveTo>
                  <a:pt x="2664358" y="118249"/>
                </a:moveTo>
                <a:lnTo>
                  <a:pt x="2664256" y="117779"/>
                </a:lnTo>
                <a:lnTo>
                  <a:pt x="2664206" y="117576"/>
                </a:lnTo>
                <a:lnTo>
                  <a:pt x="2663863" y="117373"/>
                </a:lnTo>
                <a:lnTo>
                  <a:pt x="2663609" y="117284"/>
                </a:lnTo>
                <a:lnTo>
                  <a:pt x="2663355" y="117195"/>
                </a:lnTo>
                <a:lnTo>
                  <a:pt x="2662986" y="117144"/>
                </a:lnTo>
                <a:lnTo>
                  <a:pt x="2662745" y="117246"/>
                </a:lnTo>
                <a:lnTo>
                  <a:pt x="2661945" y="117563"/>
                </a:lnTo>
                <a:lnTo>
                  <a:pt x="2661856" y="117995"/>
                </a:lnTo>
                <a:lnTo>
                  <a:pt x="2662656" y="118503"/>
                </a:lnTo>
                <a:lnTo>
                  <a:pt x="2662974" y="118567"/>
                </a:lnTo>
                <a:lnTo>
                  <a:pt x="2663240" y="118567"/>
                </a:lnTo>
                <a:lnTo>
                  <a:pt x="2663952" y="118554"/>
                </a:lnTo>
                <a:lnTo>
                  <a:pt x="2664358" y="118249"/>
                </a:lnTo>
                <a:close/>
              </a:path>
              <a:path w="2723515" h="306704">
                <a:moveTo>
                  <a:pt x="2666873" y="265099"/>
                </a:moveTo>
                <a:lnTo>
                  <a:pt x="2666009" y="263613"/>
                </a:lnTo>
                <a:lnTo>
                  <a:pt x="2662948" y="263194"/>
                </a:lnTo>
                <a:lnTo>
                  <a:pt x="2660510" y="263423"/>
                </a:lnTo>
                <a:lnTo>
                  <a:pt x="2656522" y="263309"/>
                </a:lnTo>
                <a:lnTo>
                  <a:pt x="2655100" y="263715"/>
                </a:lnTo>
                <a:lnTo>
                  <a:pt x="2653169" y="264553"/>
                </a:lnTo>
                <a:lnTo>
                  <a:pt x="2652598" y="264375"/>
                </a:lnTo>
                <a:lnTo>
                  <a:pt x="2651214" y="263652"/>
                </a:lnTo>
                <a:lnTo>
                  <a:pt x="2650337" y="263398"/>
                </a:lnTo>
                <a:lnTo>
                  <a:pt x="2644546" y="263321"/>
                </a:lnTo>
                <a:lnTo>
                  <a:pt x="2641803" y="264744"/>
                </a:lnTo>
                <a:lnTo>
                  <a:pt x="2641142" y="264820"/>
                </a:lnTo>
                <a:lnTo>
                  <a:pt x="2615895" y="267335"/>
                </a:lnTo>
                <a:lnTo>
                  <a:pt x="2616047" y="267817"/>
                </a:lnTo>
                <a:lnTo>
                  <a:pt x="2617851" y="268554"/>
                </a:lnTo>
                <a:lnTo>
                  <a:pt x="2629027" y="268439"/>
                </a:lnTo>
                <a:lnTo>
                  <a:pt x="2629649" y="268173"/>
                </a:lnTo>
                <a:lnTo>
                  <a:pt x="2631059" y="267347"/>
                </a:lnTo>
                <a:lnTo>
                  <a:pt x="2634157" y="268617"/>
                </a:lnTo>
                <a:lnTo>
                  <a:pt x="2635631" y="268719"/>
                </a:lnTo>
                <a:lnTo>
                  <a:pt x="2638450" y="267398"/>
                </a:lnTo>
                <a:lnTo>
                  <a:pt x="2639847" y="266941"/>
                </a:lnTo>
                <a:lnTo>
                  <a:pt x="2652382" y="267004"/>
                </a:lnTo>
                <a:lnTo>
                  <a:pt x="2658465" y="267042"/>
                </a:lnTo>
                <a:lnTo>
                  <a:pt x="2663952" y="266865"/>
                </a:lnTo>
                <a:lnTo>
                  <a:pt x="2665628" y="266522"/>
                </a:lnTo>
                <a:lnTo>
                  <a:pt x="2666873" y="265099"/>
                </a:lnTo>
                <a:close/>
              </a:path>
              <a:path w="2723515" h="306704">
                <a:moveTo>
                  <a:pt x="2668193" y="202031"/>
                </a:moveTo>
                <a:lnTo>
                  <a:pt x="2667851" y="201726"/>
                </a:lnTo>
                <a:lnTo>
                  <a:pt x="2667152" y="201625"/>
                </a:lnTo>
                <a:lnTo>
                  <a:pt x="2666885" y="201676"/>
                </a:lnTo>
                <a:lnTo>
                  <a:pt x="2666581" y="201676"/>
                </a:lnTo>
                <a:lnTo>
                  <a:pt x="2666365" y="201803"/>
                </a:lnTo>
                <a:lnTo>
                  <a:pt x="2666161" y="201917"/>
                </a:lnTo>
                <a:lnTo>
                  <a:pt x="2665882" y="202260"/>
                </a:lnTo>
                <a:lnTo>
                  <a:pt x="2666200" y="202971"/>
                </a:lnTo>
                <a:lnTo>
                  <a:pt x="2666746" y="203187"/>
                </a:lnTo>
                <a:lnTo>
                  <a:pt x="2667393" y="202984"/>
                </a:lnTo>
                <a:lnTo>
                  <a:pt x="2667635" y="202907"/>
                </a:lnTo>
                <a:lnTo>
                  <a:pt x="2667939" y="202692"/>
                </a:lnTo>
                <a:lnTo>
                  <a:pt x="2668016" y="202488"/>
                </a:lnTo>
                <a:lnTo>
                  <a:pt x="2668193" y="202031"/>
                </a:lnTo>
                <a:close/>
              </a:path>
              <a:path w="2723515" h="306704">
                <a:moveTo>
                  <a:pt x="2673566" y="276555"/>
                </a:moveTo>
                <a:lnTo>
                  <a:pt x="2673439" y="276098"/>
                </a:lnTo>
                <a:lnTo>
                  <a:pt x="2673388" y="275907"/>
                </a:lnTo>
                <a:lnTo>
                  <a:pt x="2673083" y="275704"/>
                </a:lnTo>
                <a:lnTo>
                  <a:pt x="2672854" y="275628"/>
                </a:lnTo>
                <a:lnTo>
                  <a:pt x="2672600" y="275551"/>
                </a:lnTo>
                <a:lnTo>
                  <a:pt x="2672257" y="275526"/>
                </a:lnTo>
                <a:lnTo>
                  <a:pt x="2672016" y="275628"/>
                </a:lnTo>
                <a:lnTo>
                  <a:pt x="2671254" y="275932"/>
                </a:lnTo>
                <a:lnTo>
                  <a:pt x="2671165" y="276352"/>
                </a:lnTo>
                <a:lnTo>
                  <a:pt x="2671965" y="276847"/>
                </a:lnTo>
                <a:lnTo>
                  <a:pt x="2672270" y="276898"/>
                </a:lnTo>
                <a:lnTo>
                  <a:pt x="2673210" y="276860"/>
                </a:lnTo>
                <a:lnTo>
                  <a:pt x="2673566" y="276555"/>
                </a:lnTo>
                <a:close/>
              </a:path>
              <a:path w="2723515" h="306704">
                <a:moveTo>
                  <a:pt x="2673591" y="167830"/>
                </a:moveTo>
                <a:lnTo>
                  <a:pt x="2673375" y="167640"/>
                </a:lnTo>
                <a:lnTo>
                  <a:pt x="2673172" y="167411"/>
                </a:lnTo>
                <a:lnTo>
                  <a:pt x="2671838" y="166776"/>
                </a:lnTo>
                <a:lnTo>
                  <a:pt x="2668193" y="166928"/>
                </a:lnTo>
                <a:lnTo>
                  <a:pt x="2667330" y="167563"/>
                </a:lnTo>
                <a:lnTo>
                  <a:pt x="2666949" y="168668"/>
                </a:lnTo>
                <a:lnTo>
                  <a:pt x="2668333" y="168706"/>
                </a:lnTo>
                <a:lnTo>
                  <a:pt x="2669819" y="168783"/>
                </a:lnTo>
                <a:lnTo>
                  <a:pt x="2671838" y="168757"/>
                </a:lnTo>
                <a:lnTo>
                  <a:pt x="2673197" y="168275"/>
                </a:lnTo>
                <a:lnTo>
                  <a:pt x="2673375" y="168008"/>
                </a:lnTo>
                <a:lnTo>
                  <a:pt x="2673591" y="167830"/>
                </a:lnTo>
                <a:close/>
              </a:path>
              <a:path w="2723515" h="306704">
                <a:moveTo>
                  <a:pt x="2675979" y="118770"/>
                </a:moveTo>
                <a:lnTo>
                  <a:pt x="2675737" y="117716"/>
                </a:lnTo>
                <a:lnTo>
                  <a:pt x="2675039" y="116890"/>
                </a:lnTo>
                <a:lnTo>
                  <a:pt x="2674048" y="116293"/>
                </a:lnTo>
                <a:lnTo>
                  <a:pt x="2673820" y="116141"/>
                </a:lnTo>
                <a:lnTo>
                  <a:pt x="2673477" y="116014"/>
                </a:lnTo>
                <a:lnTo>
                  <a:pt x="2673032" y="116116"/>
                </a:lnTo>
                <a:lnTo>
                  <a:pt x="2672804" y="116420"/>
                </a:lnTo>
                <a:lnTo>
                  <a:pt x="2672296" y="118275"/>
                </a:lnTo>
                <a:lnTo>
                  <a:pt x="2672410" y="119570"/>
                </a:lnTo>
                <a:lnTo>
                  <a:pt x="2673908" y="119888"/>
                </a:lnTo>
                <a:lnTo>
                  <a:pt x="2674556" y="119329"/>
                </a:lnTo>
                <a:lnTo>
                  <a:pt x="2675534" y="118859"/>
                </a:lnTo>
                <a:lnTo>
                  <a:pt x="2675826" y="118808"/>
                </a:lnTo>
                <a:lnTo>
                  <a:pt x="2675979" y="118770"/>
                </a:lnTo>
                <a:close/>
              </a:path>
              <a:path w="2723515" h="306704">
                <a:moveTo>
                  <a:pt x="2679115" y="119672"/>
                </a:moveTo>
                <a:lnTo>
                  <a:pt x="2678798" y="119075"/>
                </a:lnTo>
                <a:lnTo>
                  <a:pt x="2678290" y="118872"/>
                </a:lnTo>
                <a:lnTo>
                  <a:pt x="2677693" y="118872"/>
                </a:lnTo>
                <a:lnTo>
                  <a:pt x="2677134" y="118872"/>
                </a:lnTo>
                <a:lnTo>
                  <a:pt x="2676575" y="118846"/>
                </a:lnTo>
                <a:lnTo>
                  <a:pt x="2676118" y="118833"/>
                </a:lnTo>
                <a:lnTo>
                  <a:pt x="2676182" y="119291"/>
                </a:lnTo>
                <a:lnTo>
                  <a:pt x="2676474" y="119735"/>
                </a:lnTo>
                <a:lnTo>
                  <a:pt x="2677464" y="120294"/>
                </a:lnTo>
                <a:lnTo>
                  <a:pt x="2677998" y="120370"/>
                </a:lnTo>
                <a:lnTo>
                  <a:pt x="2678747" y="120027"/>
                </a:lnTo>
                <a:lnTo>
                  <a:pt x="2679115" y="119672"/>
                </a:lnTo>
                <a:close/>
              </a:path>
              <a:path w="2723515" h="306704">
                <a:moveTo>
                  <a:pt x="2686913" y="275183"/>
                </a:moveTo>
                <a:lnTo>
                  <a:pt x="2686824" y="274955"/>
                </a:lnTo>
                <a:lnTo>
                  <a:pt x="2686735" y="274726"/>
                </a:lnTo>
                <a:lnTo>
                  <a:pt x="2686481" y="274472"/>
                </a:lnTo>
                <a:lnTo>
                  <a:pt x="2686253" y="274396"/>
                </a:lnTo>
                <a:lnTo>
                  <a:pt x="2685567" y="274205"/>
                </a:lnTo>
                <a:lnTo>
                  <a:pt x="2685135" y="275437"/>
                </a:lnTo>
                <a:lnTo>
                  <a:pt x="2685669" y="276085"/>
                </a:lnTo>
                <a:lnTo>
                  <a:pt x="2685796" y="276225"/>
                </a:lnTo>
                <a:lnTo>
                  <a:pt x="2686062" y="276250"/>
                </a:lnTo>
                <a:lnTo>
                  <a:pt x="2686266" y="276326"/>
                </a:lnTo>
                <a:lnTo>
                  <a:pt x="2686443" y="276136"/>
                </a:lnTo>
                <a:lnTo>
                  <a:pt x="2686685" y="275971"/>
                </a:lnTo>
                <a:lnTo>
                  <a:pt x="2686862" y="275501"/>
                </a:lnTo>
                <a:lnTo>
                  <a:pt x="2686913" y="275183"/>
                </a:lnTo>
                <a:close/>
              </a:path>
              <a:path w="2723515" h="306704">
                <a:moveTo>
                  <a:pt x="2692577" y="201955"/>
                </a:moveTo>
                <a:lnTo>
                  <a:pt x="2692311" y="201066"/>
                </a:lnTo>
                <a:lnTo>
                  <a:pt x="2692222" y="200799"/>
                </a:lnTo>
                <a:lnTo>
                  <a:pt x="2691650" y="200253"/>
                </a:lnTo>
                <a:lnTo>
                  <a:pt x="2691130" y="200329"/>
                </a:lnTo>
                <a:lnTo>
                  <a:pt x="2690076" y="201091"/>
                </a:lnTo>
                <a:lnTo>
                  <a:pt x="2689771" y="201549"/>
                </a:lnTo>
                <a:lnTo>
                  <a:pt x="2689656" y="202120"/>
                </a:lnTo>
                <a:lnTo>
                  <a:pt x="2689796" y="202311"/>
                </a:lnTo>
                <a:lnTo>
                  <a:pt x="2689910" y="202565"/>
                </a:lnTo>
                <a:lnTo>
                  <a:pt x="2690101" y="202679"/>
                </a:lnTo>
                <a:lnTo>
                  <a:pt x="2690609" y="202984"/>
                </a:lnTo>
                <a:lnTo>
                  <a:pt x="2691168" y="202971"/>
                </a:lnTo>
                <a:lnTo>
                  <a:pt x="2691701" y="202717"/>
                </a:lnTo>
                <a:lnTo>
                  <a:pt x="2692323" y="202425"/>
                </a:lnTo>
                <a:lnTo>
                  <a:pt x="2692577" y="201955"/>
                </a:lnTo>
                <a:close/>
              </a:path>
              <a:path w="2723515" h="306704">
                <a:moveTo>
                  <a:pt x="2693492" y="178015"/>
                </a:moveTo>
                <a:lnTo>
                  <a:pt x="2693174" y="177495"/>
                </a:lnTo>
                <a:lnTo>
                  <a:pt x="2689148" y="176911"/>
                </a:lnTo>
                <a:lnTo>
                  <a:pt x="2683687" y="177126"/>
                </a:lnTo>
                <a:lnTo>
                  <a:pt x="2677604" y="177114"/>
                </a:lnTo>
                <a:lnTo>
                  <a:pt x="2669946" y="177228"/>
                </a:lnTo>
                <a:lnTo>
                  <a:pt x="2668765" y="176149"/>
                </a:lnTo>
                <a:lnTo>
                  <a:pt x="2667038" y="175742"/>
                </a:lnTo>
                <a:lnTo>
                  <a:pt x="2666669" y="175729"/>
                </a:lnTo>
                <a:lnTo>
                  <a:pt x="2665069" y="176441"/>
                </a:lnTo>
                <a:lnTo>
                  <a:pt x="2661742" y="178079"/>
                </a:lnTo>
                <a:lnTo>
                  <a:pt x="2661653" y="178600"/>
                </a:lnTo>
                <a:lnTo>
                  <a:pt x="2662301" y="180327"/>
                </a:lnTo>
                <a:lnTo>
                  <a:pt x="2663812" y="180695"/>
                </a:lnTo>
                <a:lnTo>
                  <a:pt x="2664739" y="180835"/>
                </a:lnTo>
                <a:lnTo>
                  <a:pt x="2668981" y="180797"/>
                </a:lnTo>
                <a:lnTo>
                  <a:pt x="2675940" y="180606"/>
                </a:lnTo>
                <a:lnTo>
                  <a:pt x="2676829" y="180378"/>
                </a:lnTo>
                <a:lnTo>
                  <a:pt x="2678696" y="179336"/>
                </a:lnTo>
                <a:lnTo>
                  <a:pt x="2680170" y="179057"/>
                </a:lnTo>
                <a:lnTo>
                  <a:pt x="2685351" y="179209"/>
                </a:lnTo>
                <a:lnTo>
                  <a:pt x="2688996" y="179476"/>
                </a:lnTo>
                <a:lnTo>
                  <a:pt x="2692870" y="178866"/>
                </a:lnTo>
                <a:lnTo>
                  <a:pt x="2693174" y="178600"/>
                </a:lnTo>
                <a:lnTo>
                  <a:pt x="2693492" y="178015"/>
                </a:lnTo>
                <a:close/>
              </a:path>
              <a:path w="2723515" h="306704">
                <a:moveTo>
                  <a:pt x="2697403" y="200761"/>
                </a:moveTo>
                <a:lnTo>
                  <a:pt x="2697022" y="200113"/>
                </a:lnTo>
                <a:lnTo>
                  <a:pt x="2696705" y="199961"/>
                </a:lnTo>
                <a:lnTo>
                  <a:pt x="2696451" y="199898"/>
                </a:lnTo>
                <a:lnTo>
                  <a:pt x="2695829" y="199745"/>
                </a:lnTo>
                <a:lnTo>
                  <a:pt x="2695283" y="199986"/>
                </a:lnTo>
                <a:lnTo>
                  <a:pt x="2694940" y="200533"/>
                </a:lnTo>
                <a:lnTo>
                  <a:pt x="2695283" y="201002"/>
                </a:lnTo>
                <a:lnTo>
                  <a:pt x="2695537" y="201129"/>
                </a:lnTo>
                <a:lnTo>
                  <a:pt x="2695765" y="201244"/>
                </a:lnTo>
                <a:lnTo>
                  <a:pt x="2696108" y="201295"/>
                </a:lnTo>
                <a:lnTo>
                  <a:pt x="2697099" y="201142"/>
                </a:lnTo>
                <a:lnTo>
                  <a:pt x="2697403" y="200761"/>
                </a:lnTo>
                <a:close/>
              </a:path>
              <a:path w="2723515" h="306704">
                <a:moveTo>
                  <a:pt x="2700947" y="224574"/>
                </a:moveTo>
                <a:lnTo>
                  <a:pt x="2700858" y="224053"/>
                </a:lnTo>
                <a:lnTo>
                  <a:pt x="2699054" y="222199"/>
                </a:lnTo>
                <a:lnTo>
                  <a:pt x="2697429" y="221818"/>
                </a:lnTo>
                <a:lnTo>
                  <a:pt x="2694940" y="222732"/>
                </a:lnTo>
                <a:lnTo>
                  <a:pt x="2694698" y="223240"/>
                </a:lnTo>
                <a:lnTo>
                  <a:pt x="2694762" y="223837"/>
                </a:lnTo>
                <a:lnTo>
                  <a:pt x="2694698" y="224726"/>
                </a:lnTo>
                <a:lnTo>
                  <a:pt x="2695308" y="225259"/>
                </a:lnTo>
                <a:lnTo>
                  <a:pt x="2697543" y="225628"/>
                </a:lnTo>
                <a:lnTo>
                  <a:pt x="2698712" y="225475"/>
                </a:lnTo>
                <a:lnTo>
                  <a:pt x="2700159" y="225323"/>
                </a:lnTo>
                <a:lnTo>
                  <a:pt x="2700477" y="225145"/>
                </a:lnTo>
                <a:lnTo>
                  <a:pt x="2700947" y="224574"/>
                </a:lnTo>
                <a:close/>
              </a:path>
              <a:path w="2723515" h="306704">
                <a:moveTo>
                  <a:pt x="2703461" y="177368"/>
                </a:moveTo>
                <a:lnTo>
                  <a:pt x="2702890" y="176187"/>
                </a:lnTo>
                <a:lnTo>
                  <a:pt x="2702344" y="176034"/>
                </a:lnTo>
                <a:lnTo>
                  <a:pt x="2701163" y="175971"/>
                </a:lnTo>
                <a:lnTo>
                  <a:pt x="2700578" y="176098"/>
                </a:lnTo>
                <a:lnTo>
                  <a:pt x="2700032" y="177406"/>
                </a:lnTo>
                <a:lnTo>
                  <a:pt x="2700528" y="178396"/>
                </a:lnTo>
                <a:lnTo>
                  <a:pt x="2701531" y="178638"/>
                </a:lnTo>
                <a:lnTo>
                  <a:pt x="2701836" y="178587"/>
                </a:lnTo>
                <a:lnTo>
                  <a:pt x="2702204" y="178587"/>
                </a:lnTo>
                <a:lnTo>
                  <a:pt x="2702839" y="178409"/>
                </a:lnTo>
                <a:lnTo>
                  <a:pt x="2703461" y="177368"/>
                </a:lnTo>
                <a:close/>
              </a:path>
              <a:path w="2723515" h="306704">
                <a:moveTo>
                  <a:pt x="2710027" y="107670"/>
                </a:moveTo>
                <a:lnTo>
                  <a:pt x="2709761" y="107264"/>
                </a:lnTo>
                <a:lnTo>
                  <a:pt x="2709634" y="107035"/>
                </a:lnTo>
                <a:lnTo>
                  <a:pt x="2709329" y="106832"/>
                </a:lnTo>
                <a:lnTo>
                  <a:pt x="2709062" y="106768"/>
                </a:lnTo>
                <a:lnTo>
                  <a:pt x="2708491" y="106654"/>
                </a:lnTo>
                <a:lnTo>
                  <a:pt x="2707894" y="106641"/>
                </a:lnTo>
                <a:lnTo>
                  <a:pt x="2707436" y="106578"/>
                </a:lnTo>
                <a:lnTo>
                  <a:pt x="2707005" y="106578"/>
                </a:lnTo>
                <a:lnTo>
                  <a:pt x="2706700" y="106527"/>
                </a:lnTo>
                <a:lnTo>
                  <a:pt x="2705849" y="106718"/>
                </a:lnTo>
                <a:lnTo>
                  <a:pt x="2705277" y="106870"/>
                </a:lnTo>
                <a:lnTo>
                  <a:pt x="2704109" y="107340"/>
                </a:lnTo>
                <a:lnTo>
                  <a:pt x="2703931" y="107835"/>
                </a:lnTo>
                <a:lnTo>
                  <a:pt x="2703906" y="109029"/>
                </a:lnTo>
                <a:lnTo>
                  <a:pt x="2704058" y="109524"/>
                </a:lnTo>
                <a:lnTo>
                  <a:pt x="2704719" y="109753"/>
                </a:lnTo>
                <a:lnTo>
                  <a:pt x="2706547" y="110439"/>
                </a:lnTo>
                <a:lnTo>
                  <a:pt x="2708173" y="110134"/>
                </a:lnTo>
                <a:lnTo>
                  <a:pt x="2709900" y="108191"/>
                </a:lnTo>
                <a:lnTo>
                  <a:pt x="2710027" y="107670"/>
                </a:lnTo>
                <a:close/>
              </a:path>
              <a:path w="2723515" h="306704">
                <a:moveTo>
                  <a:pt x="2710218" y="64833"/>
                </a:moveTo>
                <a:lnTo>
                  <a:pt x="2710015" y="64427"/>
                </a:lnTo>
                <a:lnTo>
                  <a:pt x="2709735" y="63906"/>
                </a:lnTo>
                <a:lnTo>
                  <a:pt x="2709100" y="63754"/>
                </a:lnTo>
                <a:lnTo>
                  <a:pt x="2708478" y="63842"/>
                </a:lnTo>
                <a:lnTo>
                  <a:pt x="2707881" y="63881"/>
                </a:lnTo>
                <a:lnTo>
                  <a:pt x="2707284" y="63842"/>
                </a:lnTo>
                <a:lnTo>
                  <a:pt x="2706128" y="64198"/>
                </a:lnTo>
                <a:lnTo>
                  <a:pt x="2705874" y="64693"/>
                </a:lnTo>
                <a:lnTo>
                  <a:pt x="2705570" y="65836"/>
                </a:lnTo>
                <a:lnTo>
                  <a:pt x="2705697" y="66357"/>
                </a:lnTo>
                <a:lnTo>
                  <a:pt x="2707182" y="66916"/>
                </a:lnTo>
                <a:lnTo>
                  <a:pt x="2708033" y="66890"/>
                </a:lnTo>
                <a:lnTo>
                  <a:pt x="2708783" y="66344"/>
                </a:lnTo>
                <a:lnTo>
                  <a:pt x="2709024" y="66179"/>
                </a:lnTo>
                <a:lnTo>
                  <a:pt x="2709888" y="65354"/>
                </a:lnTo>
                <a:lnTo>
                  <a:pt x="2710218" y="64833"/>
                </a:lnTo>
                <a:close/>
              </a:path>
              <a:path w="2723515" h="306704">
                <a:moveTo>
                  <a:pt x="2713698" y="131686"/>
                </a:moveTo>
                <a:lnTo>
                  <a:pt x="2710700" y="130860"/>
                </a:lnTo>
                <a:lnTo>
                  <a:pt x="2709722" y="131470"/>
                </a:lnTo>
                <a:lnTo>
                  <a:pt x="2710269" y="132448"/>
                </a:lnTo>
                <a:lnTo>
                  <a:pt x="2710815" y="132613"/>
                </a:lnTo>
                <a:lnTo>
                  <a:pt x="2711424" y="132499"/>
                </a:lnTo>
                <a:lnTo>
                  <a:pt x="2711970" y="132422"/>
                </a:lnTo>
                <a:lnTo>
                  <a:pt x="2712529" y="132397"/>
                </a:lnTo>
                <a:lnTo>
                  <a:pt x="2713291" y="132207"/>
                </a:lnTo>
                <a:lnTo>
                  <a:pt x="2713520" y="131965"/>
                </a:lnTo>
                <a:lnTo>
                  <a:pt x="2713698" y="131686"/>
                </a:lnTo>
                <a:close/>
              </a:path>
              <a:path w="2723515" h="306704">
                <a:moveTo>
                  <a:pt x="2720797" y="70485"/>
                </a:moveTo>
                <a:lnTo>
                  <a:pt x="2720492" y="69215"/>
                </a:lnTo>
                <a:lnTo>
                  <a:pt x="2691498" y="69215"/>
                </a:lnTo>
                <a:lnTo>
                  <a:pt x="2691993" y="66675"/>
                </a:lnTo>
                <a:lnTo>
                  <a:pt x="2685592" y="66675"/>
                </a:lnTo>
                <a:lnTo>
                  <a:pt x="2685110" y="69215"/>
                </a:lnTo>
                <a:lnTo>
                  <a:pt x="2683548" y="70485"/>
                </a:lnTo>
                <a:lnTo>
                  <a:pt x="2680525" y="70485"/>
                </a:lnTo>
                <a:lnTo>
                  <a:pt x="2681605" y="69215"/>
                </a:lnTo>
                <a:lnTo>
                  <a:pt x="2682849" y="69215"/>
                </a:lnTo>
                <a:lnTo>
                  <a:pt x="2683332" y="67945"/>
                </a:lnTo>
                <a:lnTo>
                  <a:pt x="2682583" y="66675"/>
                </a:lnTo>
                <a:lnTo>
                  <a:pt x="2682011" y="66675"/>
                </a:lnTo>
                <a:lnTo>
                  <a:pt x="2679890" y="65405"/>
                </a:lnTo>
                <a:lnTo>
                  <a:pt x="2678303" y="65405"/>
                </a:lnTo>
                <a:lnTo>
                  <a:pt x="2674645" y="67945"/>
                </a:lnTo>
                <a:lnTo>
                  <a:pt x="2667990" y="67945"/>
                </a:lnTo>
                <a:lnTo>
                  <a:pt x="2666606" y="66675"/>
                </a:lnTo>
                <a:lnTo>
                  <a:pt x="2666123" y="66675"/>
                </a:lnTo>
                <a:lnTo>
                  <a:pt x="2666123" y="70485"/>
                </a:lnTo>
                <a:lnTo>
                  <a:pt x="2665526" y="70485"/>
                </a:lnTo>
                <a:lnTo>
                  <a:pt x="2664231" y="71755"/>
                </a:lnTo>
                <a:lnTo>
                  <a:pt x="2661424" y="71755"/>
                </a:lnTo>
                <a:lnTo>
                  <a:pt x="2660789" y="70485"/>
                </a:lnTo>
                <a:lnTo>
                  <a:pt x="2660472" y="70485"/>
                </a:lnTo>
                <a:lnTo>
                  <a:pt x="2661031" y="69215"/>
                </a:lnTo>
                <a:lnTo>
                  <a:pt x="2665704" y="69215"/>
                </a:lnTo>
                <a:lnTo>
                  <a:pt x="2666123" y="70485"/>
                </a:lnTo>
                <a:lnTo>
                  <a:pt x="2666123" y="66675"/>
                </a:lnTo>
                <a:lnTo>
                  <a:pt x="2663825" y="67945"/>
                </a:lnTo>
                <a:lnTo>
                  <a:pt x="2654871" y="67945"/>
                </a:lnTo>
                <a:lnTo>
                  <a:pt x="2653284" y="70485"/>
                </a:lnTo>
                <a:lnTo>
                  <a:pt x="2652826" y="70485"/>
                </a:lnTo>
                <a:lnTo>
                  <a:pt x="2651455" y="67945"/>
                </a:lnTo>
                <a:lnTo>
                  <a:pt x="2625750" y="67945"/>
                </a:lnTo>
                <a:lnTo>
                  <a:pt x="2622931" y="69215"/>
                </a:lnTo>
                <a:lnTo>
                  <a:pt x="2618981" y="69215"/>
                </a:lnTo>
                <a:lnTo>
                  <a:pt x="2617914" y="67945"/>
                </a:lnTo>
                <a:lnTo>
                  <a:pt x="2617622" y="67945"/>
                </a:lnTo>
                <a:lnTo>
                  <a:pt x="2616746" y="66675"/>
                </a:lnTo>
                <a:lnTo>
                  <a:pt x="2616035" y="66675"/>
                </a:lnTo>
                <a:lnTo>
                  <a:pt x="2608618" y="65405"/>
                </a:lnTo>
                <a:lnTo>
                  <a:pt x="2602217" y="66675"/>
                </a:lnTo>
                <a:lnTo>
                  <a:pt x="2598788" y="66675"/>
                </a:lnTo>
                <a:lnTo>
                  <a:pt x="2598788" y="79375"/>
                </a:lnTo>
                <a:lnTo>
                  <a:pt x="2596286" y="79375"/>
                </a:lnTo>
                <a:lnTo>
                  <a:pt x="2596985" y="78105"/>
                </a:lnTo>
                <a:lnTo>
                  <a:pt x="2597670" y="78105"/>
                </a:lnTo>
                <a:lnTo>
                  <a:pt x="2598788" y="79375"/>
                </a:lnTo>
                <a:lnTo>
                  <a:pt x="2598788" y="66675"/>
                </a:lnTo>
                <a:lnTo>
                  <a:pt x="2592971" y="66675"/>
                </a:lnTo>
                <a:lnTo>
                  <a:pt x="2591816" y="67945"/>
                </a:lnTo>
                <a:lnTo>
                  <a:pt x="2581579" y="67945"/>
                </a:lnTo>
                <a:lnTo>
                  <a:pt x="2581579" y="80645"/>
                </a:lnTo>
                <a:lnTo>
                  <a:pt x="2581021" y="81915"/>
                </a:lnTo>
                <a:lnTo>
                  <a:pt x="2580144" y="80645"/>
                </a:lnTo>
                <a:lnTo>
                  <a:pt x="2581579" y="80645"/>
                </a:lnTo>
                <a:lnTo>
                  <a:pt x="2581579" y="67945"/>
                </a:lnTo>
                <a:lnTo>
                  <a:pt x="2581440" y="67945"/>
                </a:lnTo>
                <a:lnTo>
                  <a:pt x="2576639" y="66675"/>
                </a:lnTo>
                <a:lnTo>
                  <a:pt x="2576271" y="66675"/>
                </a:lnTo>
                <a:lnTo>
                  <a:pt x="2576601" y="65405"/>
                </a:lnTo>
                <a:lnTo>
                  <a:pt x="2576449" y="64135"/>
                </a:lnTo>
                <a:lnTo>
                  <a:pt x="2576030" y="64135"/>
                </a:lnTo>
                <a:lnTo>
                  <a:pt x="2575153" y="62865"/>
                </a:lnTo>
                <a:lnTo>
                  <a:pt x="2574506" y="62865"/>
                </a:lnTo>
                <a:lnTo>
                  <a:pt x="2574417" y="61595"/>
                </a:lnTo>
                <a:lnTo>
                  <a:pt x="2575420" y="61595"/>
                </a:lnTo>
                <a:lnTo>
                  <a:pt x="2576652" y="60325"/>
                </a:lnTo>
                <a:lnTo>
                  <a:pt x="2577211" y="59055"/>
                </a:lnTo>
                <a:lnTo>
                  <a:pt x="2577401" y="57785"/>
                </a:lnTo>
                <a:lnTo>
                  <a:pt x="2577452" y="56515"/>
                </a:lnTo>
                <a:lnTo>
                  <a:pt x="2577655" y="55245"/>
                </a:lnTo>
                <a:lnTo>
                  <a:pt x="2578900" y="55245"/>
                </a:lnTo>
                <a:lnTo>
                  <a:pt x="2579154" y="56515"/>
                </a:lnTo>
                <a:lnTo>
                  <a:pt x="2581300" y="59055"/>
                </a:lnTo>
                <a:lnTo>
                  <a:pt x="2598547" y="59055"/>
                </a:lnTo>
                <a:lnTo>
                  <a:pt x="2600147" y="57785"/>
                </a:lnTo>
                <a:lnTo>
                  <a:pt x="2603728" y="57785"/>
                </a:lnTo>
                <a:lnTo>
                  <a:pt x="2605481" y="56515"/>
                </a:lnTo>
                <a:lnTo>
                  <a:pt x="2606751" y="55245"/>
                </a:lnTo>
                <a:lnTo>
                  <a:pt x="2609507" y="57785"/>
                </a:lnTo>
                <a:lnTo>
                  <a:pt x="2614472" y="57785"/>
                </a:lnTo>
                <a:lnTo>
                  <a:pt x="2615184" y="56515"/>
                </a:lnTo>
                <a:lnTo>
                  <a:pt x="2616504" y="52705"/>
                </a:lnTo>
                <a:lnTo>
                  <a:pt x="2619222" y="52705"/>
                </a:lnTo>
                <a:lnTo>
                  <a:pt x="2620086" y="53975"/>
                </a:lnTo>
                <a:lnTo>
                  <a:pt x="2620556" y="53975"/>
                </a:lnTo>
                <a:lnTo>
                  <a:pt x="2622131" y="52705"/>
                </a:lnTo>
                <a:lnTo>
                  <a:pt x="2628849" y="52705"/>
                </a:lnTo>
                <a:lnTo>
                  <a:pt x="2631325" y="51435"/>
                </a:lnTo>
                <a:lnTo>
                  <a:pt x="2631986" y="51435"/>
                </a:lnTo>
                <a:lnTo>
                  <a:pt x="2635021" y="50165"/>
                </a:lnTo>
                <a:lnTo>
                  <a:pt x="2644825" y="50165"/>
                </a:lnTo>
                <a:lnTo>
                  <a:pt x="2647111" y="51435"/>
                </a:lnTo>
                <a:lnTo>
                  <a:pt x="2649270" y="51435"/>
                </a:lnTo>
                <a:lnTo>
                  <a:pt x="2654693" y="48895"/>
                </a:lnTo>
                <a:lnTo>
                  <a:pt x="2658922" y="48895"/>
                </a:lnTo>
                <a:lnTo>
                  <a:pt x="2660548" y="47625"/>
                </a:lnTo>
                <a:lnTo>
                  <a:pt x="2681287" y="47625"/>
                </a:lnTo>
                <a:lnTo>
                  <a:pt x="2682417" y="46355"/>
                </a:lnTo>
                <a:lnTo>
                  <a:pt x="2685313" y="46355"/>
                </a:lnTo>
                <a:lnTo>
                  <a:pt x="2687104" y="45085"/>
                </a:lnTo>
                <a:lnTo>
                  <a:pt x="2690152" y="45085"/>
                </a:lnTo>
                <a:lnTo>
                  <a:pt x="2690469" y="43815"/>
                </a:lnTo>
                <a:lnTo>
                  <a:pt x="2690291" y="43815"/>
                </a:lnTo>
                <a:lnTo>
                  <a:pt x="2689758" y="42545"/>
                </a:lnTo>
                <a:lnTo>
                  <a:pt x="2689123" y="42545"/>
                </a:lnTo>
                <a:lnTo>
                  <a:pt x="2683306" y="41275"/>
                </a:lnTo>
                <a:lnTo>
                  <a:pt x="2678125" y="42545"/>
                </a:lnTo>
                <a:lnTo>
                  <a:pt x="2669489" y="42545"/>
                </a:lnTo>
                <a:lnTo>
                  <a:pt x="2668600" y="43815"/>
                </a:lnTo>
                <a:lnTo>
                  <a:pt x="2661056" y="43815"/>
                </a:lnTo>
                <a:lnTo>
                  <a:pt x="2660789" y="42545"/>
                </a:lnTo>
                <a:lnTo>
                  <a:pt x="2662796" y="42545"/>
                </a:lnTo>
                <a:lnTo>
                  <a:pt x="2664549" y="41275"/>
                </a:lnTo>
                <a:lnTo>
                  <a:pt x="2666631" y="40005"/>
                </a:lnTo>
                <a:lnTo>
                  <a:pt x="2668397" y="40005"/>
                </a:lnTo>
                <a:lnTo>
                  <a:pt x="2668486" y="38735"/>
                </a:lnTo>
                <a:lnTo>
                  <a:pt x="2668536" y="37465"/>
                </a:lnTo>
                <a:lnTo>
                  <a:pt x="2667101" y="37465"/>
                </a:lnTo>
                <a:lnTo>
                  <a:pt x="2666517" y="36195"/>
                </a:lnTo>
                <a:lnTo>
                  <a:pt x="2658326" y="36195"/>
                </a:lnTo>
                <a:lnTo>
                  <a:pt x="2641828" y="37465"/>
                </a:lnTo>
                <a:lnTo>
                  <a:pt x="2638704" y="37465"/>
                </a:lnTo>
                <a:lnTo>
                  <a:pt x="2637828" y="38735"/>
                </a:lnTo>
                <a:lnTo>
                  <a:pt x="2599029" y="38735"/>
                </a:lnTo>
                <a:lnTo>
                  <a:pt x="2597912" y="37465"/>
                </a:lnTo>
                <a:lnTo>
                  <a:pt x="2589834" y="37465"/>
                </a:lnTo>
                <a:lnTo>
                  <a:pt x="2582799" y="36195"/>
                </a:lnTo>
                <a:lnTo>
                  <a:pt x="2576398" y="36195"/>
                </a:lnTo>
                <a:lnTo>
                  <a:pt x="2570581" y="37211"/>
                </a:lnTo>
                <a:lnTo>
                  <a:pt x="2570581" y="80645"/>
                </a:lnTo>
                <a:lnTo>
                  <a:pt x="2570022" y="81915"/>
                </a:lnTo>
                <a:lnTo>
                  <a:pt x="2569133" y="80645"/>
                </a:lnTo>
                <a:lnTo>
                  <a:pt x="2570581" y="80645"/>
                </a:lnTo>
                <a:lnTo>
                  <a:pt x="2570581" y="37211"/>
                </a:lnTo>
                <a:lnTo>
                  <a:pt x="2569095" y="37465"/>
                </a:lnTo>
                <a:lnTo>
                  <a:pt x="2568727" y="37465"/>
                </a:lnTo>
                <a:lnTo>
                  <a:pt x="2568727" y="66675"/>
                </a:lnTo>
                <a:lnTo>
                  <a:pt x="2568219" y="67945"/>
                </a:lnTo>
                <a:lnTo>
                  <a:pt x="2558326" y="67945"/>
                </a:lnTo>
                <a:lnTo>
                  <a:pt x="2558097" y="66675"/>
                </a:lnTo>
                <a:lnTo>
                  <a:pt x="2558288" y="66675"/>
                </a:lnTo>
                <a:lnTo>
                  <a:pt x="2561831" y="65405"/>
                </a:lnTo>
                <a:lnTo>
                  <a:pt x="2565120" y="65405"/>
                </a:lnTo>
                <a:lnTo>
                  <a:pt x="2568689" y="66675"/>
                </a:lnTo>
                <a:lnTo>
                  <a:pt x="2568727" y="37465"/>
                </a:lnTo>
                <a:lnTo>
                  <a:pt x="2568486" y="37465"/>
                </a:lnTo>
                <a:lnTo>
                  <a:pt x="2567508" y="40005"/>
                </a:lnTo>
                <a:lnTo>
                  <a:pt x="2566987" y="40005"/>
                </a:lnTo>
                <a:lnTo>
                  <a:pt x="2565247" y="37465"/>
                </a:lnTo>
                <a:lnTo>
                  <a:pt x="2564981" y="37465"/>
                </a:lnTo>
                <a:lnTo>
                  <a:pt x="2563901" y="40005"/>
                </a:lnTo>
                <a:lnTo>
                  <a:pt x="2558580" y="40005"/>
                </a:lnTo>
                <a:lnTo>
                  <a:pt x="2556573" y="38735"/>
                </a:lnTo>
                <a:lnTo>
                  <a:pt x="2555798" y="38735"/>
                </a:lnTo>
                <a:lnTo>
                  <a:pt x="2553512" y="40005"/>
                </a:lnTo>
                <a:lnTo>
                  <a:pt x="2550960" y="40005"/>
                </a:lnTo>
                <a:lnTo>
                  <a:pt x="2550960" y="66675"/>
                </a:lnTo>
                <a:lnTo>
                  <a:pt x="2550642" y="66675"/>
                </a:lnTo>
                <a:lnTo>
                  <a:pt x="2550439" y="67945"/>
                </a:lnTo>
                <a:lnTo>
                  <a:pt x="2548864" y="67945"/>
                </a:lnTo>
                <a:lnTo>
                  <a:pt x="2547912" y="66675"/>
                </a:lnTo>
                <a:lnTo>
                  <a:pt x="2544864" y="66675"/>
                </a:lnTo>
                <a:lnTo>
                  <a:pt x="2544114" y="67945"/>
                </a:lnTo>
                <a:lnTo>
                  <a:pt x="2543467" y="69215"/>
                </a:lnTo>
                <a:lnTo>
                  <a:pt x="2541447" y="67945"/>
                </a:lnTo>
                <a:lnTo>
                  <a:pt x="2540927" y="67945"/>
                </a:lnTo>
                <a:lnTo>
                  <a:pt x="2539911" y="68605"/>
                </a:lnTo>
                <a:lnTo>
                  <a:pt x="2539911" y="80645"/>
                </a:lnTo>
                <a:lnTo>
                  <a:pt x="2539136" y="81915"/>
                </a:lnTo>
                <a:lnTo>
                  <a:pt x="2535593" y="81915"/>
                </a:lnTo>
                <a:lnTo>
                  <a:pt x="2534602" y="80645"/>
                </a:lnTo>
                <a:lnTo>
                  <a:pt x="2539911" y="80645"/>
                </a:lnTo>
                <a:lnTo>
                  <a:pt x="2539911" y="68605"/>
                </a:lnTo>
                <a:lnTo>
                  <a:pt x="2538958" y="69215"/>
                </a:lnTo>
                <a:lnTo>
                  <a:pt x="2532126" y="69215"/>
                </a:lnTo>
                <a:lnTo>
                  <a:pt x="2531656" y="67945"/>
                </a:lnTo>
                <a:lnTo>
                  <a:pt x="2531795" y="66675"/>
                </a:lnTo>
                <a:lnTo>
                  <a:pt x="2534437" y="66675"/>
                </a:lnTo>
                <a:lnTo>
                  <a:pt x="2535936" y="64135"/>
                </a:lnTo>
                <a:lnTo>
                  <a:pt x="2538514" y="64135"/>
                </a:lnTo>
                <a:lnTo>
                  <a:pt x="2538984" y="62865"/>
                </a:lnTo>
                <a:lnTo>
                  <a:pt x="2541333" y="62865"/>
                </a:lnTo>
                <a:lnTo>
                  <a:pt x="2543505" y="64135"/>
                </a:lnTo>
                <a:lnTo>
                  <a:pt x="2544864" y="64135"/>
                </a:lnTo>
                <a:lnTo>
                  <a:pt x="2547201" y="62865"/>
                </a:lnTo>
                <a:lnTo>
                  <a:pt x="2547963" y="62865"/>
                </a:lnTo>
                <a:lnTo>
                  <a:pt x="2549461" y="65405"/>
                </a:lnTo>
                <a:lnTo>
                  <a:pt x="2550960" y="66675"/>
                </a:lnTo>
                <a:lnTo>
                  <a:pt x="2550960" y="40005"/>
                </a:lnTo>
                <a:lnTo>
                  <a:pt x="2548648" y="40005"/>
                </a:lnTo>
                <a:lnTo>
                  <a:pt x="2546870" y="38735"/>
                </a:lnTo>
                <a:lnTo>
                  <a:pt x="2546045" y="40005"/>
                </a:lnTo>
                <a:lnTo>
                  <a:pt x="2544280" y="40005"/>
                </a:lnTo>
                <a:lnTo>
                  <a:pt x="2543632" y="38735"/>
                </a:lnTo>
                <a:lnTo>
                  <a:pt x="2542019" y="37465"/>
                </a:lnTo>
                <a:lnTo>
                  <a:pt x="2540952" y="37465"/>
                </a:lnTo>
                <a:lnTo>
                  <a:pt x="2537218" y="36195"/>
                </a:lnTo>
                <a:lnTo>
                  <a:pt x="2534805" y="36195"/>
                </a:lnTo>
                <a:lnTo>
                  <a:pt x="2532062" y="38735"/>
                </a:lnTo>
                <a:lnTo>
                  <a:pt x="2529509" y="38735"/>
                </a:lnTo>
                <a:lnTo>
                  <a:pt x="2529509" y="67945"/>
                </a:lnTo>
                <a:lnTo>
                  <a:pt x="2528963" y="69215"/>
                </a:lnTo>
                <a:lnTo>
                  <a:pt x="2526309" y="69215"/>
                </a:lnTo>
                <a:lnTo>
                  <a:pt x="2526106" y="67945"/>
                </a:lnTo>
                <a:lnTo>
                  <a:pt x="2526601" y="66675"/>
                </a:lnTo>
                <a:lnTo>
                  <a:pt x="2528900" y="66675"/>
                </a:lnTo>
                <a:lnTo>
                  <a:pt x="2529509" y="67945"/>
                </a:lnTo>
                <a:lnTo>
                  <a:pt x="2529509" y="38735"/>
                </a:lnTo>
                <a:lnTo>
                  <a:pt x="2528455" y="38735"/>
                </a:lnTo>
                <a:lnTo>
                  <a:pt x="2526842" y="40005"/>
                </a:lnTo>
                <a:lnTo>
                  <a:pt x="2526334" y="40005"/>
                </a:lnTo>
                <a:lnTo>
                  <a:pt x="2524963" y="38735"/>
                </a:lnTo>
                <a:lnTo>
                  <a:pt x="2516009" y="38735"/>
                </a:lnTo>
                <a:lnTo>
                  <a:pt x="2516009" y="67945"/>
                </a:lnTo>
                <a:lnTo>
                  <a:pt x="2515781" y="69215"/>
                </a:lnTo>
                <a:lnTo>
                  <a:pt x="2512085" y="69215"/>
                </a:lnTo>
                <a:lnTo>
                  <a:pt x="2512352" y="67945"/>
                </a:lnTo>
                <a:lnTo>
                  <a:pt x="2516009" y="67945"/>
                </a:lnTo>
                <a:lnTo>
                  <a:pt x="2516009" y="38735"/>
                </a:lnTo>
                <a:lnTo>
                  <a:pt x="2509215" y="38735"/>
                </a:lnTo>
                <a:lnTo>
                  <a:pt x="2509215" y="85725"/>
                </a:lnTo>
                <a:lnTo>
                  <a:pt x="2508897" y="86995"/>
                </a:lnTo>
                <a:lnTo>
                  <a:pt x="2508656" y="88265"/>
                </a:lnTo>
                <a:lnTo>
                  <a:pt x="2504770" y="88265"/>
                </a:lnTo>
                <a:lnTo>
                  <a:pt x="2504719" y="86995"/>
                </a:lnTo>
                <a:lnTo>
                  <a:pt x="2505672" y="85725"/>
                </a:lnTo>
                <a:lnTo>
                  <a:pt x="2509215" y="85725"/>
                </a:lnTo>
                <a:lnTo>
                  <a:pt x="2509215" y="38735"/>
                </a:lnTo>
                <a:lnTo>
                  <a:pt x="2488463" y="38735"/>
                </a:lnTo>
                <a:lnTo>
                  <a:pt x="2488463" y="81915"/>
                </a:lnTo>
                <a:lnTo>
                  <a:pt x="2488031" y="83185"/>
                </a:lnTo>
                <a:lnTo>
                  <a:pt x="2479522" y="83185"/>
                </a:lnTo>
                <a:lnTo>
                  <a:pt x="2479243" y="81915"/>
                </a:lnTo>
                <a:lnTo>
                  <a:pt x="2488463" y="81915"/>
                </a:lnTo>
                <a:lnTo>
                  <a:pt x="2488463" y="38735"/>
                </a:lnTo>
                <a:lnTo>
                  <a:pt x="2468880" y="38735"/>
                </a:lnTo>
                <a:lnTo>
                  <a:pt x="2468880" y="85725"/>
                </a:lnTo>
                <a:lnTo>
                  <a:pt x="2468562" y="86995"/>
                </a:lnTo>
                <a:lnTo>
                  <a:pt x="2468283" y="88265"/>
                </a:lnTo>
                <a:lnTo>
                  <a:pt x="2438882" y="88265"/>
                </a:lnTo>
                <a:lnTo>
                  <a:pt x="2438806" y="86995"/>
                </a:lnTo>
                <a:lnTo>
                  <a:pt x="2439936" y="85725"/>
                </a:lnTo>
                <a:lnTo>
                  <a:pt x="2440571" y="85725"/>
                </a:lnTo>
                <a:lnTo>
                  <a:pt x="2442959" y="86995"/>
                </a:lnTo>
                <a:lnTo>
                  <a:pt x="2459342" y="86995"/>
                </a:lnTo>
                <a:lnTo>
                  <a:pt x="2460358" y="85725"/>
                </a:lnTo>
                <a:lnTo>
                  <a:pt x="2461361" y="84455"/>
                </a:lnTo>
                <a:lnTo>
                  <a:pt x="2462809" y="84455"/>
                </a:lnTo>
                <a:lnTo>
                  <a:pt x="2466771" y="85725"/>
                </a:lnTo>
                <a:lnTo>
                  <a:pt x="2468880" y="85725"/>
                </a:lnTo>
                <a:lnTo>
                  <a:pt x="2468880" y="38735"/>
                </a:lnTo>
                <a:lnTo>
                  <a:pt x="2466517" y="38735"/>
                </a:lnTo>
                <a:lnTo>
                  <a:pt x="2466517" y="83185"/>
                </a:lnTo>
                <a:lnTo>
                  <a:pt x="2463101" y="83185"/>
                </a:lnTo>
                <a:lnTo>
                  <a:pt x="2462644" y="81915"/>
                </a:lnTo>
                <a:lnTo>
                  <a:pt x="2466073" y="81915"/>
                </a:lnTo>
                <a:lnTo>
                  <a:pt x="2466517" y="83185"/>
                </a:lnTo>
                <a:lnTo>
                  <a:pt x="2466517" y="38735"/>
                </a:lnTo>
                <a:lnTo>
                  <a:pt x="2459380" y="38735"/>
                </a:lnTo>
                <a:lnTo>
                  <a:pt x="2459380" y="81915"/>
                </a:lnTo>
                <a:lnTo>
                  <a:pt x="2459126" y="83185"/>
                </a:lnTo>
                <a:lnTo>
                  <a:pt x="2457513" y="83185"/>
                </a:lnTo>
                <a:lnTo>
                  <a:pt x="2457310" y="81915"/>
                </a:lnTo>
                <a:lnTo>
                  <a:pt x="2459380" y="81915"/>
                </a:lnTo>
                <a:lnTo>
                  <a:pt x="2459380" y="38735"/>
                </a:lnTo>
                <a:lnTo>
                  <a:pt x="2458453" y="38735"/>
                </a:lnTo>
                <a:lnTo>
                  <a:pt x="2457018" y="37465"/>
                </a:lnTo>
                <a:lnTo>
                  <a:pt x="2453767" y="37465"/>
                </a:lnTo>
                <a:lnTo>
                  <a:pt x="2453767" y="81915"/>
                </a:lnTo>
                <a:lnTo>
                  <a:pt x="2453513" y="83185"/>
                </a:lnTo>
                <a:lnTo>
                  <a:pt x="2444661" y="83185"/>
                </a:lnTo>
                <a:lnTo>
                  <a:pt x="2444458" y="81915"/>
                </a:lnTo>
                <a:lnTo>
                  <a:pt x="2453767" y="81915"/>
                </a:lnTo>
                <a:lnTo>
                  <a:pt x="2453767" y="37465"/>
                </a:lnTo>
                <a:lnTo>
                  <a:pt x="2451925" y="37465"/>
                </a:lnTo>
                <a:lnTo>
                  <a:pt x="2450719" y="38735"/>
                </a:lnTo>
                <a:lnTo>
                  <a:pt x="2426182" y="38735"/>
                </a:lnTo>
                <a:lnTo>
                  <a:pt x="2426182" y="81915"/>
                </a:lnTo>
                <a:lnTo>
                  <a:pt x="2425789" y="83185"/>
                </a:lnTo>
                <a:lnTo>
                  <a:pt x="2422614" y="83185"/>
                </a:lnTo>
                <a:lnTo>
                  <a:pt x="2422614" y="86995"/>
                </a:lnTo>
                <a:lnTo>
                  <a:pt x="2422385" y="88265"/>
                </a:lnTo>
                <a:lnTo>
                  <a:pt x="2421877" y="88265"/>
                </a:lnTo>
                <a:lnTo>
                  <a:pt x="2419896" y="89535"/>
                </a:lnTo>
                <a:lnTo>
                  <a:pt x="2418626" y="89535"/>
                </a:lnTo>
                <a:lnTo>
                  <a:pt x="2416289" y="88265"/>
                </a:lnTo>
                <a:lnTo>
                  <a:pt x="2415349" y="88265"/>
                </a:lnTo>
                <a:lnTo>
                  <a:pt x="2414028" y="89535"/>
                </a:lnTo>
                <a:lnTo>
                  <a:pt x="2411590" y="89535"/>
                </a:lnTo>
                <a:lnTo>
                  <a:pt x="2410955" y="88265"/>
                </a:lnTo>
                <a:lnTo>
                  <a:pt x="2411412" y="86995"/>
                </a:lnTo>
                <a:lnTo>
                  <a:pt x="2422614" y="86995"/>
                </a:lnTo>
                <a:lnTo>
                  <a:pt x="2422614" y="83185"/>
                </a:lnTo>
                <a:lnTo>
                  <a:pt x="2415463" y="83185"/>
                </a:lnTo>
                <a:lnTo>
                  <a:pt x="2415121" y="81915"/>
                </a:lnTo>
                <a:lnTo>
                  <a:pt x="2426182" y="81915"/>
                </a:lnTo>
                <a:lnTo>
                  <a:pt x="2426182" y="38735"/>
                </a:lnTo>
                <a:lnTo>
                  <a:pt x="2408110" y="38735"/>
                </a:lnTo>
                <a:lnTo>
                  <a:pt x="2408110" y="81915"/>
                </a:lnTo>
                <a:lnTo>
                  <a:pt x="2407640" y="83185"/>
                </a:lnTo>
                <a:lnTo>
                  <a:pt x="2406040" y="83185"/>
                </a:lnTo>
                <a:lnTo>
                  <a:pt x="2405811" y="81915"/>
                </a:lnTo>
                <a:lnTo>
                  <a:pt x="2408110" y="81915"/>
                </a:lnTo>
                <a:lnTo>
                  <a:pt x="2408110" y="38735"/>
                </a:lnTo>
                <a:lnTo>
                  <a:pt x="2393048" y="38735"/>
                </a:lnTo>
                <a:lnTo>
                  <a:pt x="2391549" y="37465"/>
                </a:lnTo>
                <a:lnTo>
                  <a:pt x="2387523" y="37465"/>
                </a:lnTo>
                <a:lnTo>
                  <a:pt x="2386596" y="38735"/>
                </a:lnTo>
                <a:lnTo>
                  <a:pt x="2273757" y="38735"/>
                </a:lnTo>
                <a:lnTo>
                  <a:pt x="2272563" y="37465"/>
                </a:lnTo>
                <a:lnTo>
                  <a:pt x="2269731" y="36195"/>
                </a:lnTo>
                <a:lnTo>
                  <a:pt x="2268042" y="36195"/>
                </a:lnTo>
                <a:lnTo>
                  <a:pt x="2264232" y="38735"/>
                </a:lnTo>
                <a:lnTo>
                  <a:pt x="2262162" y="38735"/>
                </a:lnTo>
                <a:lnTo>
                  <a:pt x="2259330" y="37465"/>
                </a:lnTo>
                <a:lnTo>
                  <a:pt x="2258453" y="36195"/>
                </a:lnTo>
                <a:lnTo>
                  <a:pt x="2203208" y="36195"/>
                </a:lnTo>
                <a:lnTo>
                  <a:pt x="2200706" y="34925"/>
                </a:lnTo>
                <a:lnTo>
                  <a:pt x="2175980" y="34925"/>
                </a:lnTo>
                <a:lnTo>
                  <a:pt x="2174925" y="36195"/>
                </a:lnTo>
                <a:lnTo>
                  <a:pt x="2172068" y="36195"/>
                </a:lnTo>
                <a:lnTo>
                  <a:pt x="2169858" y="34925"/>
                </a:lnTo>
                <a:lnTo>
                  <a:pt x="2122360" y="34925"/>
                </a:lnTo>
                <a:lnTo>
                  <a:pt x="2120417" y="33655"/>
                </a:lnTo>
                <a:lnTo>
                  <a:pt x="2111375" y="33655"/>
                </a:lnTo>
                <a:lnTo>
                  <a:pt x="2108212" y="34925"/>
                </a:lnTo>
                <a:lnTo>
                  <a:pt x="2106676" y="34925"/>
                </a:lnTo>
                <a:lnTo>
                  <a:pt x="2103843" y="33655"/>
                </a:lnTo>
                <a:lnTo>
                  <a:pt x="2048370" y="33655"/>
                </a:lnTo>
                <a:lnTo>
                  <a:pt x="2047163" y="32385"/>
                </a:lnTo>
                <a:lnTo>
                  <a:pt x="2044915" y="31115"/>
                </a:lnTo>
                <a:lnTo>
                  <a:pt x="2043811" y="32385"/>
                </a:lnTo>
                <a:lnTo>
                  <a:pt x="2041512" y="32385"/>
                </a:lnTo>
                <a:lnTo>
                  <a:pt x="2040343" y="33655"/>
                </a:lnTo>
                <a:lnTo>
                  <a:pt x="2038324" y="32385"/>
                </a:lnTo>
                <a:lnTo>
                  <a:pt x="2037524" y="31115"/>
                </a:lnTo>
                <a:lnTo>
                  <a:pt x="1979841" y="31115"/>
                </a:lnTo>
                <a:lnTo>
                  <a:pt x="1977580" y="29845"/>
                </a:lnTo>
                <a:lnTo>
                  <a:pt x="1976996" y="31115"/>
                </a:lnTo>
                <a:lnTo>
                  <a:pt x="1967966" y="31115"/>
                </a:lnTo>
                <a:lnTo>
                  <a:pt x="1966582" y="29845"/>
                </a:lnTo>
                <a:lnTo>
                  <a:pt x="1952028" y="29845"/>
                </a:lnTo>
                <a:lnTo>
                  <a:pt x="1950593" y="31115"/>
                </a:lnTo>
                <a:lnTo>
                  <a:pt x="1950059" y="31115"/>
                </a:lnTo>
                <a:lnTo>
                  <a:pt x="1948357" y="29845"/>
                </a:lnTo>
                <a:lnTo>
                  <a:pt x="1893531" y="29845"/>
                </a:lnTo>
                <a:lnTo>
                  <a:pt x="1891614" y="28575"/>
                </a:lnTo>
                <a:lnTo>
                  <a:pt x="1877060" y="28575"/>
                </a:lnTo>
                <a:lnTo>
                  <a:pt x="1875370" y="29845"/>
                </a:lnTo>
                <a:lnTo>
                  <a:pt x="1874862" y="29845"/>
                </a:lnTo>
                <a:lnTo>
                  <a:pt x="1873084" y="28575"/>
                </a:lnTo>
                <a:lnTo>
                  <a:pt x="1871980" y="28575"/>
                </a:lnTo>
                <a:lnTo>
                  <a:pt x="1868716" y="29845"/>
                </a:lnTo>
                <a:lnTo>
                  <a:pt x="1866671" y="29845"/>
                </a:lnTo>
                <a:lnTo>
                  <a:pt x="1864118" y="28575"/>
                </a:lnTo>
                <a:lnTo>
                  <a:pt x="1778469" y="28575"/>
                </a:lnTo>
                <a:lnTo>
                  <a:pt x="1772666" y="27305"/>
                </a:lnTo>
                <a:lnTo>
                  <a:pt x="1765096" y="27305"/>
                </a:lnTo>
                <a:lnTo>
                  <a:pt x="1761896" y="26035"/>
                </a:lnTo>
                <a:lnTo>
                  <a:pt x="1759546" y="26035"/>
                </a:lnTo>
                <a:lnTo>
                  <a:pt x="1756359" y="27305"/>
                </a:lnTo>
                <a:lnTo>
                  <a:pt x="1738363" y="27305"/>
                </a:lnTo>
                <a:lnTo>
                  <a:pt x="1735023" y="28575"/>
                </a:lnTo>
                <a:lnTo>
                  <a:pt x="1732584" y="27305"/>
                </a:lnTo>
                <a:lnTo>
                  <a:pt x="1726679" y="27305"/>
                </a:lnTo>
                <a:lnTo>
                  <a:pt x="1725815" y="26035"/>
                </a:lnTo>
                <a:lnTo>
                  <a:pt x="1720037" y="26035"/>
                </a:lnTo>
                <a:lnTo>
                  <a:pt x="1715630" y="27305"/>
                </a:lnTo>
                <a:lnTo>
                  <a:pt x="1713649" y="27305"/>
                </a:lnTo>
                <a:lnTo>
                  <a:pt x="1713090" y="26035"/>
                </a:lnTo>
                <a:lnTo>
                  <a:pt x="1705495" y="26035"/>
                </a:lnTo>
                <a:lnTo>
                  <a:pt x="1704898" y="27305"/>
                </a:lnTo>
                <a:lnTo>
                  <a:pt x="1703120" y="27305"/>
                </a:lnTo>
                <a:lnTo>
                  <a:pt x="1700352" y="26035"/>
                </a:lnTo>
                <a:lnTo>
                  <a:pt x="1635112" y="26035"/>
                </a:lnTo>
                <a:lnTo>
                  <a:pt x="1632940" y="24765"/>
                </a:lnTo>
                <a:lnTo>
                  <a:pt x="1614043" y="24765"/>
                </a:lnTo>
                <a:lnTo>
                  <a:pt x="1613560" y="23495"/>
                </a:lnTo>
                <a:lnTo>
                  <a:pt x="1814487" y="23495"/>
                </a:lnTo>
                <a:lnTo>
                  <a:pt x="1816430" y="24765"/>
                </a:lnTo>
                <a:lnTo>
                  <a:pt x="1835899" y="24765"/>
                </a:lnTo>
                <a:lnTo>
                  <a:pt x="1838350" y="23495"/>
                </a:lnTo>
                <a:lnTo>
                  <a:pt x="1878609" y="23495"/>
                </a:lnTo>
                <a:lnTo>
                  <a:pt x="1880781" y="24765"/>
                </a:lnTo>
                <a:lnTo>
                  <a:pt x="1889544" y="24765"/>
                </a:lnTo>
                <a:lnTo>
                  <a:pt x="1892046" y="23495"/>
                </a:lnTo>
                <a:lnTo>
                  <a:pt x="1894103" y="23495"/>
                </a:lnTo>
                <a:lnTo>
                  <a:pt x="1896821" y="24765"/>
                </a:lnTo>
                <a:lnTo>
                  <a:pt x="1897316" y="24765"/>
                </a:lnTo>
                <a:lnTo>
                  <a:pt x="1898764" y="23495"/>
                </a:lnTo>
                <a:lnTo>
                  <a:pt x="1906079" y="23495"/>
                </a:lnTo>
                <a:lnTo>
                  <a:pt x="1908606" y="24765"/>
                </a:lnTo>
                <a:lnTo>
                  <a:pt x="1911032" y="24765"/>
                </a:lnTo>
                <a:lnTo>
                  <a:pt x="1912429" y="23495"/>
                </a:lnTo>
                <a:lnTo>
                  <a:pt x="1914804" y="23495"/>
                </a:lnTo>
                <a:lnTo>
                  <a:pt x="1917026" y="24765"/>
                </a:lnTo>
                <a:lnTo>
                  <a:pt x="1932127" y="24765"/>
                </a:lnTo>
                <a:lnTo>
                  <a:pt x="1934083" y="26035"/>
                </a:lnTo>
                <a:lnTo>
                  <a:pt x="1947900" y="26035"/>
                </a:lnTo>
                <a:lnTo>
                  <a:pt x="1948764" y="24765"/>
                </a:lnTo>
                <a:lnTo>
                  <a:pt x="1957603" y="24765"/>
                </a:lnTo>
                <a:lnTo>
                  <a:pt x="1959305" y="26035"/>
                </a:lnTo>
                <a:lnTo>
                  <a:pt x="1961299" y="24765"/>
                </a:lnTo>
                <a:lnTo>
                  <a:pt x="1985035" y="24765"/>
                </a:lnTo>
                <a:lnTo>
                  <a:pt x="1987499" y="26035"/>
                </a:lnTo>
                <a:lnTo>
                  <a:pt x="1992337" y="26035"/>
                </a:lnTo>
                <a:lnTo>
                  <a:pt x="1995170" y="24765"/>
                </a:lnTo>
                <a:lnTo>
                  <a:pt x="1996655" y="24765"/>
                </a:lnTo>
                <a:lnTo>
                  <a:pt x="1998941" y="26035"/>
                </a:lnTo>
                <a:lnTo>
                  <a:pt x="2006434" y="26035"/>
                </a:lnTo>
                <a:lnTo>
                  <a:pt x="2008136" y="24765"/>
                </a:lnTo>
                <a:lnTo>
                  <a:pt x="2009241" y="26035"/>
                </a:lnTo>
                <a:lnTo>
                  <a:pt x="2041283" y="26035"/>
                </a:lnTo>
                <a:lnTo>
                  <a:pt x="2042477" y="24765"/>
                </a:lnTo>
                <a:lnTo>
                  <a:pt x="2043391" y="24765"/>
                </a:lnTo>
                <a:lnTo>
                  <a:pt x="2046262" y="27305"/>
                </a:lnTo>
                <a:lnTo>
                  <a:pt x="2048268" y="26035"/>
                </a:lnTo>
                <a:lnTo>
                  <a:pt x="2050783" y="24765"/>
                </a:lnTo>
                <a:lnTo>
                  <a:pt x="2058416" y="24765"/>
                </a:lnTo>
                <a:lnTo>
                  <a:pt x="2060575" y="26035"/>
                </a:lnTo>
                <a:lnTo>
                  <a:pt x="2073402" y="26035"/>
                </a:lnTo>
                <a:lnTo>
                  <a:pt x="2078913" y="27305"/>
                </a:lnTo>
                <a:lnTo>
                  <a:pt x="2082330" y="27305"/>
                </a:lnTo>
                <a:lnTo>
                  <a:pt x="2082901" y="28575"/>
                </a:lnTo>
                <a:lnTo>
                  <a:pt x="2108581" y="28575"/>
                </a:lnTo>
                <a:lnTo>
                  <a:pt x="2109686" y="27305"/>
                </a:lnTo>
                <a:lnTo>
                  <a:pt x="2111883" y="27305"/>
                </a:lnTo>
                <a:lnTo>
                  <a:pt x="2113280" y="28575"/>
                </a:lnTo>
                <a:lnTo>
                  <a:pt x="2136838" y="28575"/>
                </a:lnTo>
                <a:lnTo>
                  <a:pt x="2137943" y="27305"/>
                </a:lnTo>
                <a:lnTo>
                  <a:pt x="2140039" y="26035"/>
                </a:lnTo>
                <a:lnTo>
                  <a:pt x="2140585" y="27305"/>
                </a:lnTo>
                <a:lnTo>
                  <a:pt x="2142718" y="28575"/>
                </a:lnTo>
                <a:lnTo>
                  <a:pt x="2181110" y="28575"/>
                </a:lnTo>
                <a:lnTo>
                  <a:pt x="2183244" y="29845"/>
                </a:lnTo>
                <a:lnTo>
                  <a:pt x="2200351" y="29845"/>
                </a:lnTo>
                <a:lnTo>
                  <a:pt x="2204262" y="31115"/>
                </a:lnTo>
                <a:lnTo>
                  <a:pt x="2205278" y="31115"/>
                </a:lnTo>
                <a:lnTo>
                  <a:pt x="2209012" y="29845"/>
                </a:lnTo>
                <a:lnTo>
                  <a:pt x="2211019" y="29845"/>
                </a:lnTo>
                <a:lnTo>
                  <a:pt x="2214194" y="31115"/>
                </a:lnTo>
                <a:lnTo>
                  <a:pt x="2217204" y="31115"/>
                </a:lnTo>
                <a:lnTo>
                  <a:pt x="2219655" y="32385"/>
                </a:lnTo>
                <a:lnTo>
                  <a:pt x="2222373" y="31115"/>
                </a:lnTo>
                <a:lnTo>
                  <a:pt x="2224036" y="31115"/>
                </a:lnTo>
                <a:lnTo>
                  <a:pt x="2225141" y="29845"/>
                </a:lnTo>
                <a:lnTo>
                  <a:pt x="2227148" y="31115"/>
                </a:lnTo>
                <a:lnTo>
                  <a:pt x="2232977" y="31115"/>
                </a:lnTo>
                <a:lnTo>
                  <a:pt x="2234082" y="29845"/>
                </a:lnTo>
                <a:lnTo>
                  <a:pt x="2242870" y="29845"/>
                </a:lnTo>
                <a:lnTo>
                  <a:pt x="2243480" y="31115"/>
                </a:lnTo>
                <a:lnTo>
                  <a:pt x="2274049" y="31115"/>
                </a:lnTo>
                <a:lnTo>
                  <a:pt x="2286851" y="32385"/>
                </a:lnTo>
                <a:lnTo>
                  <a:pt x="2293264" y="31115"/>
                </a:lnTo>
                <a:lnTo>
                  <a:pt x="2302027" y="31115"/>
                </a:lnTo>
                <a:lnTo>
                  <a:pt x="2303970" y="29845"/>
                </a:lnTo>
                <a:lnTo>
                  <a:pt x="2304859" y="29845"/>
                </a:lnTo>
                <a:lnTo>
                  <a:pt x="2307056" y="31115"/>
                </a:lnTo>
                <a:lnTo>
                  <a:pt x="2308441" y="32385"/>
                </a:lnTo>
                <a:lnTo>
                  <a:pt x="2317648" y="31115"/>
                </a:lnTo>
                <a:lnTo>
                  <a:pt x="2325268" y="31115"/>
                </a:lnTo>
                <a:lnTo>
                  <a:pt x="2336558" y="32385"/>
                </a:lnTo>
                <a:lnTo>
                  <a:pt x="2340229" y="32385"/>
                </a:lnTo>
                <a:lnTo>
                  <a:pt x="2346922" y="31115"/>
                </a:lnTo>
                <a:lnTo>
                  <a:pt x="2349957" y="31115"/>
                </a:lnTo>
                <a:lnTo>
                  <a:pt x="2356370" y="32385"/>
                </a:lnTo>
                <a:lnTo>
                  <a:pt x="2377084" y="32385"/>
                </a:lnTo>
                <a:lnTo>
                  <a:pt x="2378976" y="33655"/>
                </a:lnTo>
                <a:lnTo>
                  <a:pt x="2391803" y="33655"/>
                </a:lnTo>
                <a:lnTo>
                  <a:pt x="2393264" y="32385"/>
                </a:lnTo>
                <a:lnTo>
                  <a:pt x="2396375" y="32385"/>
                </a:lnTo>
                <a:lnTo>
                  <a:pt x="2403691" y="31115"/>
                </a:lnTo>
                <a:lnTo>
                  <a:pt x="2410091" y="31115"/>
                </a:lnTo>
                <a:lnTo>
                  <a:pt x="2416505" y="32385"/>
                </a:lnTo>
                <a:lnTo>
                  <a:pt x="2431567" y="32385"/>
                </a:lnTo>
                <a:lnTo>
                  <a:pt x="2433358" y="31115"/>
                </a:lnTo>
                <a:lnTo>
                  <a:pt x="2437295" y="31115"/>
                </a:lnTo>
                <a:lnTo>
                  <a:pt x="2445232" y="32385"/>
                </a:lnTo>
                <a:lnTo>
                  <a:pt x="2451620" y="32385"/>
                </a:lnTo>
                <a:lnTo>
                  <a:pt x="2458034" y="31115"/>
                </a:lnTo>
                <a:lnTo>
                  <a:pt x="2462885" y="31115"/>
                </a:lnTo>
                <a:lnTo>
                  <a:pt x="2465095" y="29845"/>
                </a:lnTo>
                <a:lnTo>
                  <a:pt x="2468143" y="29845"/>
                </a:lnTo>
                <a:lnTo>
                  <a:pt x="2470289" y="31115"/>
                </a:lnTo>
                <a:lnTo>
                  <a:pt x="2473439" y="31115"/>
                </a:lnTo>
                <a:lnTo>
                  <a:pt x="2474823" y="29845"/>
                </a:lnTo>
                <a:lnTo>
                  <a:pt x="2517927" y="29845"/>
                </a:lnTo>
                <a:lnTo>
                  <a:pt x="2518321" y="28575"/>
                </a:lnTo>
                <a:lnTo>
                  <a:pt x="2518194" y="27305"/>
                </a:lnTo>
                <a:lnTo>
                  <a:pt x="2517686" y="27305"/>
                </a:lnTo>
                <a:lnTo>
                  <a:pt x="2517038" y="26035"/>
                </a:lnTo>
                <a:lnTo>
                  <a:pt x="2496604" y="26035"/>
                </a:lnTo>
                <a:lnTo>
                  <a:pt x="2495969" y="27305"/>
                </a:lnTo>
                <a:lnTo>
                  <a:pt x="2491816" y="27305"/>
                </a:lnTo>
                <a:lnTo>
                  <a:pt x="2491511" y="26035"/>
                </a:lnTo>
                <a:lnTo>
                  <a:pt x="2485758" y="26035"/>
                </a:lnTo>
                <a:lnTo>
                  <a:pt x="2482011" y="28575"/>
                </a:lnTo>
                <a:lnTo>
                  <a:pt x="2480856" y="27305"/>
                </a:lnTo>
                <a:lnTo>
                  <a:pt x="2477693" y="26035"/>
                </a:lnTo>
                <a:lnTo>
                  <a:pt x="2475560" y="26035"/>
                </a:lnTo>
                <a:lnTo>
                  <a:pt x="2471813" y="27305"/>
                </a:lnTo>
                <a:lnTo>
                  <a:pt x="2470048" y="28575"/>
                </a:lnTo>
                <a:lnTo>
                  <a:pt x="2460904" y="28575"/>
                </a:lnTo>
                <a:lnTo>
                  <a:pt x="2455913" y="27305"/>
                </a:lnTo>
                <a:lnTo>
                  <a:pt x="2455037" y="27305"/>
                </a:lnTo>
                <a:lnTo>
                  <a:pt x="2453919" y="24765"/>
                </a:lnTo>
                <a:lnTo>
                  <a:pt x="2453411" y="24765"/>
                </a:lnTo>
                <a:lnTo>
                  <a:pt x="2452128" y="27305"/>
                </a:lnTo>
                <a:lnTo>
                  <a:pt x="2443772" y="27305"/>
                </a:lnTo>
                <a:lnTo>
                  <a:pt x="2412047" y="28575"/>
                </a:lnTo>
                <a:lnTo>
                  <a:pt x="2375611" y="28575"/>
                </a:lnTo>
                <a:lnTo>
                  <a:pt x="2374404" y="27305"/>
                </a:lnTo>
                <a:lnTo>
                  <a:pt x="2373338" y="24765"/>
                </a:lnTo>
                <a:lnTo>
                  <a:pt x="2372753" y="24765"/>
                </a:lnTo>
                <a:lnTo>
                  <a:pt x="2371953" y="27305"/>
                </a:lnTo>
                <a:lnTo>
                  <a:pt x="2371509" y="27305"/>
                </a:lnTo>
                <a:lnTo>
                  <a:pt x="2369108" y="28575"/>
                </a:lnTo>
                <a:lnTo>
                  <a:pt x="2367610" y="27305"/>
                </a:lnTo>
                <a:lnTo>
                  <a:pt x="2366492" y="26035"/>
                </a:lnTo>
                <a:lnTo>
                  <a:pt x="2366365" y="26035"/>
                </a:lnTo>
                <a:lnTo>
                  <a:pt x="2365464" y="24765"/>
                </a:lnTo>
                <a:lnTo>
                  <a:pt x="2363927" y="24765"/>
                </a:lnTo>
                <a:lnTo>
                  <a:pt x="2362327" y="27305"/>
                </a:lnTo>
                <a:lnTo>
                  <a:pt x="2361044" y="28575"/>
                </a:lnTo>
                <a:lnTo>
                  <a:pt x="2358593" y="27305"/>
                </a:lnTo>
                <a:lnTo>
                  <a:pt x="2358364" y="27305"/>
                </a:lnTo>
                <a:lnTo>
                  <a:pt x="2356789" y="24765"/>
                </a:lnTo>
                <a:lnTo>
                  <a:pt x="2356510" y="24765"/>
                </a:lnTo>
                <a:lnTo>
                  <a:pt x="2354821" y="27305"/>
                </a:lnTo>
                <a:lnTo>
                  <a:pt x="2354618" y="27305"/>
                </a:lnTo>
                <a:lnTo>
                  <a:pt x="2352878" y="24765"/>
                </a:lnTo>
                <a:lnTo>
                  <a:pt x="2352662" y="24765"/>
                </a:lnTo>
                <a:lnTo>
                  <a:pt x="2351646" y="27305"/>
                </a:lnTo>
                <a:lnTo>
                  <a:pt x="2350782" y="27305"/>
                </a:lnTo>
                <a:lnTo>
                  <a:pt x="2349004" y="28575"/>
                </a:lnTo>
                <a:lnTo>
                  <a:pt x="2348522" y="28575"/>
                </a:lnTo>
                <a:lnTo>
                  <a:pt x="2346972" y="29845"/>
                </a:lnTo>
                <a:lnTo>
                  <a:pt x="2346388" y="28575"/>
                </a:lnTo>
                <a:lnTo>
                  <a:pt x="2337168" y="28575"/>
                </a:lnTo>
                <a:lnTo>
                  <a:pt x="2311171" y="27305"/>
                </a:lnTo>
                <a:lnTo>
                  <a:pt x="2295969" y="27305"/>
                </a:lnTo>
                <a:lnTo>
                  <a:pt x="2293721" y="26035"/>
                </a:lnTo>
                <a:lnTo>
                  <a:pt x="2292820" y="27305"/>
                </a:lnTo>
                <a:lnTo>
                  <a:pt x="2286838" y="27305"/>
                </a:lnTo>
                <a:lnTo>
                  <a:pt x="2285365" y="24765"/>
                </a:lnTo>
                <a:lnTo>
                  <a:pt x="2266696" y="24765"/>
                </a:lnTo>
                <a:lnTo>
                  <a:pt x="2264562" y="26035"/>
                </a:lnTo>
                <a:lnTo>
                  <a:pt x="2263686" y="26035"/>
                </a:lnTo>
                <a:lnTo>
                  <a:pt x="2261311" y="24765"/>
                </a:lnTo>
                <a:lnTo>
                  <a:pt x="2261120" y="24765"/>
                </a:lnTo>
                <a:lnTo>
                  <a:pt x="2259838" y="26035"/>
                </a:lnTo>
                <a:lnTo>
                  <a:pt x="2259406" y="26035"/>
                </a:lnTo>
                <a:lnTo>
                  <a:pt x="2258085" y="27305"/>
                </a:lnTo>
                <a:lnTo>
                  <a:pt x="2257425" y="27305"/>
                </a:lnTo>
                <a:lnTo>
                  <a:pt x="2255939" y="24765"/>
                </a:lnTo>
                <a:lnTo>
                  <a:pt x="2253399" y="24765"/>
                </a:lnTo>
                <a:lnTo>
                  <a:pt x="2252865" y="26035"/>
                </a:lnTo>
                <a:lnTo>
                  <a:pt x="2251227" y="26035"/>
                </a:lnTo>
                <a:lnTo>
                  <a:pt x="2250135" y="24765"/>
                </a:lnTo>
                <a:lnTo>
                  <a:pt x="2249500" y="24765"/>
                </a:lnTo>
                <a:lnTo>
                  <a:pt x="2247303" y="26035"/>
                </a:lnTo>
                <a:lnTo>
                  <a:pt x="2235301" y="26035"/>
                </a:lnTo>
                <a:lnTo>
                  <a:pt x="2234311" y="23495"/>
                </a:lnTo>
                <a:lnTo>
                  <a:pt x="2233803" y="23495"/>
                </a:lnTo>
                <a:lnTo>
                  <a:pt x="2231720" y="24765"/>
                </a:lnTo>
                <a:lnTo>
                  <a:pt x="2230475" y="26035"/>
                </a:lnTo>
                <a:lnTo>
                  <a:pt x="2228240" y="26035"/>
                </a:lnTo>
                <a:lnTo>
                  <a:pt x="2227808" y="24765"/>
                </a:lnTo>
                <a:lnTo>
                  <a:pt x="2226843" y="23495"/>
                </a:lnTo>
                <a:lnTo>
                  <a:pt x="2226513" y="23495"/>
                </a:lnTo>
                <a:lnTo>
                  <a:pt x="2225586" y="24765"/>
                </a:lnTo>
                <a:lnTo>
                  <a:pt x="2225281" y="24765"/>
                </a:lnTo>
                <a:lnTo>
                  <a:pt x="2224621" y="26035"/>
                </a:lnTo>
                <a:lnTo>
                  <a:pt x="2223224" y="26035"/>
                </a:lnTo>
                <a:lnTo>
                  <a:pt x="2220430" y="23495"/>
                </a:lnTo>
                <a:lnTo>
                  <a:pt x="2217496" y="23495"/>
                </a:lnTo>
                <a:lnTo>
                  <a:pt x="2217496" y="26035"/>
                </a:lnTo>
                <a:lnTo>
                  <a:pt x="2215210" y="26035"/>
                </a:lnTo>
                <a:lnTo>
                  <a:pt x="2214854" y="24765"/>
                </a:lnTo>
                <a:lnTo>
                  <a:pt x="2217382" y="24765"/>
                </a:lnTo>
                <a:lnTo>
                  <a:pt x="2217496" y="26035"/>
                </a:lnTo>
                <a:lnTo>
                  <a:pt x="2217496" y="23495"/>
                </a:lnTo>
                <a:lnTo>
                  <a:pt x="2215362" y="23495"/>
                </a:lnTo>
                <a:lnTo>
                  <a:pt x="2214664" y="24765"/>
                </a:lnTo>
                <a:lnTo>
                  <a:pt x="2213584" y="24765"/>
                </a:lnTo>
                <a:lnTo>
                  <a:pt x="2212098" y="23495"/>
                </a:lnTo>
                <a:lnTo>
                  <a:pt x="2206244" y="23495"/>
                </a:lnTo>
                <a:lnTo>
                  <a:pt x="2206523" y="24765"/>
                </a:lnTo>
                <a:lnTo>
                  <a:pt x="2209901" y="24765"/>
                </a:lnTo>
                <a:lnTo>
                  <a:pt x="2210181" y="26035"/>
                </a:lnTo>
                <a:lnTo>
                  <a:pt x="2205291" y="26035"/>
                </a:lnTo>
                <a:lnTo>
                  <a:pt x="2201722" y="24765"/>
                </a:lnTo>
                <a:lnTo>
                  <a:pt x="2199322" y="24765"/>
                </a:lnTo>
                <a:lnTo>
                  <a:pt x="2197366" y="23495"/>
                </a:lnTo>
                <a:lnTo>
                  <a:pt x="2192515" y="23495"/>
                </a:lnTo>
                <a:lnTo>
                  <a:pt x="2188248" y="22225"/>
                </a:lnTo>
                <a:lnTo>
                  <a:pt x="2183396" y="23495"/>
                </a:lnTo>
                <a:lnTo>
                  <a:pt x="2181517" y="23495"/>
                </a:lnTo>
                <a:lnTo>
                  <a:pt x="2180844" y="24765"/>
                </a:lnTo>
                <a:lnTo>
                  <a:pt x="2179358" y="26035"/>
                </a:lnTo>
                <a:lnTo>
                  <a:pt x="2177110" y="24765"/>
                </a:lnTo>
                <a:lnTo>
                  <a:pt x="2155583" y="24765"/>
                </a:lnTo>
                <a:lnTo>
                  <a:pt x="2155063" y="23495"/>
                </a:lnTo>
                <a:lnTo>
                  <a:pt x="2155723" y="23495"/>
                </a:lnTo>
                <a:lnTo>
                  <a:pt x="2157069" y="22225"/>
                </a:lnTo>
                <a:lnTo>
                  <a:pt x="2156587" y="22225"/>
                </a:lnTo>
                <a:lnTo>
                  <a:pt x="2156282" y="20955"/>
                </a:lnTo>
                <a:lnTo>
                  <a:pt x="2154390" y="20955"/>
                </a:lnTo>
                <a:lnTo>
                  <a:pt x="2153081" y="22225"/>
                </a:lnTo>
                <a:lnTo>
                  <a:pt x="2151773" y="24765"/>
                </a:lnTo>
                <a:lnTo>
                  <a:pt x="2138845" y="24765"/>
                </a:lnTo>
                <a:lnTo>
                  <a:pt x="2138553" y="23495"/>
                </a:lnTo>
                <a:lnTo>
                  <a:pt x="2138705" y="23495"/>
                </a:lnTo>
                <a:lnTo>
                  <a:pt x="2139200" y="22225"/>
                </a:lnTo>
                <a:lnTo>
                  <a:pt x="2137918" y="20955"/>
                </a:lnTo>
                <a:lnTo>
                  <a:pt x="2136000" y="20955"/>
                </a:lnTo>
                <a:lnTo>
                  <a:pt x="2134717" y="22225"/>
                </a:lnTo>
                <a:lnTo>
                  <a:pt x="2133663" y="23495"/>
                </a:lnTo>
                <a:lnTo>
                  <a:pt x="2132444" y="24765"/>
                </a:lnTo>
                <a:lnTo>
                  <a:pt x="2127745" y="23495"/>
                </a:lnTo>
                <a:lnTo>
                  <a:pt x="2099957" y="23495"/>
                </a:lnTo>
                <a:lnTo>
                  <a:pt x="2088667" y="22225"/>
                </a:lnTo>
                <a:lnTo>
                  <a:pt x="2087473" y="22225"/>
                </a:lnTo>
                <a:lnTo>
                  <a:pt x="2085009" y="20955"/>
                </a:lnTo>
                <a:lnTo>
                  <a:pt x="2083498" y="20955"/>
                </a:lnTo>
                <a:lnTo>
                  <a:pt x="2081466" y="19685"/>
                </a:lnTo>
                <a:lnTo>
                  <a:pt x="2079967" y="19685"/>
                </a:lnTo>
                <a:lnTo>
                  <a:pt x="2079967" y="22225"/>
                </a:lnTo>
                <a:lnTo>
                  <a:pt x="2078139" y="22225"/>
                </a:lnTo>
                <a:lnTo>
                  <a:pt x="2078558" y="20955"/>
                </a:lnTo>
                <a:lnTo>
                  <a:pt x="2079104" y="20955"/>
                </a:lnTo>
                <a:lnTo>
                  <a:pt x="2079967" y="22225"/>
                </a:lnTo>
                <a:lnTo>
                  <a:pt x="2079967" y="19685"/>
                </a:lnTo>
                <a:lnTo>
                  <a:pt x="2076615" y="19685"/>
                </a:lnTo>
                <a:lnTo>
                  <a:pt x="2074697" y="20955"/>
                </a:lnTo>
                <a:lnTo>
                  <a:pt x="2074164" y="20955"/>
                </a:lnTo>
                <a:lnTo>
                  <a:pt x="2072182" y="19685"/>
                </a:lnTo>
                <a:lnTo>
                  <a:pt x="2070696" y="19685"/>
                </a:lnTo>
                <a:lnTo>
                  <a:pt x="2066061" y="20955"/>
                </a:lnTo>
                <a:lnTo>
                  <a:pt x="2052815" y="20955"/>
                </a:lnTo>
                <a:lnTo>
                  <a:pt x="2050745" y="19685"/>
                </a:lnTo>
                <a:lnTo>
                  <a:pt x="2049106" y="22225"/>
                </a:lnTo>
                <a:lnTo>
                  <a:pt x="2047201" y="22225"/>
                </a:lnTo>
                <a:lnTo>
                  <a:pt x="2046376" y="20955"/>
                </a:lnTo>
                <a:lnTo>
                  <a:pt x="2012238" y="20955"/>
                </a:lnTo>
                <a:lnTo>
                  <a:pt x="2010283" y="19685"/>
                </a:lnTo>
                <a:lnTo>
                  <a:pt x="2003323" y="19685"/>
                </a:lnTo>
                <a:lnTo>
                  <a:pt x="2002218" y="20955"/>
                </a:lnTo>
                <a:lnTo>
                  <a:pt x="1998738" y="20955"/>
                </a:lnTo>
                <a:lnTo>
                  <a:pt x="1997773" y="19685"/>
                </a:lnTo>
                <a:lnTo>
                  <a:pt x="1997125" y="18415"/>
                </a:lnTo>
                <a:lnTo>
                  <a:pt x="1995424" y="18415"/>
                </a:lnTo>
                <a:lnTo>
                  <a:pt x="1994687" y="19685"/>
                </a:lnTo>
                <a:lnTo>
                  <a:pt x="1989747" y="19685"/>
                </a:lnTo>
                <a:lnTo>
                  <a:pt x="1987207" y="20955"/>
                </a:lnTo>
                <a:lnTo>
                  <a:pt x="1985416" y="20955"/>
                </a:lnTo>
                <a:lnTo>
                  <a:pt x="1981885" y="19685"/>
                </a:lnTo>
                <a:lnTo>
                  <a:pt x="1968639" y="19685"/>
                </a:lnTo>
                <a:lnTo>
                  <a:pt x="1966963" y="18415"/>
                </a:lnTo>
                <a:lnTo>
                  <a:pt x="1965934" y="18415"/>
                </a:lnTo>
                <a:lnTo>
                  <a:pt x="1964283" y="19685"/>
                </a:lnTo>
                <a:lnTo>
                  <a:pt x="1947773" y="19685"/>
                </a:lnTo>
                <a:lnTo>
                  <a:pt x="1946351" y="18415"/>
                </a:lnTo>
                <a:lnTo>
                  <a:pt x="1941626" y="18415"/>
                </a:lnTo>
                <a:lnTo>
                  <a:pt x="1940839" y="19685"/>
                </a:lnTo>
                <a:lnTo>
                  <a:pt x="1928355" y="19685"/>
                </a:lnTo>
                <a:lnTo>
                  <a:pt x="1927504" y="18415"/>
                </a:lnTo>
                <a:lnTo>
                  <a:pt x="1925294" y="18415"/>
                </a:lnTo>
                <a:lnTo>
                  <a:pt x="1922335" y="19685"/>
                </a:lnTo>
                <a:lnTo>
                  <a:pt x="1919922" y="19685"/>
                </a:lnTo>
                <a:lnTo>
                  <a:pt x="1917242" y="18415"/>
                </a:lnTo>
                <a:lnTo>
                  <a:pt x="1916442" y="18415"/>
                </a:lnTo>
                <a:lnTo>
                  <a:pt x="1915274" y="15875"/>
                </a:lnTo>
                <a:lnTo>
                  <a:pt x="1912429" y="15875"/>
                </a:lnTo>
                <a:lnTo>
                  <a:pt x="1910867" y="17145"/>
                </a:lnTo>
                <a:lnTo>
                  <a:pt x="1910143" y="17145"/>
                </a:lnTo>
                <a:lnTo>
                  <a:pt x="1908479" y="19685"/>
                </a:lnTo>
                <a:lnTo>
                  <a:pt x="1905152" y="19685"/>
                </a:lnTo>
                <a:lnTo>
                  <a:pt x="1904314" y="18415"/>
                </a:lnTo>
                <a:lnTo>
                  <a:pt x="1903349" y="18415"/>
                </a:lnTo>
                <a:lnTo>
                  <a:pt x="1903095" y="17145"/>
                </a:lnTo>
                <a:lnTo>
                  <a:pt x="1902180" y="15875"/>
                </a:lnTo>
                <a:lnTo>
                  <a:pt x="1900656" y="15875"/>
                </a:lnTo>
                <a:lnTo>
                  <a:pt x="1899602" y="18415"/>
                </a:lnTo>
                <a:lnTo>
                  <a:pt x="1898573" y="19685"/>
                </a:lnTo>
                <a:lnTo>
                  <a:pt x="1892223" y="19685"/>
                </a:lnTo>
                <a:lnTo>
                  <a:pt x="1891372" y="18415"/>
                </a:lnTo>
                <a:lnTo>
                  <a:pt x="1889874" y="18415"/>
                </a:lnTo>
                <a:lnTo>
                  <a:pt x="1889213" y="17145"/>
                </a:lnTo>
                <a:lnTo>
                  <a:pt x="1887728" y="15875"/>
                </a:lnTo>
                <a:lnTo>
                  <a:pt x="1886800" y="15875"/>
                </a:lnTo>
                <a:lnTo>
                  <a:pt x="1885099" y="17145"/>
                </a:lnTo>
                <a:lnTo>
                  <a:pt x="1884362" y="17145"/>
                </a:lnTo>
                <a:lnTo>
                  <a:pt x="1881682" y="18415"/>
                </a:lnTo>
                <a:lnTo>
                  <a:pt x="1880057" y="18415"/>
                </a:lnTo>
                <a:lnTo>
                  <a:pt x="1877187" y="19685"/>
                </a:lnTo>
                <a:lnTo>
                  <a:pt x="1875904" y="19685"/>
                </a:lnTo>
                <a:lnTo>
                  <a:pt x="1873415" y="18415"/>
                </a:lnTo>
                <a:lnTo>
                  <a:pt x="1868855" y="18415"/>
                </a:lnTo>
                <a:lnTo>
                  <a:pt x="1867496" y="17145"/>
                </a:lnTo>
                <a:lnTo>
                  <a:pt x="1864715" y="15875"/>
                </a:lnTo>
                <a:lnTo>
                  <a:pt x="1863191" y="15875"/>
                </a:lnTo>
                <a:lnTo>
                  <a:pt x="1860956" y="17145"/>
                </a:lnTo>
                <a:lnTo>
                  <a:pt x="1860207" y="17145"/>
                </a:lnTo>
                <a:lnTo>
                  <a:pt x="1858187" y="15875"/>
                </a:lnTo>
                <a:lnTo>
                  <a:pt x="1857070" y="15875"/>
                </a:lnTo>
                <a:lnTo>
                  <a:pt x="1854377" y="18415"/>
                </a:lnTo>
                <a:lnTo>
                  <a:pt x="1844827" y="18415"/>
                </a:lnTo>
                <a:lnTo>
                  <a:pt x="1843773" y="17145"/>
                </a:lnTo>
                <a:lnTo>
                  <a:pt x="1842147" y="15875"/>
                </a:lnTo>
                <a:lnTo>
                  <a:pt x="1841385" y="15875"/>
                </a:lnTo>
                <a:lnTo>
                  <a:pt x="1840001" y="14605"/>
                </a:lnTo>
                <a:lnTo>
                  <a:pt x="1838655" y="14605"/>
                </a:lnTo>
                <a:lnTo>
                  <a:pt x="1837804" y="15875"/>
                </a:lnTo>
                <a:lnTo>
                  <a:pt x="1837512" y="15875"/>
                </a:lnTo>
                <a:lnTo>
                  <a:pt x="1836762" y="17145"/>
                </a:lnTo>
                <a:lnTo>
                  <a:pt x="1836229" y="17145"/>
                </a:lnTo>
                <a:lnTo>
                  <a:pt x="1834362" y="18415"/>
                </a:lnTo>
                <a:lnTo>
                  <a:pt x="1833181" y="17145"/>
                </a:lnTo>
                <a:lnTo>
                  <a:pt x="1831009" y="17145"/>
                </a:lnTo>
                <a:lnTo>
                  <a:pt x="1828774" y="18415"/>
                </a:lnTo>
                <a:lnTo>
                  <a:pt x="1826933" y="17145"/>
                </a:lnTo>
                <a:lnTo>
                  <a:pt x="1823796" y="17145"/>
                </a:lnTo>
                <a:lnTo>
                  <a:pt x="1821751" y="15875"/>
                </a:lnTo>
                <a:lnTo>
                  <a:pt x="1820468" y="14605"/>
                </a:lnTo>
                <a:lnTo>
                  <a:pt x="1819859" y="14605"/>
                </a:lnTo>
                <a:lnTo>
                  <a:pt x="1817522" y="17145"/>
                </a:lnTo>
                <a:lnTo>
                  <a:pt x="1811020" y="17145"/>
                </a:lnTo>
                <a:lnTo>
                  <a:pt x="1808289" y="15875"/>
                </a:lnTo>
                <a:lnTo>
                  <a:pt x="1806917" y="15875"/>
                </a:lnTo>
                <a:lnTo>
                  <a:pt x="1804987" y="14605"/>
                </a:lnTo>
                <a:lnTo>
                  <a:pt x="1789188" y="14605"/>
                </a:lnTo>
                <a:lnTo>
                  <a:pt x="1788121" y="15875"/>
                </a:lnTo>
                <a:lnTo>
                  <a:pt x="1787880" y="15875"/>
                </a:lnTo>
                <a:lnTo>
                  <a:pt x="1786420" y="17145"/>
                </a:lnTo>
                <a:lnTo>
                  <a:pt x="1780844" y="17145"/>
                </a:lnTo>
                <a:lnTo>
                  <a:pt x="1778698" y="15875"/>
                </a:lnTo>
                <a:lnTo>
                  <a:pt x="1777771" y="15875"/>
                </a:lnTo>
                <a:lnTo>
                  <a:pt x="1776298" y="14605"/>
                </a:lnTo>
                <a:lnTo>
                  <a:pt x="1775764" y="14605"/>
                </a:lnTo>
                <a:lnTo>
                  <a:pt x="1774875" y="17145"/>
                </a:lnTo>
                <a:lnTo>
                  <a:pt x="1761210" y="17145"/>
                </a:lnTo>
                <a:lnTo>
                  <a:pt x="1760118" y="14605"/>
                </a:lnTo>
                <a:lnTo>
                  <a:pt x="1745284" y="14605"/>
                </a:lnTo>
                <a:lnTo>
                  <a:pt x="1743443" y="15875"/>
                </a:lnTo>
                <a:lnTo>
                  <a:pt x="1734070" y="15875"/>
                </a:lnTo>
                <a:lnTo>
                  <a:pt x="1731645" y="14605"/>
                </a:lnTo>
                <a:lnTo>
                  <a:pt x="1715820" y="14605"/>
                </a:lnTo>
                <a:lnTo>
                  <a:pt x="1714195" y="13335"/>
                </a:lnTo>
                <a:lnTo>
                  <a:pt x="1711134" y="13335"/>
                </a:lnTo>
                <a:lnTo>
                  <a:pt x="1710423" y="14605"/>
                </a:lnTo>
                <a:lnTo>
                  <a:pt x="1708924" y="15875"/>
                </a:lnTo>
                <a:lnTo>
                  <a:pt x="1707121" y="14605"/>
                </a:lnTo>
                <a:lnTo>
                  <a:pt x="1705368" y="13335"/>
                </a:lnTo>
                <a:lnTo>
                  <a:pt x="1703031" y="14605"/>
                </a:lnTo>
                <a:lnTo>
                  <a:pt x="1701025" y="13335"/>
                </a:lnTo>
                <a:lnTo>
                  <a:pt x="1697812" y="13335"/>
                </a:lnTo>
                <a:lnTo>
                  <a:pt x="1696186" y="14605"/>
                </a:lnTo>
                <a:lnTo>
                  <a:pt x="1693976" y="15875"/>
                </a:lnTo>
                <a:lnTo>
                  <a:pt x="1689150" y="15875"/>
                </a:lnTo>
                <a:lnTo>
                  <a:pt x="1686661" y="14605"/>
                </a:lnTo>
                <a:lnTo>
                  <a:pt x="1675485" y="14605"/>
                </a:lnTo>
                <a:lnTo>
                  <a:pt x="1673847" y="13335"/>
                </a:lnTo>
                <a:lnTo>
                  <a:pt x="1673580" y="13335"/>
                </a:lnTo>
                <a:lnTo>
                  <a:pt x="1671167" y="12065"/>
                </a:lnTo>
                <a:lnTo>
                  <a:pt x="1669059" y="12065"/>
                </a:lnTo>
                <a:lnTo>
                  <a:pt x="1666036" y="14605"/>
                </a:lnTo>
                <a:lnTo>
                  <a:pt x="1664868" y="14605"/>
                </a:lnTo>
                <a:lnTo>
                  <a:pt x="1663192" y="15875"/>
                </a:lnTo>
                <a:lnTo>
                  <a:pt x="1662671" y="15875"/>
                </a:lnTo>
                <a:lnTo>
                  <a:pt x="1660461" y="14605"/>
                </a:lnTo>
                <a:lnTo>
                  <a:pt x="1658823" y="13335"/>
                </a:lnTo>
                <a:lnTo>
                  <a:pt x="1655978" y="13335"/>
                </a:lnTo>
                <a:lnTo>
                  <a:pt x="1654175" y="12065"/>
                </a:lnTo>
                <a:lnTo>
                  <a:pt x="1652943" y="12065"/>
                </a:lnTo>
                <a:lnTo>
                  <a:pt x="1650428" y="13335"/>
                </a:lnTo>
                <a:lnTo>
                  <a:pt x="1649501" y="13335"/>
                </a:lnTo>
                <a:lnTo>
                  <a:pt x="1648409" y="15875"/>
                </a:lnTo>
                <a:lnTo>
                  <a:pt x="1640281" y="15875"/>
                </a:lnTo>
                <a:lnTo>
                  <a:pt x="1638122" y="14605"/>
                </a:lnTo>
                <a:lnTo>
                  <a:pt x="1637423" y="14605"/>
                </a:lnTo>
                <a:lnTo>
                  <a:pt x="1635417" y="13335"/>
                </a:lnTo>
                <a:lnTo>
                  <a:pt x="1633639" y="13335"/>
                </a:lnTo>
                <a:lnTo>
                  <a:pt x="1626920" y="12065"/>
                </a:lnTo>
                <a:lnTo>
                  <a:pt x="1606981" y="12065"/>
                </a:lnTo>
                <a:lnTo>
                  <a:pt x="1606981" y="92075"/>
                </a:lnTo>
                <a:lnTo>
                  <a:pt x="1606156" y="93345"/>
                </a:lnTo>
                <a:lnTo>
                  <a:pt x="1596758" y="93345"/>
                </a:lnTo>
                <a:lnTo>
                  <a:pt x="1596758" y="192405"/>
                </a:lnTo>
                <a:lnTo>
                  <a:pt x="1596567" y="193675"/>
                </a:lnTo>
                <a:lnTo>
                  <a:pt x="1591830" y="193675"/>
                </a:lnTo>
                <a:lnTo>
                  <a:pt x="1589938" y="194945"/>
                </a:lnTo>
                <a:lnTo>
                  <a:pt x="1589493" y="194945"/>
                </a:lnTo>
                <a:lnTo>
                  <a:pt x="1589493" y="200025"/>
                </a:lnTo>
                <a:lnTo>
                  <a:pt x="1567853" y="200025"/>
                </a:lnTo>
                <a:lnTo>
                  <a:pt x="1567573" y="198755"/>
                </a:lnTo>
                <a:lnTo>
                  <a:pt x="1589138" y="198755"/>
                </a:lnTo>
                <a:lnTo>
                  <a:pt x="1589493" y="200025"/>
                </a:lnTo>
                <a:lnTo>
                  <a:pt x="1589493" y="194945"/>
                </a:lnTo>
                <a:lnTo>
                  <a:pt x="1573174" y="194945"/>
                </a:lnTo>
                <a:lnTo>
                  <a:pt x="1572768" y="193675"/>
                </a:lnTo>
                <a:lnTo>
                  <a:pt x="1572488" y="193675"/>
                </a:lnTo>
                <a:lnTo>
                  <a:pt x="1572983" y="192405"/>
                </a:lnTo>
                <a:lnTo>
                  <a:pt x="1575727" y="192405"/>
                </a:lnTo>
                <a:lnTo>
                  <a:pt x="1576908" y="193675"/>
                </a:lnTo>
                <a:lnTo>
                  <a:pt x="1587563" y="193675"/>
                </a:lnTo>
                <a:lnTo>
                  <a:pt x="1589468" y="192405"/>
                </a:lnTo>
                <a:lnTo>
                  <a:pt x="1593392" y="192405"/>
                </a:lnTo>
                <a:lnTo>
                  <a:pt x="1594916" y="191135"/>
                </a:lnTo>
                <a:lnTo>
                  <a:pt x="1596605" y="192405"/>
                </a:lnTo>
                <a:lnTo>
                  <a:pt x="1596758" y="192405"/>
                </a:lnTo>
                <a:lnTo>
                  <a:pt x="1596758" y="93345"/>
                </a:lnTo>
                <a:lnTo>
                  <a:pt x="1578190" y="93345"/>
                </a:lnTo>
                <a:lnTo>
                  <a:pt x="1576578" y="92075"/>
                </a:lnTo>
                <a:lnTo>
                  <a:pt x="1575308" y="92075"/>
                </a:lnTo>
                <a:lnTo>
                  <a:pt x="1573428" y="93345"/>
                </a:lnTo>
                <a:lnTo>
                  <a:pt x="1569377" y="93345"/>
                </a:lnTo>
                <a:lnTo>
                  <a:pt x="1569377" y="193675"/>
                </a:lnTo>
                <a:lnTo>
                  <a:pt x="1569224" y="194945"/>
                </a:lnTo>
                <a:lnTo>
                  <a:pt x="1564132" y="194945"/>
                </a:lnTo>
                <a:lnTo>
                  <a:pt x="1564132" y="200025"/>
                </a:lnTo>
                <a:lnTo>
                  <a:pt x="1561896" y="200025"/>
                </a:lnTo>
                <a:lnTo>
                  <a:pt x="1562328" y="198755"/>
                </a:lnTo>
                <a:lnTo>
                  <a:pt x="1563433" y="198755"/>
                </a:lnTo>
                <a:lnTo>
                  <a:pt x="1564132" y="200025"/>
                </a:lnTo>
                <a:lnTo>
                  <a:pt x="1564132" y="194945"/>
                </a:lnTo>
                <a:lnTo>
                  <a:pt x="1558556" y="194945"/>
                </a:lnTo>
                <a:lnTo>
                  <a:pt x="1558556" y="200025"/>
                </a:lnTo>
                <a:lnTo>
                  <a:pt x="1556473" y="200025"/>
                </a:lnTo>
                <a:lnTo>
                  <a:pt x="1556435" y="198755"/>
                </a:lnTo>
                <a:lnTo>
                  <a:pt x="1558378" y="198755"/>
                </a:lnTo>
                <a:lnTo>
                  <a:pt x="1558556" y="200025"/>
                </a:lnTo>
                <a:lnTo>
                  <a:pt x="1558556" y="194945"/>
                </a:lnTo>
                <a:lnTo>
                  <a:pt x="1558404" y="194945"/>
                </a:lnTo>
                <a:lnTo>
                  <a:pt x="1558645" y="193675"/>
                </a:lnTo>
                <a:lnTo>
                  <a:pt x="1569377" y="193675"/>
                </a:lnTo>
                <a:lnTo>
                  <a:pt x="1569377" y="93345"/>
                </a:lnTo>
                <a:lnTo>
                  <a:pt x="1554594" y="93345"/>
                </a:lnTo>
                <a:lnTo>
                  <a:pt x="1553832" y="92735"/>
                </a:lnTo>
                <a:lnTo>
                  <a:pt x="1553832" y="193675"/>
                </a:lnTo>
                <a:lnTo>
                  <a:pt x="1553400" y="194945"/>
                </a:lnTo>
                <a:lnTo>
                  <a:pt x="1552816" y="194945"/>
                </a:lnTo>
                <a:lnTo>
                  <a:pt x="1551647" y="193675"/>
                </a:lnTo>
                <a:lnTo>
                  <a:pt x="1551266" y="193675"/>
                </a:lnTo>
                <a:lnTo>
                  <a:pt x="1551101" y="192709"/>
                </a:lnTo>
                <a:lnTo>
                  <a:pt x="1551101" y="200025"/>
                </a:lnTo>
                <a:lnTo>
                  <a:pt x="1545704" y="200025"/>
                </a:lnTo>
                <a:lnTo>
                  <a:pt x="1545564" y="198755"/>
                </a:lnTo>
                <a:lnTo>
                  <a:pt x="1550924" y="198755"/>
                </a:lnTo>
                <a:lnTo>
                  <a:pt x="1551101" y="200025"/>
                </a:lnTo>
                <a:lnTo>
                  <a:pt x="1551101" y="192709"/>
                </a:lnTo>
                <a:lnTo>
                  <a:pt x="1551051" y="192405"/>
                </a:lnTo>
                <a:lnTo>
                  <a:pt x="1553476" y="192405"/>
                </a:lnTo>
                <a:lnTo>
                  <a:pt x="1553832" y="193675"/>
                </a:lnTo>
                <a:lnTo>
                  <a:pt x="1553832" y="92735"/>
                </a:lnTo>
                <a:lnTo>
                  <a:pt x="1553032" y="92075"/>
                </a:lnTo>
                <a:lnTo>
                  <a:pt x="1551774" y="90805"/>
                </a:lnTo>
                <a:lnTo>
                  <a:pt x="1551559" y="90449"/>
                </a:lnTo>
                <a:lnTo>
                  <a:pt x="1551559" y="161925"/>
                </a:lnTo>
                <a:lnTo>
                  <a:pt x="1549247" y="161925"/>
                </a:lnTo>
                <a:lnTo>
                  <a:pt x="1549755" y="160655"/>
                </a:lnTo>
                <a:lnTo>
                  <a:pt x="1550276" y="160655"/>
                </a:lnTo>
                <a:lnTo>
                  <a:pt x="1551559" y="161925"/>
                </a:lnTo>
                <a:lnTo>
                  <a:pt x="1551559" y="90449"/>
                </a:lnTo>
                <a:lnTo>
                  <a:pt x="1551025" y="89535"/>
                </a:lnTo>
                <a:lnTo>
                  <a:pt x="1551432" y="88265"/>
                </a:lnTo>
                <a:lnTo>
                  <a:pt x="1602574" y="88265"/>
                </a:lnTo>
                <a:lnTo>
                  <a:pt x="1604822" y="89535"/>
                </a:lnTo>
                <a:lnTo>
                  <a:pt x="1605927" y="89535"/>
                </a:lnTo>
                <a:lnTo>
                  <a:pt x="1606981" y="92075"/>
                </a:lnTo>
                <a:lnTo>
                  <a:pt x="1606981" y="12065"/>
                </a:lnTo>
                <a:lnTo>
                  <a:pt x="1604162" y="12065"/>
                </a:lnTo>
                <a:lnTo>
                  <a:pt x="1604441" y="9525"/>
                </a:lnTo>
                <a:lnTo>
                  <a:pt x="1598295" y="9525"/>
                </a:lnTo>
                <a:lnTo>
                  <a:pt x="1598650" y="12065"/>
                </a:lnTo>
                <a:lnTo>
                  <a:pt x="1590776" y="12065"/>
                </a:lnTo>
                <a:lnTo>
                  <a:pt x="1590421" y="10795"/>
                </a:lnTo>
                <a:lnTo>
                  <a:pt x="1588033" y="10795"/>
                </a:lnTo>
                <a:lnTo>
                  <a:pt x="1585747" y="9525"/>
                </a:lnTo>
                <a:lnTo>
                  <a:pt x="1584274" y="9525"/>
                </a:lnTo>
                <a:lnTo>
                  <a:pt x="1584020" y="9372"/>
                </a:lnTo>
                <a:lnTo>
                  <a:pt x="1584020" y="12065"/>
                </a:lnTo>
                <a:lnTo>
                  <a:pt x="1580489" y="12065"/>
                </a:lnTo>
                <a:lnTo>
                  <a:pt x="1580896" y="10795"/>
                </a:lnTo>
                <a:lnTo>
                  <a:pt x="1583563" y="10795"/>
                </a:lnTo>
                <a:lnTo>
                  <a:pt x="1584020" y="12065"/>
                </a:lnTo>
                <a:lnTo>
                  <a:pt x="1584020" y="9372"/>
                </a:lnTo>
                <a:lnTo>
                  <a:pt x="1582318" y="8255"/>
                </a:lnTo>
                <a:lnTo>
                  <a:pt x="1581810" y="8255"/>
                </a:lnTo>
                <a:lnTo>
                  <a:pt x="1580134" y="9525"/>
                </a:lnTo>
                <a:lnTo>
                  <a:pt x="1579016" y="9525"/>
                </a:lnTo>
                <a:lnTo>
                  <a:pt x="1576908" y="10795"/>
                </a:lnTo>
                <a:lnTo>
                  <a:pt x="1574888" y="9525"/>
                </a:lnTo>
                <a:lnTo>
                  <a:pt x="1565884" y="9525"/>
                </a:lnTo>
                <a:lnTo>
                  <a:pt x="1563446" y="10795"/>
                </a:lnTo>
                <a:lnTo>
                  <a:pt x="1559915" y="10795"/>
                </a:lnTo>
                <a:lnTo>
                  <a:pt x="1558251" y="6985"/>
                </a:lnTo>
                <a:lnTo>
                  <a:pt x="1556778" y="6985"/>
                </a:lnTo>
                <a:lnTo>
                  <a:pt x="1555165" y="9525"/>
                </a:lnTo>
                <a:lnTo>
                  <a:pt x="1554416" y="10795"/>
                </a:lnTo>
                <a:lnTo>
                  <a:pt x="1549438" y="10795"/>
                </a:lnTo>
                <a:lnTo>
                  <a:pt x="1546961" y="12065"/>
                </a:lnTo>
                <a:lnTo>
                  <a:pt x="1546212" y="12065"/>
                </a:lnTo>
                <a:lnTo>
                  <a:pt x="1546212" y="92075"/>
                </a:lnTo>
                <a:lnTo>
                  <a:pt x="1545856" y="92748"/>
                </a:lnTo>
                <a:lnTo>
                  <a:pt x="1545856" y="192405"/>
                </a:lnTo>
                <a:lnTo>
                  <a:pt x="1545551" y="193675"/>
                </a:lnTo>
                <a:lnTo>
                  <a:pt x="1544358" y="193675"/>
                </a:lnTo>
                <a:lnTo>
                  <a:pt x="1543913" y="192405"/>
                </a:lnTo>
                <a:lnTo>
                  <a:pt x="1545856" y="192405"/>
                </a:lnTo>
                <a:lnTo>
                  <a:pt x="1545856" y="92748"/>
                </a:lnTo>
                <a:lnTo>
                  <a:pt x="1545539" y="93345"/>
                </a:lnTo>
                <a:lnTo>
                  <a:pt x="1541856" y="93345"/>
                </a:lnTo>
                <a:lnTo>
                  <a:pt x="1541856" y="200025"/>
                </a:lnTo>
                <a:lnTo>
                  <a:pt x="1527251" y="200025"/>
                </a:lnTo>
                <a:lnTo>
                  <a:pt x="1527581" y="198755"/>
                </a:lnTo>
                <a:lnTo>
                  <a:pt x="1535925" y="198755"/>
                </a:lnTo>
                <a:lnTo>
                  <a:pt x="1537804" y="197485"/>
                </a:lnTo>
                <a:lnTo>
                  <a:pt x="1538643" y="197485"/>
                </a:lnTo>
                <a:lnTo>
                  <a:pt x="1540256" y="198755"/>
                </a:lnTo>
                <a:lnTo>
                  <a:pt x="1541830" y="198755"/>
                </a:lnTo>
                <a:lnTo>
                  <a:pt x="1541856" y="200025"/>
                </a:lnTo>
                <a:lnTo>
                  <a:pt x="1541856" y="93345"/>
                </a:lnTo>
                <a:lnTo>
                  <a:pt x="1529232" y="93345"/>
                </a:lnTo>
                <a:lnTo>
                  <a:pt x="1529232" y="193675"/>
                </a:lnTo>
                <a:lnTo>
                  <a:pt x="1528978" y="194945"/>
                </a:lnTo>
                <a:lnTo>
                  <a:pt x="1523504" y="194945"/>
                </a:lnTo>
                <a:lnTo>
                  <a:pt x="1523504" y="200025"/>
                </a:lnTo>
                <a:lnTo>
                  <a:pt x="1512849" y="200025"/>
                </a:lnTo>
                <a:lnTo>
                  <a:pt x="1512633" y="198755"/>
                </a:lnTo>
                <a:lnTo>
                  <a:pt x="1523352" y="198755"/>
                </a:lnTo>
                <a:lnTo>
                  <a:pt x="1523504" y="200025"/>
                </a:lnTo>
                <a:lnTo>
                  <a:pt x="1523504" y="194945"/>
                </a:lnTo>
                <a:lnTo>
                  <a:pt x="1516392" y="194945"/>
                </a:lnTo>
                <a:lnTo>
                  <a:pt x="1516176" y="193675"/>
                </a:lnTo>
                <a:lnTo>
                  <a:pt x="1529232" y="193675"/>
                </a:lnTo>
                <a:lnTo>
                  <a:pt x="1529232" y="93345"/>
                </a:lnTo>
                <a:lnTo>
                  <a:pt x="1525574" y="93345"/>
                </a:lnTo>
                <a:lnTo>
                  <a:pt x="1523593" y="92075"/>
                </a:lnTo>
                <a:lnTo>
                  <a:pt x="1523034" y="92075"/>
                </a:lnTo>
                <a:lnTo>
                  <a:pt x="1521561" y="93345"/>
                </a:lnTo>
                <a:lnTo>
                  <a:pt x="1516697" y="93345"/>
                </a:lnTo>
                <a:lnTo>
                  <a:pt x="1512989" y="92075"/>
                </a:lnTo>
                <a:lnTo>
                  <a:pt x="1510779" y="92075"/>
                </a:lnTo>
                <a:lnTo>
                  <a:pt x="1510779" y="192405"/>
                </a:lnTo>
                <a:lnTo>
                  <a:pt x="1510296" y="193675"/>
                </a:lnTo>
                <a:lnTo>
                  <a:pt x="1505635" y="193675"/>
                </a:lnTo>
                <a:lnTo>
                  <a:pt x="1505216" y="192405"/>
                </a:lnTo>
                <a:lnTo>
                  <a:pt x="1510779" y="192405"/>
                </a:lnTo>
                <a:lnTo>
                  <a:pt x="1510779" y="92075"/>
                </a:lnTo>
                <a:lnTo>
                  <a:pt x="1510626" y="92075"/>
                </a:lnTo>
                <a:lnTo>
                  <a:pt x="1507680" y="93345"/>
                </a:lnTo>
                <a:lnTo>
                  <a:pt x="1507109" y="93345"/>
                </a:lnTo>
                <a:lnTo>
                  <a:pt x="1505115" y="92075"/>
                </a:lnTo>
                <a:lnTo>
                  <a:pt x="1501851" y="92075"/>
                </a:lnTo>
                <a:lnTo>
                  <a:pt x="1501851" y="192405"/>
                </a:lnTo>
                <a:lnTo>
                  <a:pt x="1501406" y="193675"/>
                </a:lnTo>
                <a:lnTo>
                  <a:pt x="1498498" y="193675"/>
                </a:lnTo>
                <a:lnTo>
                  <a:pt x="1497888" y="192405"/>
                </a:lnTo>
                <a:lnTo>
                  <a:pt x="1501851" y="192405"/>
                </a:lnTo>
                <a:lnTo>
                  <a:pt x="1501851" y="92075"/>
                </a:lnTo>
                <a:lnTo>
                  <a:pt x="1496288" y="92075"/>
                </a:lnTo>
                <a:lnTo>
                  <a:pt x="1495298" y="93345"/>
                </a:lnTo>
                <a:lnTo>
                  <a:pt x="1492669" y="93345"/>
                </a:lnTo>
                <a:lnTo>
                  <a:pt x="1492669" y="192405"/>
                </a:lnTo>
                <a:lnTo>
                  <a:pt x="1492262" y="193675"/>
                </a:lnTo>
                <a:lnTo>
                  <a:pt x="1491716" y="193675"/>
                </a:lnTo>
                <a:lnTo>
                  <a:pt x="1490865" y="192405"/>
                </a:lnTo>
                <a:lnTo>
                  <a:pt x="1492669" y="192405"/>
                </a:lnTo>
                <a:lnTo>
                  <a:pt x="1492669" y="93345"/>
                </a:lnTo>
                <a:lnTo>
                  <a:pt x="1490789" y="93345"/>
                </a:lnTo>
                <a:lnTo>
                  <a:pt x="1490789" y="198755"/>
                </a:lnTo>
                <a:lnTo>
                  <a:pt x="1490306" y="200025"/>
                </a:lnTo>
                <a:lnTo>
                  <a:pt x="1474076" y="200025"/>
                </a:lnTo>
                <a:lnTo>
                  <a:pt x="1474393" y="198755"/>
                </a:lnTo>
                <a:lnTo>
                  <a:pt x="1490789" y="198755"/>
                </a:lnTo>
                <a:lnTo>
                  <a:pt x="1490789" y="93345"/>
                </a:lnTo>
                <a:lnTo>
                  <a:pt x="1484706" y="93345"/>
                </a:lnTo>
                <a:lnTo>
                  <a:pt x="1483563" y="92075"/>
                </a:lnTo>
                <a:lnTo>
                  <a:pt x="1483067" y="92075"/>
                </a:lnTo>
                <a:lnTo>
                  <a:pt x="1481531" y="92735"/>
                </a:lnTo>
                <a:lnTo>
                  <a:pt x="1481531" y="193675"/>
                </a:lnTo>
                <a:lnTo>
                  <a:pt x="1481150" y="194945"/>
                </a:lnTo>
                <a:lnTo>
                  <a:pt x="1472311" y="194945"/>
                </a:lnTo>
                <a:lnTo>
                  <a:pt x="1472730" y="193675"/>
                </a:lnTo>
                <a:lnTo>
                  <a:pt x="1481531" y="193675"/>
                </a:lnTo>
                <a:lnTo>
                  <a:pt x="1481531" y="92735"/>
                </a:lnTo>
                <a:lnTo>
                  <a:pt x="1480083" y="93345"/>
                </a:lnTo>
                <a:lnTo>
                  <a:pt x="1477632" y="93345"/>
                </a:lnTo>
                <a:lnTo>
                  <a:pt x="1473796" y="92075"/>
                </a:lnTo>
                <a:lnTo>
                  <a:pt x="1472476" y="92075"/>
                </a:lnTo>
                <a:lnTo>
                  <a:pt x="1470215" y="93345"/>
                </a:lnTo>
                <a:lnTo>
                  <a:pt x="1469313" y="93345"/>
                </a:lnTo>
                <a:lnTo>
                  <a:pt x="1467154" y="92075"/>
                </a:lnTo>
                <a:lnTo>
                  <a:pt x="1462849" y="93345"/>
                </a:lnTo>
                <a:lnTo>
                  <a:pt x="1460741" y="93345"/>
                </a:lnTo>
                <a:lnTo>
                  <a:pt x="1458709" y="92075"/>
                </a:lnTo>
                <a:lnTo>
                  <a:pt x="1455978" y="92075"/>
                </a:lnTo>
                <a:lnTo>
                  <a:pt x="1455978" y="193675"/>
                </a:lnTo>
                <a:lnTo>
                  <a:pt x="1455813" y="194945"/>
                </a:lnTo>
                <a:lnTo>
                  <a:pt x="1450822" y="194945"/>
                </a:lnTo>
                <a:lnTo>
                  <a:pt x="1450378" y="193675"/>
                </a:lnTo>
                <a:lnTo>
                  <a:pt x="1455978" y="193675"/>
                </a:lnTo>
                <a:lnTo>
                  <a:pt x="1455978" y="92075"/>
                </a:lnTo>
                <a:lnTo>
                  <a:pt x="1448676" y="92075"/>
                </a:lnTo>
                <a:lnTo>
                  <a:pt x="1448676" y="200025"/>
                </a:lnTo>
                <a:lnTo>
                  <a:pt x="1440637" y="200025"/>
                </a:lnTo>
                <a:lnTo>
                  <a:pt x="1440370" y="198755"/>
                </a:lnTo>
                <a:lnTo>
                  <a:pt x="1440891" y="198755"/>
                </a:lnTo>
                <a:lnTo>
                  <a:pt x="1442173" y="197485"/>
                </a:lnTo>
                <a:lnTo>
                  <a:pt x="1443215" y="197485"/>
                </a:lnTo>
                <a:lnTo>
                  <a:pt x="1445463" y="198755"/>
                </a:lnTo>
                <a:lnTo>
                  <a:pt x="1448371" y="198755"/>
                </a:lnTo>
                <a:lnTo>
                  <a:pt x="1448676" y="200025"/>
                </a:lnTo>
                <a:lnTo>
                  <a:pt x="1448676" y="92075"/>
                </a:lnTo>
                <a:lnTo>
                  <a:pt x="1440319" y="92075"/>
                </a:lnTo>
                <a:lnTo>
                  <a:pt x="1440319" y="198755"/>
                </a:lnTo>
                <a:lnTo>
                  <a:pt x="1436712" y="198755"/>
                </a:lnTo>
                <a:lnTo>
                  <a:pt x="1437195" y="197485"/>
                </a:lnTo>
                <a:lnTo>
                  <a:pt x="1439824" y="197485"/>
                </a:lnTo>
                <a:lnTo>
                  <a:pt x="1440319" y="198755"/>
                </a:lnTo>
                <a:lnTo>
                  <a:pt x="1440319" y="92075"/>
                </a:lnTo>
                <a:lnTo>
                  <a:pt x="1437513" y="92075"/>
                </a:lnTo>
                <a:lnTo>
                  <a:pt x="1437513" y="192405"/>
                </a:lnTo>
                <a:lnTo>
                  <a:pt x="1437106" y="193675"/>
                </a:lnTo>
                <a:lnTo>
                  <a:pt x="1436636" y="193675"/>
                </a:lnTo>
                <a:lnTo>
                  <a:pt x="1436636" y="198755"/>
                </a:lnTo>
                <a:lnTo>
                  <a:pt x="1436001" y="200025"/>
                </a:lnTo>
                <a:lnTo>
                  <a:pt x="1426870" y="200025"/>
                </a:lnTo>
                <a:lnTo>
                  <a:pt x="1426514" y="198755"/>
                </a:lnTo>
                <a:lnTo>
                  <a:pt x="1428572" y="198755"/>
                </a:lnTo>
                <a:lnTo>
                  <a:pt x="1431112" y="197485"/>
                </a:lnTo>
                <a:lnTo>
                  <a:pt x="1433093" y="196215"/>
                </a:lnTo>
                <a:lnTo>
                  <a:pt x="1435582" y="198755"/>
                </a:lnTo>
                <a:lnTo>
                  <a:pt x="1436636" y="198755"/>
                </a:lnTo>
                <a:lnTo>
                  <a:pt x="1436636" y="193675"/>
                </a:lnTo>
                <a:lnTo>
                  <a:pt x="1429118" y="193675"/>
                </a:lnTo>
                <a:lnTo>
                  <a:pt x="1428800" y="192405"/>
                </a:lnTo>
                <a:lnTo>
                  <a:pt x="1437513" y="192405"/>
                </a:lnTo>
                <a:lnTo>
                  <a:pt x="1437513" y="92075"/>
                </a:lnTo>
                <a:lnTo>
                  <a:pt x="1421345" y="92075"/>
                </a:lnTo>
                <a:lnTo>
                  <a:pt x="1421345" y="192405"/>
                </a:lnTo>
                <a:lnTo>
                  <a:pt x="1420901" y="193675"/>
                </a:lnTo>
                <a:lnTo>
                  <a:pt x="1420355" y="193675"/>
                </a:lnTo>
                <a:lnTo>
                  <a:pt x="1419504" y="192405"/>
                </a:lnTo>
                <a:lnTo>
                  <a:pt x="1421345" y="192405"/>
                </a:lnTo>
                <a:lnTo>
                  <a:pt x="1421345" y="92075"/>
                </a:lnTo>
                <a:lnTo>
                  <a:pt x="1413979" y="92075"/>
                </a:lnTo>
                <a:lnTo>
                  <a:pt x="1413979" y="192405"/>
                </a:lnTo>
                <a:lnTo>
                  <a:pt x="1413700" y="193306"/>
                </a:lnTo>
                <a:lnTo>
                  <a:pt x="1413700" y="198755"/>
                </a:lnTo>
                <a:lnTo>
                  <a:pt x="1413510" y="200025"/>
                </a:lnTo>
                <a:lnTo>
                  <a:pt x="1408645" y="200025"/>
                </a:lnTo>
                <a:lnTo>
                  <a:pt x="1407998" y="198755"/>
                </a:lnTo>
                <a:lnTo>
                  <a:pt x="1413700" y="198755"/>
                </a:lnTo>
                <a:lnTo>
                  <a:pt x="1413700" y="193306"/>
                </a:lnTo>
                <a:lnTo>
                  <a:pt x="1413586" y="193675"/>
                </a:lnTo>
                <a:lnTo>
                  <a:pt x="1413065" y="193675"/>
                </a:lnTo>
                <a:lnTo>
                  <a:pt x="1412176" y="192405"/>
                </a:lnTo>
                <a:lnTo>
                  <a:pt x="1413979" y="192405"/>
                </a:lnTo>
                <a:lnTo>
                  <a:pt x="1413979" y="92075"/>
                </a:lnTo>
                <a:lnTo>
                  <a:pt x="1401229" y="92075"/>
                </a:lnTo>
                <a:lnTo>
                  <a:pt x="1401229" y="200025"/>
                </a:lnTo>
                <a:lnTo>
                  <a:pt x="1399133" y="200025"/>
                </a:lnTo>
                <a:lnTo>
                  <a:pt x="1398905" y="198755"/>
                </a:lnTo>
                <a:lnTo>
                  <a:pt x="1401013" y="198755"/>
                </a:lnTo>
                <a:lnTo>
                  <a:pt x="1401229" y="200025"/>
                </a:lnTo>
                <a:lnTo>
                  <a:pt x="1401229" y="92075"/>
                </a:lnTo>
                <a:lnTo>
                  <a:pt x="1395857" y="92075"/>
                </a:lnTo>
                <a:lnTo>
                  <a:pt x="1395552" y="91909"/>
                </a:lnTo>
                <a:lnTo>
                  <a:pt x="1395552" y="192405"/>
                </a:lnTo>
                <a:lnTo>
                  <a:pt x="1395145" y="193675"/>
                </a:lnTo>
                <a:lnTo>
                  <a:pt x="1388211" y="193675"/>
                </a:lnTo>
                <a:lnTo>
                  <a:pt x="1388211" y="197485"/>
                </a:lnTo>
                <a:lnTo>
                  <a:pt x="1387843" y="198755"/>
                </a:lnTo>
                <a:lnTo>
                  <a:pt x="1350137" y="198755"/>
                </a:lnTo>
                <a:lnTo>
                  <a:pt x="1349730" y="197485"/>
                </a:lnTo>
                <a:lnTo>
                  <a:pt x="1388211" y="197485"/>
                </a:lnTo>
                <a:lnTo>
                  <a:pt x="1388211" y="193675"/>
                </a:lnTo>
                <a:lnTo>
                  <a:pt x="1374228" y="193675"/>
                </a:lnTo>
                <a:lnTo>
                  <a:pt x="1373873" y="192405"/>
                </a:lnTo>
                <a:lnTo>
                  <a:pt x="1395552" y="192405"/>
                </a:lnTo>
                <a:lnTo>
                  <a:pt x="1395552" y="91909"/>
                </a:lnTo>
                <a:lnTo>
                  <a:pt x="1393672" y="90805"/>
                </a:lnTo>
                <a:lnTo>
                  <a:pt x="1393139" y="90805"/>
                </a:lnTo>
                <a:lnTo>
                  <a:pt x="1391729" y="92075"/>
                </a:lnTo>
                <a:lnTo>
                  <a:pt x="1367993" y="92075"/>
                </a:lnTo>
                <a:lnTo>
                  <a:pt x="1367637" y="91757"/>
                </a:lnTo>
                <a:lnTo>
                  <a:pt x="1367637" y="192405"/>
                </a:lnTo>
                <a:lnTo>
                  <a:pt x="1367307" y="193675"/>
                </a:lnTo>
                <a:lnTo>
                  <a:pt x="1355610" y="193675"/>
                </a:lnTo>
                <a:lnTo>
                  <a:pt x="1355242" y="192405"/>
                </a:lnTo>
                <a:lnTo>
                  <a:pt x="1367637" y="192405"/>
                </a:lnTo>
                <a:lnTo>
                  <a:pt x="1367637" y="91757"/>
                </a:lnTo>
                <a:lnTo>
                  <a:pt x="1366596" y="90805"/>
                </a:lnTo>
                <a:lnTo>
                  <a:pt x="1366113" y="90805"/>
                </a:lnTo>
                <a:lnTo>
                  <a:pt x="1363179" y="92075"/>
                </a:lnTo>
                <a:lnTo>
                  <a:pt x="1360779" y="92075"/>
                </a:lnTo>
                <a:lnTo>
                  <a:pt x="1357515" y="90805"/>
                </a:lnTo>
                <a:lnTo>
                  <a:pt x="1356753" y="90805"/>
                </a:lnTo>
                <a:lnTo>
                  <a:pt x="1353439" y="92075"/>
                </a:lnTo>
                <a:lnTo>
                  <a:pt x="1351026" y="92075"/>
                </a:lnTo>
                <a:lnTo>
                  <a:pt x="1348054" y="90805"/>
                </a:lnTo>
                <a:lnTo>
                  <a:pt x="1347558" y="90805"/>
                </a:lnTo>
                <a:lnTo>
                  <a:pt x="1344841" y="92075"/>
                </a:lnTo>
                <a:lnTo>
                  <a:pt x="1342783" y="92075"/>
                </a:lnTo>
                <a:lnTo>
                  <a:pt x="1342453" y="91770"/>
                </a:lnTo>
                <a:lnTo>
                  <a:pt x="1342453" y="197485"/>
                </a:lnTo>
                <a:lnTo>
                  <a:pt x="1342250" y="198755"/>
                </a:lnTo>
                <a:lnTo>
                  <a:pt x="1340827" y="198755"/>
                </a:lnTo>
                <a:lnTo>
                  <a:pt x="1340446" y="197485"/>
                </a:lnTo>
                <a:lnTo>
                  <a:pt x="1342453" y="197485"/>
                </a:lnTo>
                <a:lnTo>
                  <a:pt x="1342453" y="91770"/>
                </a:lnTo>
                <a:lnTo>
                  <a:pt x="1341412" y="90805"/>
                </a:lnTo>
                <a:lnTo>
                  <a:pt x="1340040" y="89535"/>
                </a:lnTo>
                <a:lnTo>
                  <a:pt x="1339049" y="89535"/>
                </a:lnTo>
                <a:lnTo>
                  <a:pt x="1338199" y="88265"/>
                </a:lnTo>
                <a:lnTo>
                  <a:pt x="1338402" y="86995"/>
                </a:lnTo>
                <a:lnTo>
                  <a:pt x="1343304" y="86995"/>
                </a:lnTo>
                <a:lnTo>
                  <a:pt x="1346504" y="88265"/>
                </a:lnTo>
                <a:lnTo>
                  <a:pt x="1347584" y="88265"/>
                </a:lnTo>
                <a:lnTo>
                  <a:pt x="1350479" y="86995"/>
                </a:lnTo>
                <a:lnTo>
                  <a:pt x="1352283" y="86995"/>
                </a:lnTo>
                <a:lnTo>
                  <a:pt x="1356296" y="88265"/>
                </a:lnTo>
                <a:lnTo>
                  <a:pt x="1532674" y="88265"/>
                </a:lnTo>
                <a:lnTo>
                  <a:pt x="1534985" y="89535"/>
                </a:lnTo>
                <a:lnTo>
                  <a:pt x="1538097" y="90805"/>
                </a:lnTo>
                <a:lnTo>
                  <a:pt x="1539062" y="89535"/>
                </a:lnTo>
                <a:lnTo>
                  <a:pt x="1541030" y="89535"/>
                </a:lnTo>
                <a:lnTo>
                  <a:pt x="1543253" y="88265"/>
                </a:lnTo>
                <a:lnTo>
                  <a:pt x="1544535" y="89535"/>
                </a:lnTo>
                <a:lnTo>
                  <a:pt x="1546136" y="90805"/>
                </a:lnTo>
                <a:lnTo>
                  <a:pt x="1546212" y="92075"/>
                </a:lnTo>
                <a:lnTo>
                  <a:pt x="1546212" y="12065"/>
                </a:lnTo>
                <a:lnTo>
                  <a:pt x="1546009" y="12065"/>
                </a:lnTo>
                <a:lnTo>
                  <a:pt x="1545932" y="22225"/>
                </a:lnTo>
                <a:lnTo>
                  <a:pt x="1545374" y="22225"/>
                </a:lnTo>
                <a:lnTo>
                  <a:pt x="1544904" y="23495"/>
                </a:lnTo>
                <a:lnTo>
                  <a:pt x="1544599" y="23495"/>
                </a:lnTo>
                <a:lnTo>
                  <a:pt x="1544116" y="22225"/>
                </a:lnTo>
                <a:lnTo>
                  <a:pt x="1543812" y="22225"/>
                </a:lnTo>
                <a:lnTo>
                  <a:pt x="1544650" y="20955"/>
                </a:lnTo>
                <a:lnTo>
                  <a:pt x="1545932" y="22225"/>
                </a:lnTo>
                <a:lnTo>
                  <a:pt x="1545932" y="12026"/>
                </a:lnTo>
                <a:lnTo>
                  <a:pt x="1543773" y="10795"/>
                </a:lnTo>
                <a:lnTo>
                  <a:pt x="1536560" y="10795"/>
                </a:lnTo>
                <a:lnTo>
                  <a:pt x="1533461" y="12065"/>
                </a:lnTo>
                <a:lnTo>
                  <a:pt x="1532534" y="12065"/>
                </a:lnTo>
                <a:lnTo>
                  <a:pt x="1532534" y="22225"/>
                </a:lnTo>
                <a:lnTo>
                  <a:pt x="1531937" y="23495"/>
                </a:lnTo>
                <a:lnTo>
                  <a:pt x="1527416" y="23495"/>
                </a:lnTo>
                <a:lnTo>
                  <a:pt x="1525524" y="24765"/>
                </a:lnTo>
                <a:lnTo>
                  <a:pt x="1521256" y="24765"/>
                </a:lnTo>
                <a:lnTo>
                  <a:pt x="1519262" y="23495"/>
                </a:lnTo>
                <a:lnTo>
                  <a:pt x="1513027" y="23495"/>
                </a:lnTo>
                <a:lnTo>
                  <a:pt x="1512036" y="22225"/>
                </a:lnTo>
                <a:lnTo>
                  <a:pt x="1508633" y="24765"/>
                </a:lnTo>
                <a:lnTo>
                  <a:pt x="1506931" y="24765"/>
                </a:lnTo>
                <a:lnTo>
                  <a:pt x="1504518" y="23495"/>
                </a:lnTo>
                <a:lnTo>
                  <a:pt x="1503108" y="23495"/>
                </a:lnTo>
                <a:lnTo>
                  <a:pt x="1501990" y="24765"/>
                </a:lnTo>
                <a:lnTo>
                  <a:pt x="1500035" y="23495"/>
                </a:lnTo>
                <a:lnTo>
                  <a:pt x="1492808" y="23495"/>
                </a:lnTo>
                <a:lnTo>
                  <a:pt x="1491208" y="22225"/>
                </a:lnTo>
                <a:lnTo>
                  <a:pt x="1498752" y="20955"/>
                </a:lnTo>
                <a:lnTo>
                  <a:pt x="1532064" y="20955"/>
                </a:lnTo>
                <a:lnTo>
                  <a:pt x="1532534" y="22225"/>
                </a:lnTo>
                <a:lnTo>
                  <a:pt x="1532534" y="12065"/>
                </a:lnTo>
                <a:lnTo>
                  <a:pt x="1530400" y="12065"/>
                </a:lnTo>
                <a:lnTo>
                  <a:pt x="1529054" y="10795"/>
                </a:lnTo>
                <a:lnTo>
                  <a:pt x="1519783" y="10795"/>
                </a:lnTo>
                <a:lnTo>
                  <a:pt x="1518424" y="8255"/>
                </a:lnTo>
                <a:lnTo>
                  <a:pt x="1516049" y="8255"/>
                </a:lnTo>
                <a:lnTo>
                  <a:pt x="1516545" y="9525"/>
                </a:lnTo>
                <a:lnTo>
                  <a:pt x="1516697" y="10795"/>
                </a:lnTo>
                <a:lnTo>
                  <a:pt x="1514779" y="10795"/>
                </a:lnTo>
                <a:lnTo>
                  <a:pt x="1513941" y="12065"/>
                </a:lnTo>
                <a:lnTo>
                  <a:pt x="1511401" y="12065"/>
                </a:lnTo>
                <a:lnTo>
                  <a:pt x="1509966" y="10795"/>
                </a:lnTo>
                <a:lnTo>
                  <a:pt x="1503895" y="10795"/>
                </a:lnTo>
                <a:lnTo>
                  <a:pt x="1501419" y="12065"/>
                </a:lnTo>
                <a:lnTo>
                  <a:pt x="1489367" y="12065"/>
                </a:lnTo>
                <a:lnTo>
                  <a:pt x="1488821" y="10795"/>
                </a:lnTo>
                <a:lnTo>
                  <a:pt x="1486763" y="10795"/>
                </a:lnTo>
                <a:lnTo>
                  <a:pt x="1486763" y="22225"/>
                </a:lnTo>
                <a:lnTo>
                  <a:pt x="1486496" y="22225"/>
                </a:lnTo>
                <a:lnTo>
                  <a:pt x="1480769" y="23495"/>
                </a:lnTo>
                <a:lnTo>
                  <a:pt x="1474406" y="23495"/>
                </a:lnTo>
                <a:lnTo>
                  <a:pt x="1472209" y="24765"/>
                </a:lnTo>
                <a:lnTo>
                  <a:pt x="1457604" y="24765"/>
                </a:lnTo>
                <a:lnTo>
                  <a:pt x="1455089" y="23495"/>
                </a:lnTo>
                <a:lnTo>
                  <a:pt x="1451838" y="23495"/>
                </a:lnTo>
                <a:lnTo>
                  <a:pt x="1449578" y="24765"/>
                </a:lnTo>
                <a:lnTo>
                  <a:pt x="1447787" y="24765"/>
                </a:lnTo>
                <a:lnTo>
                  <a:pt x="1445412" y="23495"/>
                </a:lnTo>
                <a:lnTo>
                  <a:pt x="1443723" y="23495"/>
                </a:lnTo>
                <a:lnTo>
                  <a:pt x="1443151" y="24765"/>
                </a:lnTo>
                <a:lnTo>
                  <a:pt x="1432204" y="24765"/>
                </a:lnTo>
                <a:lnTo>
                  <a:pt x="1430020" y="23495"/>
                </a:lnTo>
                <a:lnTo>
                  <a:pt x="1422755" y="23495"/>
                </a:lnTo>
                <a:lnTo>
                  <a:pt x="1419098" y="22225"/>
                </a:lnTo>
                <a:lnTo>
                  <a:pt x="1414246" y="23495"/>
                </a:lnTo>
                <a:lnTo>
                  <a:pt x="1381721" y="23495"/>
                </a:lnTo>
                <a:lnTo>
                  <a:pt x="1372882" y="22225"/>
                </a:lnTo>
                <a:lnTo>
                  <a:pt x="1371650" y="22225"/>
                </a:lnTo>
                <a:lnTo>
                  <a:pt x="1360093" y="22225"/>
                </a:lnTo>
                <a:lnTo>
                  <a:pt x="1351254" y="23495"/>
                </a:lnTo>
                <a:lnTo>
                  <a:pt x="1348816" y="23495"/>
                </a:lnTo>
                <a:lnTo>
                  <a:pt x="1345463" y="22225"/>
                </a:lnTo>
                <a:lnTo>
                  <a:pt x="1344764" y="22225"/>
                </a:lnTo>
                <a:lnTo>
                  <a:pt x="1344129" y="20955"/>
                </a:lnTo>
                <a:lnTo>
                  <a:pt x="1344587" y="19685"/>
                </a:lnTo>
                <a:lnTo>
                  <a:pt x="1345171" y="19685"/>
                </a:lnTo>
                <a:lnTo>
                  <a:pt x="1347470" y="20955"/>
                </a:lnTo>
                <a:lnTo>
                  <a:pt x="1349057" y="22225"/>
                </a:lnTo>
                <a:lnTo>
                  <a:pt x="1351673" y="19685"/>
                </a:lnTo>
                <a:lnTo>
                  <a:pt x="1353820" y="19685"/>
                </a:lnTo>
                <a:lnTo>
                  <a:pt x="1354086" y="20955"/>
                </a:lnTo>
                <a:lnTo>
                  <a:pt x="1356702" y="22225"/>
                </a:lnTo>
                <a:lnTo>
                  <a:pt x="1359027" y="22225"/>
                </a:lnTo>
                <a:lnTo>
                  <a:pt x="1363383" y="19685"/>
                </a:lnTo>
                <a:lnTo>
                  <a:pt x="1367624" y="19685"/>
                </a:lnTo>
                <a:lnTo>
                  <a:pt x="1371650" y="22225"/>
                </a:lnTo>
                <a:lnTo>
                  <a:pt x="1375943" y="20955"/>
                </a:lnTo>
                <a:lnTo>
                  <a:pt x="1380439" y="20955"/>
                </a:lnTo>
                <a:lnTo>
                  <a:pt x="1382141" y="19685"/>
                </a:lnTo>
                <a:lnTo>
                  <a:pt x="1383207" y="20955"/>
                </a:lnTo>
                <a:lnTo>
                  <a:pt x="1396365" y="20955"/>
                </a:lnTo>
                <a:lnTo>
                  <a:pt x="1397825" y="19685"/>
                </a:lnTo>
                <a:lnTo>
                  <a:pt x="1398714" y="19685"/>
                </a:lnTo>
                <a:lnTo>
                  <a:pt x="1400657" y="20955"/>
                </a:lnTo>
                <a:lnTo>
                  <a:pt x="1446593" y="20955"/>
                </a:lnTo>
                <a:lnTo>
                  <a:pt x="1448257" y="19685"/>
                </a:lnTo>
                <a:lnTo>
                  <a:pt x="1448765" y="19685"/>
                </a:lnTo>
                <a:lnTo>
                  <a:pt x="1450746" y="20955"/>
                </a:lnTo>
                <a:lnTo>
                  <a:pt x="1484845" y="20955"/>
                </a:lnTo>
                <a:lnTo>
                  <a:pt x="1486763" y="22225"/>
                </a:lnTo>
                <a:lnTo>
                  <a:pt x="1486763" y="10795"/>
                </a:lnTo>
                <a:lnTo>
                  <a:pt x="1485836" y="10795"/>
                </a:lnTo>
                <a:lnTo>
                  <a:pt x="1483690" y="12065"/>
                </a:lnTo>
                <a:lnTo>
                  <a:pt x="1482547" y="12065"/>
                </a:lnTo>
                <a:lnTo>
                  <a:pt x="1479740" y="13335"/>
                </a:lnTo>
                <a:lnTo>
                  <a:pt x="1478229" y="12065"/>
                </a:lnTo>
                <a:lnTo>
                  <a:pt x="1475803" y="12065"/>
                </a:lnTo>
                <a:lnTo>
                  <a:pt x="1472501" y="13335"/>
                </a:lnTo>
                <a:lnTo>
                  <a:pt x="1469834" y="13335"/>
                </a:lnTo>
                <a:lnTo>
                  <a:pt x="1466697" y="10795"/>
                </a:lnTo>
                <a:lnTo>
                  <a:pt x="1461871" y="10795"/>
                </a:lnTo>
                <a:lnTo>
                  <a:pt x="1459128" y="12065"/>
                </a:lnTo>
                <a:lnTo>
                  <a:pt x="1451165" y="12065"/>
                </a:lnTo>
                <a:lnTo>
                  <a:pt x="1450289" y="13335"/>
                </a:lnTo>
                <a:lnTo>
                  <a:pt x="1448498" y="13335"/>
                </a:lnTo>
                <a:lnTo>
                  <a:pt x="1445971" y="12065"/>
                </a:lnTo>
                <a:lnTo>
                  <a:pt x="1444447" y="10795"/>
                </a:lnTo>
                <a:lnTo>
                  <a:pt x="1443177" y="10795"/>
                </a:lnTo>
                <a:lnTo>
                  <a:pt x="1441754" y="12065"/>
                </a:lnTo>
                <a:lnTo>
                  <a:pt x="1440357" y="12065"/>
                </a:lnTo>
                <a:lnTo>
                  <a:pt x="1438960" y="10795"/>
                </a:lnTo>
                <a:lnTo>
                  <a:pt x="1430489" y="10795"/>
                </a:lnTo>
                <a:lnTo>
                  <a:pt x="1428597" y="12065"/>
                </a:lnTo>
                <a:lnTo>
                  <a:pt x="1428000" y="12065"/>
                </a:lnTo>
                <a:lnTo>
                  <a:pt x="1426819" y="10795"/>
                </a:lnTo>
                <a:lnTo>
                  <a:pt x="1426311" y="10795"/>
                </a:lnTo>
                <a:lnTo>
                  <a:pt x="1424940" y="12065"/>
                </a:lnTo>
                <a:lnTo>
                  <a:pt x="1417675" y="12065"/>
                </a:lnTo>
                <a:lnTo>
                  <a:pt x="1415199" y="10795"/>
                </a:lnTo>
                <a:lnTo>
                  <a:pt x="1412760" y="10795"/>
                </a:lnTo>
                <a:lnTo>
                  <a:pt x="1411376" y="12065"/>
                </a:lnTo>
                <a:lnTo>
                  <a:pt x="1409001" y="12065"/>
                </a:lnTo>
                <a:lnTo>
                  <a:pt x="1406499" y="10795"/>
                </a:lnTo>
                <a:lnTo>
                  <a:pt x="1338897" y="10795"/>
                </a:lnTo>
                <a:lnTo>
                  <a:pt x="1338897" y="20955"/>
                </a:lnTo>
                <a:lnTo>
                  <a:pt x="1337183" y="20955"/>
                </a:lnTo>
                <a:lnTo>
                  <a:pt x="1335989" y="21475"/>
                </a:lnTo>
                <a:lnTo>
                  <a:pt x="1335989" y="89535"/>
                </a:lnTo>
                <a:lnTo>
                  <a:pt x="1335608" y="90805"/>
                </a:lnTo>
                <a:lnTo>
                  <a:pt x="1334185" y="90805"/>
                </a:lnTo>
                <a:lnTo>
                  <a:pt x="1334579" y="89535"/>
                </a:lnTo>
                <a:lnTo>
                  <a:pt x="1335989" y="89535"/>
                </a:lnTo>
                <a:lnTo>
                  <a:pt x="1335989" y="21475"/>
                </a:lnTo>
                <a:lnTo>
                  <a:pt x="1334236" y="22225"/>
                </a:lnTo>
                <a:lnTo>
                  <a:pt x="1333627" y="23495"/>
                </a:lnTo>
                <a:lnTo>
                  <a:pt x="1331455" y="23495"/>
                </a:lnTo>
                <a:lnTo>
                  <a:pt x="1331455" y="88265"/>
                </a:lnTo>
                <a:lnTo>
                  <a:pt x="1327594" y="88265"/>
                </a:lnTo>
                <a:lnTo>
                  <a:pt x="1327594" y="197485"/>
                </a:lnTo>
                <a:lnTo>
                  <a:pt x="1327073" y="198755"/>
                </a:lnTo>
                <a:lnTo>
                  <a:pt x="1326743" y="198755"/>
                </a:lnTo>
                <a:lnTo>
                  <a:pt x="1326210" y="197485"/>
                </a:lnTo>
                <a:lnTo>
                  <a:pt x="1327594" y="197485"/>
                </a:lnTo>
                <a:lnTo>
                  <a:pt x="1327594" y="88265"/>
                </a:lnTo>
                <a:lnTo>
                  <a:pt x="1324000" y="88265"/>
                </a:lnTo>
                <a:lnTo>
                  <a:pt x="1322628" y="89535"/>
                </a:lnTo>
                <a:lnTo>
                  <a:pt x="1322146" y="89535"/>
                </a:lnTo>
                <a:lnTo>
                  <a:pt x="1320520" y="88747"/>
                </a:lnTo>
                <a:lnTo>
                  <a:pt x="1320520" y="197485"/>
                </a:lnTo>
                <a:lnTo>
                  <a:pt x="1319872" y="198755"/>
                </a:lnTo>
                <a:lnTo>
                  <a:pt x="1315288" y="198755"/>
                </a:lnTo>
                <a:lnTo>
                  <a:pt x="1314843" y="197485"/>
                </a:lnTo>
                <a:lnTo>
                  <a:pt x="1320520" y="197485"/>
                </a:lnTo>
                <a:lnTo>
                  <a:pt x="1320520" y="88747"/>
                </a:lnTo>
                <a:lnTo>
                  <a:pt x="1319555" y="88265"/>
                </a:lnTo>
                <a:lnTo>
                  <a:pt x="1317536" y="88265"/>
                </a:lnTo>
                <a:lnTo>
                  <a:pt x="1314970" y="89535"/>
                </a:lnTo>
                <a:lnTo>
                  <a:pt x="1314437" y="89535"/>
                </a:lnTo>
                <a:lnTo>
                  <a:pt x="1311516" y="88265"/>
                </a:lnTo>
                <a:lnTo>
                  <a:pt x="1311109" y="88265"/>
                </a:lnTo>
                <a:lnTo>
                  <a:pt x="1311109" y="211455"/>
                </a:lnTo>
                <a:lnTo>
                  <a:pt x="1310487" y="212725"/>
                </a:lnTo>
                <a:lnTo>
                  <a:pt x="1309624" y="211455"/>
                </a:lnTo>
                <a:lnTo>
                  <a:pt x="1310208" y="210185"/>
                </a:lnTo>
                <a:lnTo>
                  <a:pt x="1311109" y="211455"/>
                </a:lnTo>
                <a:lnTo>
                  <a:pt x="1311109" y="88265"/>
                </a:lnTo>
                <a:lnTo>
                  <a:pt x="1309192" y="88265"/>
                </a:lnTo>
                <a:lnTo>
                  <a:pt x="1306855" y="89535"/>
                </a:lnTo>
                <a:lnTo>
                  <a:pt x="1301026" y="89535"/>
                </a:lnTo>
                <a:lnTo>
                  <a:pt x="1301026" y="210185"/>
                </a:lnTo>
                <a:lnTo>
                  <a:pt x="1300861" y="211455"/>
                </a:lnTo>
                <a:lnTo>
                  <a:pt x="1297901" y="211455"/>
                </a:lnTo>
                <a:lnTo>
                  <a:pt x="1296822" y="210185"/>
                </a:lnTo>
                <a:lnTo>
                  <a:pt x="1296543" y="210185"/>
                </a:lnTo>
                <a:lnTo>
                  <a:pt x="1296962" y="208915"/>
                </a:lnTo>
                <a:lnTo>
                  <a:pt x="1299502" y="208915"/>
                </a:lnTo>
                <a:lnTo>
                  <a:pt x="1300848" y="210185"/>
                </a:lnTo>
                <a:lnTo>
                  <a:pt x="1301026" y="210185"/>
                </a:lnTo>
                <a:lnTo>
                  <a:pt x="1301026" y="89535"/>
                </a:lnTo>
                <a:lnTo>
                  <a:pt x="1300264" y="89535"/>
                </a:lnTo>
                <a:lnTo>
                  <a:pt x="1300264" y="197485"/>
                </a:lnTo>
                <a:lnTo>
                  <a:pt x="1299895" y="198755"/>
                </a:lnTo>
                <a:lnTo>
                  <a:pt x="1298625" y="197485"/>
                </a:lnTo>
                <a:lnTo>
                  <a:pt x="1300264" y="197485"/>
                </a:lnTo>
                <a:lnTo>
                  <a:pt x="1300264" y="89535"/>
                </a:lnTo>
                <a:lnTo>
                  <a:pt x="1281849" y="89535"/>
                </a:lnTo>
                <a:lnTo>
                  <a:pt x="1281772" y="196215"/>
                </a:lnTo>
                <a:lnTo>
                  <a:pt x="1280363" y="196215"/>
                </a:lnTo>
                <a:lnTo>
                  <a:pt x="1280909" y="194945"/>
                </a:lnTo>
                <a:lnTo>
                  <a:pt x="1281772" y="196215"/>
                </a:lnTo>
                <a:lnTo>
                  <a:pt x="1281772" y="89509"/>
                </a:lnTo>
                <a:lnTo>
                  <a:pt x="1279169" y="88265"/>
                </a:lnTo>
                <a:lnTo>
                  <a:pt x="1275626" y="88265"/>
                </a:lnTo>
                <a:lnTo>
                  <a:pt x="1276261" y="86995"/>
                </a:lnTo>
                <a:lnTo>
                  <a:pt x="1330972" y="86995"/>
                </a:lnTo>
                <a:lnTo>
                  <a:pt x="1331455" y="88265"/>
                </a:lnTo>
                <a:lnTo>
                  <a:pt x="1331455" y="23495"/>
                </a:lnTo>
                <a:lnTo>
                  <a:pt x="1329588" y="23495"/>
                </a:lnTo>
                <a:lnTo>
                  <a:pt x="1327785" y="22225"/>
                </a:lnTo>
                <a:lnTo>
                  <a:pt x="1325626" y="20955"/>
                </a:lnTo>
                <a:lnTo>
                  <a:pt x="1316494" y="20955"/>
                </a:lnTo>
                <a:lnTo>
                  <a:pt x="1315059" y="22225"/>
                </a:lnTo>
                <a:lnTo>
                  <a:pt x="1311389" y="22225"/>
                </a:lnTo>
                <a:lnTo>
                  <a:pt x="1308392" y="20955"/>
                </a:lnTo>
                <a:lnTo>
                  <a:pt x="1302385" y="20955"/>
                </a:lnTo>
                <a:lnTo>
                  <a:pt x="1301813" y="22225"/>
                </a:lnTo>
                <a:lnTo>
                  <a:pt x="1298435" y="22225"/>
                </a:lnTo>
                <a:lnTo>
                  <a:pt x="1297292" y="20955"/>
                </a:lnTo>
                <a:lnTo>
                  <a:pt x="1275537" y="20955"/>
                </a:lnTo>
                <a:lnTo>
                  <a:pt x="1275537" y="88265"/>
                </a:lnTo>
                <a:lnTo>
                  <a:pt x="1275435" y="89535"/>
                </a:lnTo>
                <a:lnTo>
                  <a:pt x="1273098" y="89535"/>
                </a:lnTo>
                <a:lnTo>
                  <a:pt x="1273098" y="196215"/>
                </a:lnTo>
                <a:lnTo>
                  <a:pt x="1271066" y="196215"/>
                </a:lnTo>
                <a:lnTo>
                  <a:pt x="1271066" y="210185"/>
                </a:lnTo>
                <a:lnTo>
                  <a:pt x="1261122" y="210185"/>
                </a:lnTo>
                <a:lnTo>
                  <a:pt x="1260233" y="211455"/>
                </a:lnTo>
                <a:lnTo>
                  <a:pt x="1257706" y="211455"/>
                </a:lnTo>
                <a:lnTo>
                  <a:pt x="1255750" y="210185"/>
                </a:lnTo>
                <a:lnTo>
                  <a:pt x="1230604" y="210185"/>
                </a:lnTo>
                <a:lnTo>
                  <a:pt x="1230604" y="269875"/>
                </a:lnTo>
                <a:lnTo>
                  <a:pt x="1230210" y="271145"/>
                </a:lnTo>
                <a:lnTo>
                  <a:pt x="1227518" y="271145"/>
                </a:lnTo>
                <a:lnTo>
                  <a:pt x="1227289" y="269875"/>
                </a:lnTo>
                <a:lnTo>
                  <a:pt x="1230604" y="269875"/>
                </a:lnTo>
                <a:lnTo>
                  <a:pt x="1230604" y="210185"/>
                </a:lnTo>
                <a:lnTo>
                  <a:pt x="1227048" y="210185"/>
                </a:lnTo>
                <a:lnTo>
                  <a:pt x="1227467" y="208915"/>
                </a:lnTo>
                <a:lnTo>
                  <a:pt x="1270635" y="208915"/>
                </a:lnTo>
                <a:lnTo>
                  <a:pt x="1271066" y="210185"/>
                </a:lnTo>
                <a:lnTo>
                  <a:pt x="1271066" y="196215"/>
                </a:lnTo>
                <a:lnTo>
                  <a:pt x="1270800" y="196215"/>
                </a:lnTo>
                <a:lnTo>
                  <a:pt x="1271511" y="194945"/>
                </a:lnTo>
                <a:lnTo>
                  <a:pt x="1272679" y="194945"/>
                </a:lnTo>
                <a:lnTo>
                  <a:pt x="1273098" y="196215"/>
                </a:lnTo>
                <a:lnTo>
                  <a:pt x="1273098" y="89535"/>
                </a:lnTo>
                <a:lnTo>
                  <a:pt x="1272921" y="89535"/>
                </a:lnTo>
                <a:lnTo>
                  <a:pt x="1273276" y="88265"/>
                </a:lnTo>
                <a:lnTo>
                  <a:pt x="1275537" y="88265"/>
                </a:lnTo>
                <a:lnTo>
                  <a:pt x="1275537" y="20955"/>
                </a:lnTo>
                <a:lnTo>
                  <a:pt x="1267421" y="20955"/>
                </a:lnTo>
                <a:lnTo>
                  <a:pt x="1267421" y="86995"/>
                </a:lnTo>
                <a:lnTo>
                  <a:pt x="1266990" y="88265"/>
                </a:lnTo>
                <a:lnTo>
                  <a:pt x="1265466" y="88265"/>
                </a:lnTo>
                <a:lnTo>
                  <a:pt x="1265466" y="191135"/>
                </a:lnTo>
                <a:lnTo>
                  <a:pt x="1261732" y="191135"/>
                </a:lnTo>
                <a:lnTo>
                  <a:pt x="1262214" y="189865"/>
                </a:lnTo>
                <a:lnTo>
                  <a:pt x="1264996" y="189865"/>
                </a:lnTo>
                <a:lnTo>
                  <a:pt x="1265466" y="191135"/>
                </a:lnTo>
                <a:lnTo>
                  <a:pt x="1265466" y="88265"/>
                </a:lnTo>
                <a:lnTo>
                  <a:pt x="1254544" y="88265"/>
                </a:lnTo>
                <a:lnTo>
                  <a:pt x="1254480" y="196215"/>
                </a:lnTo>
                <a:lnTo>
                  <a:pt x="1252474" y="196215"/>
                </a:lnTo>
                <a:lnTo>
                  <a:pt x="1252829" y="194945"/>
                </a:lnTo>
                <a:lnTo>
                  <a:pt x="1254277" y="194945"/>
                </a:lnTo>
                <a:lnTo>
                  <a:pt x="1254480" y="196215"/>
                </a:lnTo>
                <a:lnTo>
                  <a:pt x="1254480" y="88303"/>
                </a:lnTo>
                <a:lnTo>
                  <a:pt x="1252829" y="89255"/>
                </a:lnTo>
                <a:lnTo>
                  <a:pt x="1252829" y="191135"/>
                </a:lnTo>
                <a:lnTo>
                  <a:pt x="1247635" y="191135"/>
                </a:lnTo>
                <a:lnTo>
                  <a:pt x="1248168" y="189865"/>
                </a:lnTo>
                <a:lnTo>
                  <a:pt x="1252156" y="189865"/>
                </a:lnTo>
                <a:lnTo>
                  <a:pt x="1252829" y="191135"/>
                </a:lnTo>
                <a:lnTo>
                  <a:pt x="1252829" y="89255"/>
                </a:lnTo>
                <a:lnTo>
                  <a:pt x="1252321" y="89535"/>
                </a:lnTo>
                <a:lnTo>
                  <a:pt x="1239812" y="89535"/>
                </a:lnTo>
                <a:lnTo>
                  <a:pt x="1239977" y="88265"/>
                </a:lnTo>
                <a:lnTo>
                  <a:pt x="1242199" y="88265"/>
                </a:lnTo>
                <a:lnTo>
                  <a:pt x="1241704" y="86995"/>
                </a:lnTo>
                <a:lnTo>
                  <a:pt x="1241602" y="85725"/>
                </a:lnTo>
                <a:lnTo>
                  <a:pt x="1241729" y="85725"/>
                </a:lnTo>
                <a:lnTo>
                  <a:pt x="1243660" y="84455"/>
                </a:lnTo>
                <a:lnTo>
                  <a:pt x="1245501" y="84455"/>
                </a:lnTo>
                <a:lnTo>
                  <a:pt x="1248943" y="85725"/>
                </a:lnTo>
                <a:lnTo>
                  <a:pt x="1250632" y="86995"/>
                </a:lnTo>
                <a:lnTo>
                  <a:pt x="1267421" y="86995"/>
                </a:lnTo>
                <a:lnTo>
                  <a:pt x="1267421" y="20955"/>
                </a:lnTo>
                <a:lnTo>
                  <a:pt x="1265110" y="20955"/>
                </a:lnTo>
                <a:lnTo>
                  <a:pt x="1264361" y="19685"/>
                </a:lnTo>
                <a:lnTo>
                  <a:pt x="1263662" y="19685"/>
                </a:lnTo>
                <a:lnTo>
                  <a:pt x="1263459" y="18415"/>
                </a:lnTo>
                <a:lnTo>
                  <a:pt x="1267879" y="18415"/>
                </a:lnTo>
                <a:lnTo>
                  <a:pt x="1271003" y="19685"/>
                </a:lnTo>
                <a:lnTo>
                  <a:pt x="1287538" y="19685"/>
                </a:lnTo>
                <a:lnTo>
                  <a:pt x="1290027" y="18415"/>
                </a:lnTo>
                <a:lnTo>
                  <a:pt x="1290980" y="18415"/>
                </a:lnTo>
                <a:lnTo>
                  <a:pt x="1292898" y="19685"/>
                </a:lnTo>
                <a:lnTo>
                  <a:pt x="1338618" y="19685"/>
                </a:lnTo>
                <a:lnTo>
                  <a:pt x="1338897" y="20955"/>
                </a:lnTo>
                <a:lnTo>
                  <a:pt x="1338897" y="10795"/>
                </a:lnTo>
                <a:lnTo>
                  <a:pt x="1336802" y="10795"/>
                </a:lnTo>
                <a:lnTo>
                  <a:pt x="1333715" y="9525"/>
                </a:lnTo>
                <a:lnTo>
                  <a:pt x="1333398" y="9525"/>
                </a:lnTo>
                <a:lnTo>
                  <a:pt x="1331391" y="12065"/>
                </a:lnTo>
                <a:lnTo>
                  <a:pt x="1329461" y="10795"/>
                </a:lnTo>
                <a:lnTo>
                  <a:pt x="1322235" y="10795"/>
                </a:lnTo>
                <a:lnTo>
                  <a:pt x="1320850" y="9525"/>
                </a:lnTo>
                <a:lnTo>
                  <a:pt x="1320368" y="9525"/>
                </a:lnTo>
                <a:lnTo>
                  <a:pt x="1317129" y="10795"/>
                </a:lnTo>
                <a:lnTo>
                  <a:pt x="1314475" y="10795"/>
                </a:lnTo>
                <a:lnTo>
                  <a:pt x="1311071" y="9525"/>
                </a:lnTo>
                <a:lnTo>
                  <a:pt x="1264742" y="9525"/>
                </a:lnTo>
                <a:lnTo>
                  <a:pt x="1262024" y="8255"/>
                </a:lnTo>
                <a:lnTo>
                  <a:pt x="1259801" y="8255"/>
                </a:lnTo>
                <a:lnTo>
                  <a:pt x="1259789" y="18415"/>
                </a:lnTo>
                <a:lnTo>
                  <a:pt x="1259535" y="19685"/>
                </a:lnTo>
                <a:lnTo>
                  <a:pt x="1256614" y="19685"/>
                </a:lnTo>
                <a:lnTo>
                  <a:pt x="1254658" y="20955"/>
                </a:lnTo>
                <a:lnTo>
                  <a:pt x="1253845" y="20955"/>
                </a:lnTo>
                <a:lnTo>
                  <a:pt x="1252169" y="19685"/>
                </a:lnTo>
                <a:lnTo>
                  <a:pt x="1251292" y="19685"/>
                </a:lnTo>
                <a:lnTo>
                  <a:pt x="1249133" y="20955"/>
                </a:lnTo>
                <a:lnTo>
                  <a:pt x="1236941" y="20955"/>
                </a:lnTo>
                <a:lnTo>
                  <a:pt x="1236941" y="86995"/>
                </a:lnTo>
                <a:lnTo>
                  <a:pt x="1236433" y="88265"/>
                </a:lnTo>
                <a:lnTo>
                  <a:pt x="1231823" y="88265"/>
                </a:lnTo>
                <a:lnTo>
                  <a:pt x="1229207" y="86995"/>
                </a:lnTo>
                <a:lnTo>
                  <a:pt x="1228432" y="86995"/>
                </a:lnTo>
                <a:lnTo>
                  <a:pt x="1226769" y="88265"/>
                </a:lnTo>
                <a:lnTo>
                  <a:pt x="1223479" y="88265"/>
                </a:lnTo>
                <a:lnTo>
                  <a:pt x="1223479" y="207645"/>
                </a:lnTo>
                <a:lnTo>
                  <a:pt x="1223416" y="208445"/>
                </a:lnTo>
                <a:lnTo>
                  <a:pt x="1223416" y="258445"/>
                </a:lnTo>
                <a:lnTo>
                  <a:pt x="1219885" y="258445"/>
                </a:lnTo>
                <a:lnTo>
                  <a:pt x="1220635" y="257175"/>
                </a:lnTo>
                <a:lnTo>
                  <a:pt x="1222933" y="257175"/>
                </a:lnTo>
                <a:lnTo>
                  <a:pt x="1223416" y="258445"/>
                </a:lnTo>
                <a:lnTo>
                  <a:pt x="1223416" y="208445"/>
                </a:lnTo>
                <a:lnTo>
                  <a:pt x="1223378" y="208915"/>
                </a:lnTo>
                <a:lnTo>
                  <a:pt x="1223187" y="208915"/>
                </a:lnTo>
                <a:lnTo>
                  <a:pt x="1222044" y="210185"/>
                </a:lnTo>
                <a:lnTo>
                  <a:pt x="1219276" y="210185"/>
                </a:lnTo>
                <a:lnTo>
                  <a:pt x="1219009" y="208915"/>
                </a:lnTo>
                <a:lnTo>
                  <a:pt x="1219212" y="207645"/>
                </a:lnTo>
                <a:lnTo>
                  <a:pt x="1223479" y="207645"/>
                </a:lnTo>
                <a:lnTo>
                  <a:pt x="1223479" y="88265"/>
                </a:lnTo>
                <a:lnTo>
                  <a:pt x="1219860" y="88265"/>
                </a:lnTo>
                <a:lnTo>
                  <a:pt x="1217739" y="86995"/>
                </a:lnTo>
                <a:lnTo>
                  <a:pt x="1216621" y="86995"/>
                </a:lnTo>
                <a:lnTo>
                  <a:pt x="1216139" y="87274"/>
                </a:lnTo>
                <a:lnTo>
                  <a:pt x="1216139" y="208915"/>
                </a:lnTo>
                <a:lnTo>
                  <a:pt x="1215910" y="210185"/>
                </a:lnTo>
                <a:lnTo>
                  <a:pt x="1212062" y="210185"/>
                </a:lnTo>
                <a:lnTo>
                  <a:pt x="1211694" y="208915"/>
                </a:lnTo>
                <a:lnTo>
                  <a:pt x="1216139" y="208915"/>
                </a:lnTo>
                <a:lnTo>
                  <a:pt x="1216139" y="87274"/>
                </a:lnTo>
                <a:lnTo>
                  <a:pt x="1214386" y="88265"/>
                </a:lnTo>
                <a:lnTo>
                  <a:pt x="1211440" y="88265"/>
                </a:lnTo>
                <a:lnTo>
                  <a:pt x="1211440" y="208915"/>
                </a:lnTo>
                <a:lnTo>
                  <a:pt x="1203667" y="208915"/>
                </a:lnTo>
                <a:lnTo>
                  <a:pt x="1203274" y="207645"/>
                </a:lnTo>
                <a:lnTo>
                  <a:pt x="1211148" y="207645"/>
                </a:lnTo>
                <a:lnTo>
                  <a:pt x="1211440" y="208915"/>
                </a:lnTo>
                <a:lnTo>
                  <a:pt x="1211440" y="88265"/>
                </a:lnTo>
                <a:lnTo>
                  <a:pt x="1208874" y="88265"/>
                </a:lnTo>
                <a:lnTo>
                  <a:pt x="1208874" y="194945"/>
                </a:lnTo>
                <a:lnTo>
                  <a:pt x="1201267" y="194945"/>
                </a:lnTo>
                <a:lnTo>
                  <a:pt x="1201635" y="193675"/>
                </a:lnTo>
                <a:lnTo>
                  <a:pt x="1208620" y="193675"/>
                </a:lnTo>
                <a:lnTo>
                  <a:pt x="1208874" y="194945"/>
                </a:lnTo>
                <a:lnTo>
                  <a:pt x="1208874" y="88265"/>
                </a:lnTo>
                <a:lnTo>
                  <a:pt x="1208735" y="88265"/>
                </a:lnTo>
                <a:lnTo>
                  <a:pt x="1208735" y="188595"/>
                </a:lnTo>
                <a:lnTo>
                  <a:pt x="1208557" y="189865"/>
                </a:lnTo>
                <a:lnTo>
                  <a:pt x="1205407" y="189865"/>
                </a:lnTo>
                <a:lnTo>
                  <a:pt x="1205001" y="188595"/>
                </a:lnTo>
                <a:lnTo>
                  <a:pt x="1208735" y="188595"/>
                </a:lnTo>
                <a:lnTo>
                  <a:pt x="1208735" y="88265"/>
                </a:lnTo>
                <a:lnTo>
                  <a:pt x="1199515" y="88265"/>
                </a:lnTo>
                <a:lnTo>
                  <a:pt x="1199222" y="86995"/>
                </a:lnTo>
                <a:lnTo>
                  <a:pt x="1198867" y="85725"/>
                </a:lnTo>
                <a:lnTo>
                  <a:pt x="1236141" y="85725"/>
                </a:lnTo>
                <a:lnTo>
                  <a:pt x="1236941" y="86995"/>
                </a:lnTo>
                <a:lnTo>
                  <a:pt x="1236941" y="20955"/>
                </a:lnTo>
                <a:lnTo>
                  <a:pt x="1226820" y="20955"/>
                </a:lnTo>
                <a:lnTo>
                  <a:pt x="1224915" y="19685"/>
                </a:lnTo>
                <a:lnTo>
                  <a:pt x="1194079" y="19685"/>
                </a:lnTo>
                <a:lnTo>
                  <a:pt x="1194079" y="188595"/>
                </a:lnTo>
                <a:lnTo>
                  <a:pt x="1193838" y="189865"/>
                </a:lnTo>
                <a:lnTo>
                  <a:pt x="1190485" y="189865"/>
                </a:lnTo>
                <a:lnTo>
                  <a:pt x="1190485" y="207645"/>
                </a:lnTo>
                <a:lnTo>
                  <a:pt x="1189990" y="208915"/>
                </a:lnTo>
                <a:lnTo>
                  <a:pt x="1159217" y="208915"/>
                </a:lnTo>
                <a:lnTo>
                  <a:pt x="1159217" y="255905"/>
                </a:lnTo>
                <a:lnTo>
                  <a:pt x="1158963" y="257175"/>
                </a:lnTo>
                <a:lnTo>
                  <a:pt x="1154137" y="257175"/>
                </a:lnTo>
                <a:lnTo>
                  <a:pt x="1153756" y="255905"/>
                </a:lnTo>
                <a:lnTo>
                  <a:pt x="1159217" y="255905"/>
                </a:lnTo>
                <a:lnTo>
                  <a:pt x="1159217" y="208915"/>
                </a:lnTo>
                <a:lnTo>
                  <a:pt x="1152296" y="208915"/>
                </a:lnTo>
                <a:lnTo>
                  <a:pt x="1151978" y="207645"/>
                </a:lnTo>
                <a:lnTo>
                  <a:pt x="1190485" y="207645"/>
                </a:lnTo>
                <a:lnTo>
                  <a:pt x="1190485" y="189865"/>
                </a:lnTo>
                <a:lnTo>
                  <a:pt x="1185316" y="189865"/>
                </a:lnTo>
                <a:lnTo>
                  <a:pt x="1185113" y="188595"/>
                </a:lnTo>
                <a:lnTo>
                  <a:pt x="1194079" y="188595"/>
                </a:lnTo>
                <a:lnTo>
                  <a:pt x="1194079" y="19685"/>
                </a:lnTo>
                <a:lnTo>
                  <a:pt x="1192390" y="19685"/>
                </a:lnTo>
                <a:lnTo>
                  <a:pt x="1192390" y="86995"/>
                </a:lnTo>
                <a:lnTo>
                  <a:pt x="1192034" y="88265"/>
                </a:lnTo>
                <a:lnTo>
                  <a:pt x="1186573" y="88265"/>
                </a:lnTo>
                <a:lnTo>
                  <a:pt x="1184922" y="86995"/>
                </a:lnTo>
                <a:lnTo>
                  <a:pt x="1184706" y="85725"/>
                </a:lnTo>
                <a:lnTo>
                  <a:pt x="1191272" y="85725"/>
                </a:lnTo>
                <a:lnTo>
                  <a:pt x="1192149" y="86995"/>
                </a:lnTo>
                <a:lnTo>
                  <a:pt x="1192390" y="86995"/>
                </a:lnTo>
                <a:lnTo>
                  <a:pt x="1192390" y="19685"/>
                </a:lnTo>
                <a:lnTo>
                  <a:pt x="1184287" y="19685"/>
                </a:lnTo>
                <a:lnTo>
                  <a:pt x="1181430" y="18554"/>
                </a:lnTo>
                <a:lnTo>
                  <a:pt x="1181430" y="85725"/>
                </a:lnTo>
                <a:lnTo>
                  <a:pt x="1181328" y="86995"/>
                </a:lnTo>
                <a:lnTo>
                  <a:pt x="1180109" y="88265"/>
                </a:lnTo>
                <a:lnTo>
                  <a:pt x="1179664" y="88265"/>
                </a:lnTo>
                <a:lnTo>
                  <a:pt x="1179664" y="194945"/>
                </a:lnTo>
                <a:lnTo>
                  <a:pt x="1177607" y="194945"/>
                </a:lnTo>
                <a:lnTo>
                  <a:pt x="1177391" y="193675"/>
                </a:lnTo>
                <a:lnTo>
                  <a:pt x="1179283" y="193675"/>
                </a:lnTo>
                <a:lnTo>
                  <a:pt x="1179664" y="194945"/>
                </a:lnTo>
                <a:lnTo>
                  <a:pt x="1179664" y="88265"/>
                </a:lnTo>
                <a:lnTo>
                  <a:pt x="1178915" y="88265"/>
                </a:lnTo>
                <a:lnTo>
                  <a:pt x="1176286" y="86995"/>
                </a:lnTo>
                <a:lnTo>
                  <a:pt x="1175004" y="86995"/>
                </a:lnTo>
                <a:lnTo>
                  <a:pt x="1172768" y="88265"/>
                </a:lnTo>
                <a:lnTo>
                  <a:pt x="1170381" y="88265"/>
                </a:lnTo>
                <a:lnTo>
                  <a:pt x="1169568" y="86995"/>
                </a:lnTo>
                <a:lnTo>
                  <a:pt x="1169847" y="85725"/>
                </a:lnTo>
                <a:lnTo>
                  <a:pt x="1171752" y="85725"/>
                </a:lnTo>
                <a:lnTo>
                  <a:pt x="1173810" y="84455"/>
                </a:lnTo>
                <a:lnTo>
                  <a:pt x="1179156" y="84455"/>
                </a:lnTo>
                <a:lnTo>
                  <a:pt x="1180617" y="85725"/>
                </a:lnTo>
                <a:lnTo>
                  <a:pt x="1181430" y="85725"/>
                </a:lnTo>
                <a:lnTo>
                  <a:pt x="1181430" y="18554"/>
                </a:lnTo>
                <a:lnTo>
                  <a:pt x="1181100" y="18415"/>
                </a:lnTo>
                <a:lnTo>
                  <a:pt x="1180909" y="18415"/>
                </a:lnTo>
                <a:lnTo>
                  <a:pt x="1181950" y="17145"/>
                </a:lnTo>
                <a:lnTo>
                  <a:pt x="1184732" y="17145"/>
                </a:lnTo>
                <a:lnTo>
                  <a:pt x="1185824" y="18415"/>
                </a:lnTo>
                <a:lnTo>
                  <a:pt x="1259789" y="18415"/>
                </a:lnTo>
                <a:lnTo>
                  <a:pt x="1259789" y="8267"/>
                </a:lnTo>
                <a:lnTo>
                  <a:pt x="1256525" y="9525"/>
                </a:lnTo>
                <a:lnTo>
                  <a:pt x="1253896" y="9525"/>
                </a:lnTo>
                <a:lnTo>
                  <a:pt x="1250467" y="8255"/>
                </a:lnTo>
                <a:lnTo>
                  <a:pt x="1247876" y="8255"/>
                </a:lnTo>
                <a:lnTo>
                  <a:pt x="1247038" y="9525"/>
                </a:lnTo>
                <a:lnTo>
                  <a:pt x="1240713" y="9525"/>
                </a:lnTo>
                <a:lnTo>
                  <a:pt x="1237068" y="6985"/>
                </a:lnTo>
                <a:lnTo>
                  <a:pt x="1235811" y="6985"/>
                </a:lnTo>
                <a:lnTo>
                  <a:pt x="1234325" y="8255"/>
                </a:lnTo>
                <a:lnTo>
                  <a:pt x="1234059" y="8255"/>
                </a:lnTo>
                <a:lnTo>
                  <a:pt x="1232331" y="9525"/>
                </a:lnTo>
                <a:lnTo>
                  <a:pt x="1230909" y="8255"/>
                </a:lnTo>
                <a:lnTo>
                  <a:pt x="1219568" y="8255"/>
                </a:lnTo>
                <a:lnTo>
                  <a:pt x="1217282" y="9525"/>
                </a:lnTo>
                <a:lnTo>
                  <a:pt x="1215732" y="9525"/>
                </a:lnTo>
                <a:lnTo>
                  <a:pt x="1212570" y="8255"/>
                </a:lnTo>
                <a:lnTo>
                  <a:pt x="1210881" y="6985"/>
                </a:lnTo>
                <a:lnTo>
                  <a:pt x="1190129" y="6985"/>
                </a:lnTo>
                <a:lnTo>
                  <a:pt x="1188148" y="5715"/>
                </a:lnTo>
                <a:lnTo>
                  <a:pt x="1187259" y="5715"/>
                </a:lnTo>
                <a:lnTo>
                  <a:pt x="1185291" y="6985"/>
                </a:lnTo>
                <a:lnTo>
                  <a:pt x="1178217" y="6985"/>
                </a:lnTo>
                <a:lnTo>
                  <a:pt x="1178217" y="18415"/>
                </a:lnTo>
                <a:lnTo>
                  <a:pt x="1178013" y="18415"/>
                </a:lnTo>
                <a:lnTo>
                  <a:pt x="1176362" y="19685"/>
                </a:lnTo>
                <a:lnTo>
                  <a:pt x="1172692" y="19685"/>
                </a:lnTo>
                <a:lnTo>
                  <a:pt x="1170647" y="18415"/>
                </a:lnTo>
                <a:lnTo>
                  <a:pt x="1169606" y="18415"/>
                </a:lnTo>
                <a:lnTo>
                  <a:pt x="1167574" y="19685"/>
                </a:lnTo>
                <a:lnTo>
                  <a:pt x="1166622" y="19685"/>
                </a:lnTo>
                <a:lnTo>
                  <a:pt x="1165186" y="18415"/>
                </a:lnTo>
                <a:lnTo>
                  <a:pt x="1164653" y="18415"/>
                </a:lnTo>
                <a:lnTo>
                  <a:pt x="1163218" y="19227"/>
                </a:lnTo>
                <a:lnTo>
                  <a:pt x="1163218" y="86995"/>
                </a:lnTo>
                <a:lnTo>
                  <a:pt x="1162799" y="88265"/>
                </a:lnTo>
                <a:lnTo>
                  <a:pt x="1161199" y="88265"/>
                </a:lnTo>
                <a:lnTo>
                  <a:pt x="1160957" y="86995"/>
                </a:lnTo>
                <a:lnTo>
                  <a:pt x="1163218" y="86995"/>
                </a:lnTo>
                <a:lnTo>
                  <a:pt x="1163218" y="19227"/>
                </a:lnTo>
                <a:lnTo>
                  <a:pt x="1162380" y="19685"/>
                </a:lnTo>
                <a:lnTo>
                  <a:pt x="1156004" y="19685"/>
                </a:lnTo>
                <a:lnTo>
                  <a:pt x="1156004" y="85725"/>
                </a:lnTo>
                <a:lnTo>
                  <a:pt x="1155103" y="86995"/>
                </a:lnTo>
                <a:lnTo>
                  <a:pt x="1152004" y="88265"/>
                </a:lnTo>
                <a:lnTo>
                  <a:pt x="1151458" y="88265"/>
                </a:lnTo>
                <a:lnTo>
                  <a:pt x="1150277" y="87210"/>
                </a:lnTo>
                <a:lnTo>
                  <a:pt x="1150277" y="194945"/>
                </a:lnTo>
                <a:lnTo>
                  <a:pt x="1146797" y="194945"/>
                </a:lnTo>
                <a:lnTo>
                  <a:pt x="1146352" y="193675"/>
                </a:lnTo>
                <a:lnTo>
                  <a:pt x="1149807" y="193675"/>
                </a:lnTo>
                <a:lnTo>
                  <a:pt x="1150277" y="194945"/>
                </a:lnTo>
                <a:lnTo>
                  <a:pt x="1150277" y="87210"/>
                </a:lnTo>
                <a:lnTo>
                  <a:pt x="1150048" y="86995"/>
                </a:lnTo>
                <a:lnTo>
                  <a:pt x="1146327" y="86995"/>
                </a:lnTo>
                <a:lnTo>
                  <a:pt x="1146327" y="207645"/>
                </a:lnTo>
                <a:lnTo>
                  <a:pt x="1146048" y="208915"/>
                </a:lnTo>
                <a:lnTo>
                  <a:pt x="1130427" y="208915"/>
                </a:lnTo>
                <a:lnTo>
                  <a:pt x="1130236" y="207645"/>
                </a:lnTo>
                <a:lnTo>
                  <a:pt x="1146327" y="207645"/>
                </a:lnTo>
                <a:lnTo>
                  <a:pt x="1146327" y="86995"/>
                </a:lnTo>
                <a:lnTo>
                  <a:pt x="1126058" y="86995"/>
                </a:lnTo>
                <a:lnTo>
                  <a:pt x="1126058" y="268605"/>
                </a:lnTo>
                <a:lnTo>
                  <a:pt x="1123988" y="269875"/>
                </a:lnTo>
                <a:lnTo>
                  <a:pt x="1122210" y="268605"/>
                </a:lnTo>
                <a:lnTo>
                  <a:pt x="1119492" y="268605"/>
                </a:lnTo>
                <a:lnTo>
                  <a:pt x="1120025" y="267335"/>
                </a:lnTo>
                <a:lnTo>
                  <a:pt x="1124978" y="267335"/>
                </a:lnTo>
                <a:lnTo>
                  <a:pt x="1126058" y="268605"/>
                </a:lnTo>
                <a:lnTo>
                  <a:pt x="1126058" y="86995"/>
                </a:lnTo>
                <a:lnTo>
                  <a:pt x="1124597" y="86995"/>
                </a:lnTo>
                <a:lnTo>
                  <a:pt x="1124597" y="255905"/>
                </a:lnTo>
                <a:lnTo>
                  <a:pt x="1124000" y="257175"/>
                </a:lnTo>
                <a:lnTo>
                  <a:pt x="1119390" y="257175"/>
                </a:lnTo>
                <a:lnTo>
                  <a:pt x="1118933" y="255905"/>
                </a:lnTo>
                <a:lnTo>
                  <a:pt x="1124597" y="255905"/>
                </a:lnTo>
                <a:lnTo>
                  <a:pt x="1124597" y="86995"/>
                </a:lnTo>
                <a:lnTo>
                  <a:pt x="1120660" y="86995"/>
                </a:lnTo>
                <a:lnTo>
                  <a:pt x="1120660" y="206375"/>
                </a:lnTo>
                <a:lnTo>
                  <a:pt x="1118362" y="207645"/>
                </a:lnTo>
                <a:lnTo>
                  <a:pt x="1116279" y="207645"/>
                </a:lnTo>
                <a:lnTo>
                  <a:pt x="1113929" y="206375"/>
                </a:lnTo>
                <a:lnTo>
                  <a:pt x="1120660" y="206375"/>
                </a:lnTo>
                <a:lnTo>
                  <a:pt x="1120660" y="86995"/>
                </a:lnTo>
                <a:lnTo>
                  <a:pt x="1111669" y="86995"/>
                </a:lnTo>
                <a:lnTo>
                  <a:pt x="1111669" y="255905"/>
                </a:lnTo>
                <a:lnTo>
                  <a:pt x="1111427" y="257175"/>
                </a:lnTo>
                <a:lnTo>
                  <a:pt x="1102969" y="257175"/>
                </a:lnTo>
                <a:lnTo>
                  <a:pt x="1102728" y="255905"/>
                </a:lnTo>
                <a:lnTo>
                  <a:pt x="1111669" y="255905"/>
                </a:lnTo>
                <a:lnTo>
                  <a:pt x="1111669" y="86995"/>
                </a:lnTo>
                <a:lnTo>
                  <a:pt x="1104163" y="86995"/>
                </a:lnTo>
                <a:lnTo>
                  <a:pt x="1104163" y="192405"/>
                </a:lnTo>
                <a:lnTo>
                  <a:pt x="1103312" y="193675"/>
                </a:lnTo>
                <a:lnTo>
                  <a:pt x="1102817" y="192405"/>
                </a:lnTo>
                <a:lnTo>
                  <a:pt x="1104163" y="192405"/>
                </a:lnTo>
                <a:lnTo>
                  <a:pt x="1104163" y="86995"/>
                </a:lnTo>
                <a:lnTo>
                  <a:pt x="1097305" y="86995"/>
                </a:lnTo>
                <a:lnTo>
                  <a:pt x="1097305" y="268605"/>
                </a:lnTo>
                <a:lnTo>
                  <a:pt x="1094968" y="268605"/>
                </a:lnTo>
                <a:lnTo>
                  <a:pt x="1094409" y="267335"/>
                </a:lnTo>
                <a:lnTo>
                  <a:pt x="1094625" y="267335"/>
                </a:lnTo>
                <a:lnTo>
                  <a:pt x="1094879" y="266065"/>
                </a:lnTo>
                <a:lnTo>
                  <a:pt x="1096086" y="266065"/>
                </a:lnTo>
                <a:lnTo>
                  <a:pt x="1096810" y="267335"/>
                </a:lnTo>
                <a:lnTo>
                  <a:pt x="1097305" y="268605"/>
                </a:lnTo>
                <a:lnTo>
                  <a:pt x="1097305" y="86995"/>
                </a:lnTo>
                <a:lnTo>
                  <a:pt x="1092288" y="86995"/>
                </a:lnTo>
                <a:lnTo>
                  <a:pt x="1092288" y="266065"/>
                </a:lnTo>
                <a:lnTo>
                  <a:pt x="1091476" y="267335"/>
                </a:lnTo>
                <a:lnTo>
                  <a:pt x="1077328" y="267335"/>
                </a:lnTo>
                <a:lnTo>
                  <a:pt x="1076515" y="266065"/>
                </a:lnTo>
                <a:lnTo>
                  <a:pt x="1076185" y="266065"/>
                </a:lnTo>
                <a:lnTo>
                  <a:pt x="1076426" y="264795"/>
                </a:lnTo>
                <a:lnTo>
                  <a:pt x="1076947" y="264795"/>
                </a:lnTo>
                <a:lnTo>
                  <a:pt x="1078979" y="266065"/>
                </a:lnTo>
                <a:lnTo>
                  <a:pt x="1080325" y="266065"/>
                </a:lnTo>
                <a:lnTo>
                  <a:pt x="1082509" y="264795"/>
                </a:lnTo>
                <a:lnTo>
                  <a:pt x="1091768" y="264795"/>
                </a:lnTo>
                <a:lnTo>
                  <a:pt x="1092288" y="266065"/>
                </a:lnTo>
                <a:lnTo>
                  <a:pt x="1092288" y="86995"/>
                </a:lnTo>
                <a:lnTo>
                  <a:pt x="1087602" y="86995"/>
                </a:lnTo>
                <a:lnTo>
                  <a:pt x="1087602" y="206375"/>
                </a:lnTo>
                <a:lnTo>
                  <a:pt x="1085291" y="207645"/>
                </a:lnTo>
                <a:lnTo>
                  <a:pt x="1083246" y="207645"/>
                </a:lnTo>
                <a:lnTo>
                  <a:pt x="1080947" y="206375"/>
                </a:lnTo>
                <a:lnTo>
                  <a:pt x="1087602" y="206375"/>
                </a:lnTo>
                <a:lnTo>
                  <a:pt x="1087602" y="86995"/>
                </a:lnTo>
                <a:lnTo>
                  <a:pt x="1086243" y="86995"/>
                </a:lnTo>
                <a:lnTo>
                  <a:pt x="1086243" y="192405"/>
                </a:lnTo>
                <a:lnTo>
                  <a:pt x="1086091" y="193675"/>
                </a:lnTo>
                <a:lnTo>
                  <a:pt x="1082649" y="193675"/>
                </a:lnTo>
                <a:lnTo>
                  <a:pt x="1082446" y="192405"/>
                </a:lnTo>
                <a:lnTo>
                  <a:pt x="1086243" y="192405"/>
                </a:lnTo>
                <a:lnTo>
                  <a:pt x="1086243" y="86995"/>
                </a:lnTo>
                <a:lnTo>
                  <a:pt x="1084745" y="85725"/>
                </a:lnTo>
                <a:lnTo>
                  <a:pt x="1082522" y="85725"/>
                </a:lnTo>
                <a:lnTo>
                  <a:pt x="1077849" y="86893"/>
                </a:lnTo>
                <a:lnTo>
                  <a:pt x="1077849" y="207645"/>
                </a:lnTo>
                <a:lnTo>
                  <a:pt x="1077125" y="208915"/>
                </a:lnTo>
                <a:lnTo>
                  <a:pt x="1075436" y="208915"/>
                </a:lnTo>
                <a:lnTo>
                  <a:pt x="1074813" y="207645"/>
                </a:lnTo>
                <a:lnTo>
                  <a:pt x="1076464" y="206375"/>
                </a:lnTo>
                <a:lnTo>
                  <a:pt x="1077607" y="206375"/>
                </a:lnTo>
                <a:lnTo>
                  <a:pt x="1077849" y="207645"/>
                </a:lnTo>
                <a:lnTo>
                  <a:pt x="1077849" y="86893"/>
                </a:lnTo>
                <a:lnTo>
                  <a:pt x="1077391" y="86995"/>
                </a:lnTo>
                <a:lnTo>
                  <a:pt x="1077163" y="86995"/>
                </a:lnTo>
                <a:lnTo>
                  <a:pt x="1077163" y="192405"/>
                </a:lnTo>
                <a:lnTo>
                  <a:pt x="1076718" y="193675"/>
                </a:lnTo>
                <a:lnTo>
                  <a:pt x="1076185" y="193675"/>
                </a:lnTo>
                <a:lnTo>
                  <a:pt x="1075296" y="192405"/>
                </a:lnTo>
                <a:lnTo>
                  <a:pt x="1077163" y="192405"/>
                </a:lnTo>
                <a:lnTo>
                  <a:pt x="1077163" y="86995"/>
                </a:lnTo>
                <a:lnTo>
                  <a:pt x="1067701" y="86995"/>
                </a:lnTo>
                <a:lnTo>
                  <a:pt x="1067117" y="85725"/>
                </a:lnTo>
                <a:lnTo>
                  <a:pt x="1067066" y="187325"/>
                </a:lnTo>
                <a:lnTo>
                  <a:pt x="1066736" y="188595"/>
                </a:lnTo>
                <a:lnTo>
                  <a:pt x="1066215" y="187325"/>
                </a:lnTo>
                <a:lnTo>
                  <a:pt x="1067066" y="187325"/>
                </a:lnTo>
                <a:lnTo>
                  <a:pt x="1067066" y="85699"/>
                </a:lnTo>
                <a:lnTo>
                  <a:pt x="1064882" y="84455"/>
                </a:lnTo>
                <a:lnTo>
                  <a:pt x="1063244" y="84455"/>
                </a:lnTo>
                <a:lnTo>
                  <a:pt x="1059535" y="86995"/>
                </a:lnTo>
                <a:lnTo>
                  <a:pt x="1057440" y="86995"/>
                </a:lnTo>
                <a:lnTo>
                  <a:pt x="1054684" y="85725"/>
                </a:lnTo>
                <a:lnTo>
                  <a:pt x="1054404" y="85725"/>
                </a:lnTo>
                <a:lnTo>
                  <a:pt x="1054595" y="84455"/>
                </a:lnTo>
                <a:lnTo>
                  <a:pt x="1054976" y="84455"/>
                </a:lnTo>
                <a:lnTo>
                  <a:pt x="1056259" y="83185"/>
                </a:lnTo>
                <a:lnTo>
                  <a:pt x="1056855" y="83185"/>
                </a:lnTo>
                <a:lnTo>
                  <a:pt x="1057986" y="84455"/>
                </a:lnTo>
                <a:lnTo>
                  <a:pt x="1058608" y="84455"/>
                </a:lnTo>
                <a:lnTo>
                  <a:pt x="1060259" y="83185"/>
                </a:lnTo>
                <a:lnTo>
                  <a:pt x="1109268" y="83185"/>
                </a:lnTo>
                <a:lnTo>
                  <a:pt x="1110119" y="84455"/>
                </a:lnTo>
                <a:lnTo>
                  <a:pt x="1111999" y="84455"/>
                </a:lnTo>
                <a:lnTo>
                  <a:pt x="1114590" y="83185"/>
                </a:lnTo>
                <a:lnTo>
                  <a:pt x="1116723" y="83185"/>
                </a:lnTo>
                <a:lnTo>
                  <a:pt x="1119974" y="84455"/>
                </a:lnTo>
                <a:lnTo>
                  <a:pt x="1122235" y="84455"/>
                </a:lnTo>
                <a:lnTo>
                  <a:pt x="1124635" y="83185"/>
                </a:lnTo>
                <a:lnTo>
                  <a:pt x="1127048" y="83185"/>
                </a:lnTo>
                <a:lnTo>
                  <a:pt x="1130236" y="84455"/>
                </a:lnTo>
                <a:lnTo>
                  <a:pt x="1133081" y="84455"/>
                </a:lnTo>
                <a:lnTo>
                  <a:pt x="1134173" y="83185"/>
                </a:lnTo>
                <a:lnTo>
                  <a:pt x="1153680" y="83185"/>
                </a:lnTo>
                <a:lnTo>
                  <a:pt x="1154544" y="84455"/>
                </a:lnTo>
                <a:lnTo>
                  <a:pt x="1156004" y="85725"/>
                </a:lnTo>
                <a:lnTo>
                  <a:pt x="1156004" y="19685"/>
                </a:lnTo>
                <a:lnTo>
                  <a:pt x="1152359" y="19685"/>
                </a:lnTo>
                <a:lnTo>
                  <a:pt x="1151470" y="18415"/>
                </a:lnTo>
                <a:lnTo>
                  <a:pt x="1146644" y="18415"/>
                </a:lnTo>
                <a:lnTo>
                  <a:pt x="1145209" y="19685"/>
                </a:lnTo>
                <a:lnTo>
                  <a:pt x="1136002" y="19685"/>
                </a:lnTo>
                <a:lnTo>
                  <a:pt x="1132967" y="17145"/>
                </a:lnTo>
                <a:lnTo>
                  <a:pt x="1130236" y="18415"/>
                </a:lnTo>
                <a:lnTo>
                  <a:pt x="1115415" y="18415"/>
                </a:lnTo>
                <a:lnTo>
                  <a:pt x="1076731" y="17145"/>
                </a:lnTo>
                <a:lnTo>
                  <a:pt x="1074293" y="18415"/>
                </a:lnTo>
                <a:lnTo>
                  <a:pt x="1071714" y="17145"/>
                </a:lnTo>
                <a:lnTo>
                  <a:pt x="1071867" y="15875"/>
                </a:lnTo>
                <a:lnTo>
                  <a:pt x="1080858" y="15875"/>
                </a:lnTo>
                <a:lnTo>
                  <a:pt x="1082814" y="14605"/>
                </a:lnTo>
                <a:lnTo>
                  <a:pt x="1083754" y="14605"/>
                </a:lnTo>
                <a:lnTo>
                  <a:pt x="1086243" y="15875"/>
                </a:lnTo>
                <a:lnTo>
                  <a:pt x="1130922" y="15875"/>
                </a:lnTo>
                <a:lnTo>
                  <a:pt x="1132890" y="14605"/>
                </a:lnTo>
                <a:lnTo>
                  <a:pt x="1133983" y="14605"/>
                </a:lnTo>
                <a:lnTo>
                  <a:pt x="1135684" y="15875"/>
                </a:lnTo>
                <a:lnTo>
                  <a:pt x="1175816" y="15875"/>
                </a:lnTo>
                <a:lnTo>
                  <a:pt x="1177709" y="17145"/>
                </a:lnTo>
                <a:lnTo>
                  <a:pt x="1177975" y="17145"/>
                </a:lnTo>
                <a:lnTo>
                  <a:pt x="1178217" y="18415"/>
                </a:lnTo>
                <a:lnTo>
                  <a:pt x="1178217" y="6985"/>
                </a:lnTo>
                <a:lnTo>
                  <a:pt x="1162558" y="6985"/>
                </a:lnTo>
                <a:lnTo>
                  <a:pt x="1160703" y="5715"/>
                </a:lnTo>
                <a:lnTo>
                  <a:pt x="1159979" y="5715"/>
                </a:lnTo>
                <a:lnTo>
                  <a:pt x="1157236" y="6985"/>
                </a:lnTo>
                <a:lnTo>
                  <a:pt x="1155115" y="5715"/>
                </a:lnTo>
                <a:lnTo>
                  <a:pt x="1154239" y="5715"/>
                </a:lnTo>
                <a:lnTo>
                  <a:pt x="1152664" y="6985"/>
                </a:lnTo>
                <a:lnTo>
                  <a:pt x="1152004" y="6985"/>
                </a:lnTo>
                <a:lnTo>
                  <a:pt x="1150416" y="8255"/>
                </a:lnTo>
                <a:lnTo>
                  <a:pt x="1149883" y="8255"/>
                </a:lnTo>
                <a:lnTo>
                  <a:pt x="1148753" y="6985"/>
                </a:lnTo>
                <a:lnTo>
                  <a:pt x="1148130" y="5715"/>
                </a:lnTo>
                <a:lnTo>
                  <a:pt x="1141768" y="5715"/>
                </a:lnTo>
                <a:lnTo>
                  <a:pt x="1138478" y="6985"/>
                </a:lnTo>
                <a:lnTo>
                  <a:pt x="1137513" y="6985"/>
                </a:lnTo>
                <a:lnTo>
                  <a:pt x="1135875" y="5715"/>
                </a:lnTo>
                <a:lnTo>
                  <a:pt x="1126515" y="5715"/>
                </a:lnTo>
                <a:lnTo>
                  <a:pt x="1124623" y="6985"/>
                </a:lnTo>
                <a:lnTo>
                  <a:pt x="1124115" y="6985"/>
                </a:lnTo>
                <a:lnTo>
                  <a:pt x="1122451" y="5715"/>
                </a:lnTo>
                <a:lnTo>
                  <a:pt x="1067600" y="5715"/>
                </a:lnTo>
                <a:lnTo>
                  <a:pt x="1067600" y="17145"/>
                </a:lnTo>
                <a:lnTo>
                  <a:pt x="1052004" y="17145"/>
                </a:lnTo>
                <a:lnTo>
                  <a:pt x="1049337" y="18415"/>
                </a:lnTo>
                <a:lnTo>
                  <a:pt x="1047711" y="18415"/>
                </a:lnTo>
                <a:lnTo>
                  <a:pt x="1047711" y="84455"/>
                </a:lnTo>
                <a:lnTo>
                  <a:pt x="1045260" y="84455"/>
                </a:lnTo>
                <a:lnTo>
                  <a:pt x="1045260" y="187325"/>
                </a:lnTo>
                <a:lnTo>
                  <a:pt x="1044079" y="188277"/>
                </a:lnTo>
                <a:lnTo>
                  <a:pt x="1044079" y="266065"/>
                </a:lnTo>
                <a:lnTo>
                  <a:pt x="1043635" y="267335"/>
                </a:lnTo>
                <a:lnTo>
                  <a:pt x="1021664" y="267335"/>
                </a:lnTo>
                <a:lnTo>
                  <a:pt x="1020889" y="268605"/>
                </a:lnTo>
                <a:lnTo>
                  <a:pt x="1019136" y="268605"/>
                </a:lnTo>
                <a:lnTo>
                  <a:pt x="1018336" y="267335"/>
                </a:lnTo>
                <a:lnTo>
                  <a:pt x="1016444" y="267335"/>
                </a:lnTo>
                <a:lnTo>
                  <a:pt x="1016546" y="266065"/>
                </a:lnTo>
                <a:lnTo>
                  <a:pt x="1044079" y="266065"/>
                </a:lnTo>
                <a:lnTo>
                  <a:pt x="1044079" y="188277"/>
                </a:lnTo>
                <a:lnTo>
                  <a:pt x="1043686" y="188595"/>
                </a:lnTo>
                <a:lnTo>
                  <a:pt x="1042797" y="187325"/>
                </a:lnTo>
                <a:lnTo>
                  <a:pt x="1041285" y="188595"/>
                </a:lnTo>
                <a:lnTo>
                  <a:pt x="1040688" y="188595"/>
                </a:lnTo>
                <a:lnTo>
                  <a:pt x="1040218" y="187325"/>
                </a:lnTo>
                <a:lnTo>
                  <a:pt x="1042797" y="187325"/>
                </a:lnTo>
                <a:lnTo>
                  <a:pt x="1045260" y="187325"/>
                </a:lnTo>
                <a:lnTo>
                  <a:pt x="1045260" y="84455"/>
                </a:lnTo>
                <a:lnTo>
                  <a:pt x="1041425" y="84455"/>
                </a:lnTo>
                <a:lnTo>
                  <a:pt x="1040574" y="85725"/>
                </a:lnTo>
                <a:lnTo>
                  <a:pt x="1038974" y="85725"/>
                </a:lnTo>
                <a:lnTo>
                  <a:pt x="1038148" y="86995"/>
                </a:lnTo>
                <a:lnTo>
                  <a:pt x="1031227" y="86995"/>
                </a:lnTo>
                <a:lnTo>
                  <a:pt x="1028979" y="86131"/>
                </a:lnTo>
                <a:lnTo>
                  <a:pt x="1028979" y="206375"/>
                </a:lnTo>
                <a:lnTo>
                  <a:pt x="1028852" y="206375"/>
                </a:lnTo>
                <a:lnTo>
                  <a:pt x="1028331" y="207645"/>
                </a:lnTo>
                <a:lnTo>
                  <a:pt x="1022794" y="207645"/>
                </a:lnTo>
                <a:lnTo>
                  <a:pt x="1022299" y="206375"/>
                </a:lnTo>
                <a:lnTo>
                  <a:pt x="1022908" y="206375"/>
                </a:lnTo>
                <a:lnTo>
                  <a:pt x="1025245" y="205105"/>
                </a:lnTo>
                <a:lnTo>
                  <a:pt x="1028471" y="205105"/>
                </a:lnTo>
                <a:lnTo>
                  <a:pt x="1028979" y="206375"/>
                </a:lnTo>
                <a:lnTo>
                  <a:pt x="1028979" y="86131"/>
                </a:lnTo>
                <a:lnTo>
                  <a:pt x="1027963" y="85725"/>
                </a:lnTo>
                <a:lnTo>
                  <a:pt x="1027315" y="85725"/>
                </a:lnTo>
                <a:lnTo>
                  <a:pt x="1027595" y="84455"/>
                </a:lnTo>
                <a:lnTo>
                  <a:pt x="1028928" y="84455"/>
                </a:lnTo>
                <a:lnTo>
                  <a:pt x="1029830" y="83185"/>
                </a:lnTo>
                <a:lnTo>
                  <a:pt x="1047330" y="83185"/>
                </a:lnTo>
                <a:lnTo>
                  <a:pt x="1047711" y="84455"/>
                </a:lnTo>
                <a:lnTo>
                  <a:pt x="1047711" y="18415"/>
                </a:lnTo>
                <a:lnTo>
                  <a:pt x="1030909" y="18415"/>
                </a:lnTo>
                <a:lnTo>
                  <a:pt x="1029246" y="17145"/>
                </a:lnTo>
                <a:lnTo>
                  <a:pt x="1026769" y="15875"/>
                </a:lnTo>
                <a:lnTo>
                  <a:pt x="1025829" y="15875"/>
                </a:lnTo>
                <a:lnTo>
                  <a:pt x="1024242" y="17145"/>
                </a:lnTo>
                <a:lnTo>
                  <a:pt x="1022299" y="17145"/>
                </a:lnTo>
                <a:lnTo>
                  <a:pt x="1022299" y="84455"/>
                </a:lnTo>
                <a:lnTo>
                  <a:pt x="1020254" y="84455"/>
                </a:lnTo>
                <a:lnTo>
                  <a:pt x="1020483" y="83185"/>
                </a:lnTo>
                <a:lnTo>
                  <a:pt x="1021588" y="83185"/>
                </a:lnTo>
                <a:lnTo>
                  <a:pt x="1022299" y="84455"/>
                </a:lnTo>
                <a:lnTo>
                  <a:pt x="1022299" y="17145"/>
                </a:lnTo>
                <a:lnTo>
                  <a:pt x="1020927" y="17145"/>
                </a:lnTo>
                <a:lnTo>
                  <a:pt x="1019403" y="18415"/>
                </a:lnTo>
                <a:lnTo>
                  <a:pt x="1018082" y="18415"/>
                </a:lnTo>
                <a:lnTo>
                  <a:pt x="1018082" y="206375"/>
                </a:lnTo>
                <a:lnTo>
                  <a:pt x="1015390" y="207645"/>
                </a:lnTo>
                <a:lnTo>
                  <a:pt x="1013015" y="206375"/>
                </a:lnTo>
                <a:lnTo>
                  <a:pt x="1014933" y="206375"/>
                </a:lnTo>
                <a:lnTo>
                  <a:pt x="1016431" y="205105"/>
                </a:lnTo>
                <a:lnTo>
                  <a:pt x="1018082" y="206375"/>
                </a:lnTo>
                <a:lnTo>
                  <a:pt x="1018082" y="18415"/>
                </a:lnTo>
                <a:lnTo>
                  <a:pt x="1016711" y="18415"/>
                </a:lnTo>
                <a:lnTo>
                  <a:pt x="1013548" y="19685"/>
                </a:lnTo>
                <a:lnTo>
                  <a:pt x="1012647" y="19685"/>
                </a:lnTo>
                <a:lnTo>
                  <a:pt x="1012647" y="85725"/>
                </a:lnTo>
                <a:lnTo>
                  <a:pt x="1012342" y="85826"/>
                </a:lnTo>
                <a:lnTo>
                  <a:pt x="1012342" y="187325"/>
                </a:lnTo>
                <a:lnTo>
                  <a:pt x="1011402" y="188595"/>
                </a:lnTo>
                <a:lnTo>
                  <a:pt x="1010208" y="188595"/>
                </a:lnTo>
                <a:lnTo>
                  <a:pt x="1009662" y="187325"/>
                </a:lnTo>
                <a:lnTo>
                  <a:pt x="1012342" y="187325"/>
                </a:lnTo>
                <a:lnTo>
                  <a:pt x="1012342" y="85826"/>
                </a:lnTo>
                <a:lnTo>
                  <a:pt x="1009916" y="86995"/>
                </a:lnTo>
                <a:lnTo>
                  <a:pt x="1007503" y="85725"/>
                </a:lnTo>
                <a:lnTo>
                  <a:pt x="1005103" y="86995"/>
                </a:lnTo>
                <a:lnTo>
                  <a:pt x="999680" y="86995"/>
                </a:lnTo>
                <a:lnTo>
                  <a:pt x="996746" y="85725"/>
                </a:lnTo>
                <a:lnTo>
                  <a:pt x="996429" y="85725"/>
                </a:lnTo>
                <a:lnTo>
                  <a:pt x="997127" y="84455"/>
                </a:lnTo>
                <a:lnTo>
                  <a:pt x="997877" y="84455"/>
                </a:lnTo>
                <a:lnTo>
                  <a:pt x="1000277" y="83185"/>
                </a:lnTo>
                <a:lnTo>
                  <a:pt x="1001801" y="83185"/>
                </a:lnTo>
                <a:lnTo>
                  <a:pt x="1003998" y="84455"/>
                </a:lnTo>
                <a:lnTo>
                  <a:pt x="1004900" y="84455"/>
                </a:lnTo>
                <a:lnTo>
                  <a:pt x="1007440" y="83185"/>
                </a:lnTo>
                <a:lnTo>
                  <a:pt x="1009065" y="83185"/>
                </a:lnTo>
                <a:lnTo>
                  <a:pt x="1011262" y="84455"/>
                </a:lnTo>
                <a:lnTo>
                  <a:pt x="1011885" y="84455"/>
                </a:lnTo>
                <a:lnTo>
                  <a:pt x="1012647" y="85725"/>
                </a:lnTo>
                <a:lnTo>
                  <a:pt x="1012647" y="19685"/>
                </a:lnTo>
                <a:lnTo>
                  <a:pt x="1010856" y="19685"/>
                </a:lnTo>
                <a:lnTo>
                  <a:pt x="1007071" y="18415"/>
                </a:lnTo>
                <a:lnTo>
                  <a:pt x="1004697" y="18415"/>
                </a:lnTo>
                <a:lnTo>
                  <a:pt x="996073" y="17805"/>
                </a:lnTo>
                <a:lnTo>
                  <a:pt x="996073" y="206375"/>
                </a:lnTo>
                <a:lnTo>
                  <a:pt x="993698" y="207645"/>
                </a:lnTo>
                <a:lnTo>
                  <a:pt x="991654" y="207645"/>
                </a:lnTo>
                <a:lnTo>
                  <a:pt x="989380" y="206375"/>
                </a:lnTo>
                <a:lnTo>
                  <a:pt x="993533" y="206375"/>
                </a:lnTo>
                <a:lnTo>
                  <a:pt x="994727" y="205105"/>
                </a:lnTo>
                <a:lnTo>
                  <a:pt x="996073" y="206375"/>
                </a:lnTo>
                <a:lnTo>
                  <a:pt x="996073" y="17805"/>
                </a:lnTo>
                <a:lnTo>
                  <a:pt x="988390" y="17259"/>
                </a:lnTo>
                <a:lnTo>
                  <a:pt x="988390" y="85725"/>
                </a:lnTo>
                <a:lnTo>
                  <a:pt x="979893" y="86995"/>
                </a:lnTo>
                <a:lnTo>
                  <a:pt x="945311" y="86995"/>
                </a:lnTo>
                <a:lnTo>
                  <a:pt x="945311" y="207645"/>
                </a:lnTo>
                <a:lnTo>
                  <a:pt x="944689" y="208915"/>
                </a:lnTo>
                <a:lnTo>
                  <a:pt x="941959" y="208915"/>
                </a:lnTo>
                <a:lnTo>
                  <a:pt x="941489" y="207645"/>
                </a:lnTo>
                <a:lnTo>
                  <a:pt x="945311" y="207645"/>
                </a:lnTo>
                <a:lnTo>
                  <a:pt x="945311" y="86995"/>
                </a:lnTo>
                <a:lnTo>
                  <a:pt x="925728" y="86995"/>
                </a:lnTo>
                <a:lnTo>
                  <a:pt x="925423" y="85725"/>
                </a:lnTo>
                <a:lnTo>
                  <a:pt x="925258" y="85725"/>
                </a:lnTo>
                <a:lnTo>
                  <a:pt x="930617" y="84455"/>
                </a:lnTo>
                <a:lnTo>
                  <a:pt x="935177" y="84455"/>
                </a:lnTo>
                <a:lnTo>
                  <a:pt x="942797" y="85725"/>
                </a:lnTo>
                <a:lnTo>
                  <a:pt x="945832" y="84455"/>
                </a:lnTo>
                <a:lnTo>
                  <a:pt x="952461" y="84455"/>
                </a:lnTo>
                <a:lnTo>
                  <a:pt x="955624" y="83185"/>
                </a:lnTo>
                <a:lnTo>
                  <a:pt x="957173" y="83185"/>
                </a:lnTo>
                <a:lnTo>
                  <a:pt x="959713" y="84455"/>
                </a:lnTo>
                <a:lnTo>
                  <a:pt x="968743" y="84455"/>
                </a:lnTo>
                <a:lnTo>
                  <a:pt x="970661" y="83185"/>
                </a:lnTo>
                <a:lnTo>
                  <a:pt x="972083" y="83185"/>
                </a:lnTo>
                <a:lnTo>
                  <a:pt x="973594" y="84455"/>
                </a:lnTo>
                <a:lnTo>
                  <a:pt x="974255" y="84455"/>
                </a:lnTo>
                <a:lnTo>
                  <a:pt x="976312" y="83185"/>
                </a:lnTo>
                <a:lnTo>
                  <a:pt x="977900" y="84455"/>
                </a:lnTo>
                <a:lnTo>
                  <a:pt x="980859" y="84455"/>
                </a:lnTo>
                <a:lnTo>
                  <a:pt x="983602" y="85725"/>
                </a:lnTo>
                <a:lnTo>
                  <a:pt x="988390" y="85725"/>
                </a:lnTo>
                <a:lnTo>
                  <a:pt x="988390" y="17259"/>
                </a:lnTo>
                <a:lnTo>
                  <a:pt x="986866" y="17145"/>
                </a:lnTo>
                <a:lnTo>
                  <a:pt x="969048" y="17145"/>
                </a:lnTo>
                <a:lnTo>
                  <a:pt x="964171" y="18415"/>
                </a:lnTo>
                <a:lnTo>
                  <a:pt x="959294" y="17145"/>
                </a:lnTo>
                <a:lnTo>
                  <a:pt x="937056" y="17145"/>
                </a:lnTo>
                <a:lnTo>
                  <a:pt x="933399" y="18415"/>
                </a:lnTo>
                <a:lnTo>
                  <a:pt x="928522" y="17145"/>
                </a:lnTo>
                <a:lnTo>
                  <a:pt x="927290" y="17145"/>
                </a:lnTo>
                <a:lnTo>
                  <a:pt x="921207" y="18415"/>
                </a:lnTo>
                <a:lnTo>
                  <a:pt x="917752" y="17513"/>
                </a:lnTo>
                <a:lnTo>
                  <a:pt x="917752" y="207645"/>
                </a:lnTo>
                <a:lnTo>
                  <a:pt x="917460" y="208915"/>
                </a:lnTo>
                <a:lnTo>
                  <a:pt x="886802" y="208915"/>
                </a:lnTo>
                <a:lnTo>
                  <a:pt x="886498" y="207645"/>
                </a:lnTo>
                <a:lnTo>
                  <a:pt x="917752" y="207645"/>
                </a:lnTo>
                <a:lnTo>
                  <a:pt x="917752" y="17513"/>
                </a:lnTo>
                <a:lnTo>
                  <a:pt x="916343" y="17145"/>
                </a:lnTo>
                <a:lnTo>
                  <a:pt x="914514" y="17145"/>
                </a:lnTo>
                <a:lnTo>
                  <a:pt x="914514" y="85725"/>
                </a:lnTo>
                <a:lnTo>
                  <a:pt x="913142" y="86995"/>
                </a:lnTo>
                <a:lnTo>
                  <a:pt x="912647" y="86995"/>
                </a:lnTo>
                <a:lnTo>
                  <a:pt x="912266" y="85725"/>
                </a:lnTo>
                <a:lnTo>
                  <a:pt x="914514" y="85725"/>
                </a:lnTo>
                <a:lnTo>
                  <a:pt x="914514" y="17145"/>
                </a:lnTo>
                <a:lnTo>
                  <a:pt x="910640" y="17145"/>
                </a:lnTo>
                <a:lnTo>
                  <a:pt x="910996" y="15875"/>
                </a:lnTo>
                <a:lnTo>
                  <a:pt x="966952" y="15875"/>
                </a:lnTo>
                <a:lnTo>
                  <a:pt x="970102" y="14605"/>
                </a:lnTo>
                <a:lnTo>
                  <a:pt x="973099" y="14605"/>
                </a:lnTo>
                <a:lnTo>
                  <a:pt x="973645" y="15875"/>
                </a:lnTo>
                <a:lnTo>
                  <a:pt x="976922" y="15875"/>
                </a:lnTo>
                <a:lnTo>
                  <a:pt x="980020" y="14605"/>
                </a:lnTo>
                <a:lnTo>
                  <a:pt x="1045476" y="14605"/>
                </a:lnTo>
                <a:lnTo>
                  <a:pt x="1047191" y="15875"/>
                </a:lnTo>
                <a:lnTo>
                  <a:pt x="1047724" y="15875"/>
                </a:lnTo>
                <a:lnTo>
                  <a:pt x="1049718" y="14605"/>
                </a:lnTo>
                <a:lnTo>
                  <a:pt x="1063244" y="14605"/>
                </a:lnTo>
                <a:lnTo>
                  <a:pt x="1065110" y="15875"/>
                </a:lnTo>
                <a:lnTo>
                  <a:pt x="1067333" y="15875"/>
                </a:lnTo>
                <a:lnTo>
                  <a:pt x="1067600" y="17145"/>
                </a:lnTo>
                <a:lnTo>
                  <a:pt x="1067600" y="5715"/>
                </a:lnTo>
                <a:lnTo>
                  <a:pt x="1027658" y="5715"/>
                </a:lnTo>
                <a:lnTo>
                  <a:pt x="1026261" y="6985"/>
                </a:lnTo>
                <a:lnTo>
                  <a:pt x="1025690" y="6985"/>
                </a:lnTo>
                <a:lnTo>
                  <a:pt x="1023454" y="5715"/>
                </a:lnTo>
                <a:lnTo>
                  <a:pt x="983551" y="5715"/>
                </a:lnTo>
                <a:lnTo>
                  <a:pt x="981951" y="6985"/>
                </a:lnTo>
                <a:lnTo>
                  <a:pt x="981430" y="6985"/>
                </a:lnTo>
                <a:lnTo>
                  <a:pt x="979678" y="5715"/>
                </a:lnTo>
                <a:lnTo>
                  <a:pt x="978585" y="5715"/>
                </a:lnTo>
                <a:lnTo>
                  <a:pt x="975550" y="6985"/>
                </a:lnTo>
                <a:lnTo>
                  <a:pt x="973162" y="6985"/>
                </a:lnTo>
                <a:lnTo>
                  <a:pt x="972019" y="5715"/>
                </a:lnTo>
                <a:lnTo>
                  <a:pt x="961720" y="5715"/>
                </a:lnTo>
                <a:lnTo>
                  <a:pt x="960018" y="6985"/>
                </a:lnTo>
                <a:lnTo>
                  <a:pt x="959472" y="6985"/>
                </a:lnTo>
                <a:lnTo>
                  <a:pt x="957173" y="5715"/>
                </a:lnTo>
                <a:lnTo>
                  <a:pt x="955421" y="5715"/>
                </a:lnTo>
                <a:lnTo>
                  <a:pt x="952804" y="6985"/>
                </a:lnTo>
                <a:lnTo>
                  <a:pt x="951979" y="6985"/>
                </a:lnTo>
                <a:lnTo>
                  <a:pt x="950556" y="5715"/>
                </a:lnTo>
                <a:lnTo>
                  <a:pt x="939723" y="5715"/>
                </a:lnTo>
                <a:lnTo>
                  <a:pt x="936269" y="8255"/>
                </a:lnTo>
                <a:lnTo>
                  <a:pt x="933856" y="6985"/>
                </a:lnTo>
                <a:lnTo>
                  <a:pt x="930871" y="6985"/>
                </a:lnTo>
                <a:lnTo>
                  <a:pt x="930402" y="5715"/>
                </a:lnTo>
                <a:lnTo>
                  <a:pt x="926807" y="8255"/>
                </a:lnTo>
                <a:lnTo>
                  <a:pt x="923886" y="8255"/>
                </a:lnTo>
                <a:lnTo>
                  <a:pt x="922464" y="6985"/>
                </a:lnTo>
                <a:lnTo>
                  <a:pt x="921054" y="5715"/>
                </a:lnTo>
                <a:lnTo>
                  <a:pt x="917219" y="5715"/>
                </a:lnTo>
                <a:lnTo>
                  <a:pt x="916927" y="6985"/>
                </a:lnTo>
                <a:lnTo>
                  <a:pt x="912672" y="6985"/>
                </a:lnTo>
                <a:lnTo>
                  <a:pt x="911491" y="5715"/>
                </a:lnTo>
                <a:lnTo>
                  <a:pt x="910640" y="5715"/>
                </a:lnTo>
                <a:lnTo>
                  <a:pt x="908100" y="6985"/>
                </a:lnTo>
                <a:lnTo>
                  <a:pt x="906284" y="8255"/>
                </a:lnTo>
                <a:lnTo>
                  <a:pt x="904646" y="7048"/>
                </a:lnTo>
                <a:lnTo>
                  <a:pt x="904646" y="17145"/>
                </a:lnTo>
                <a:lnTo>
                  <a:pt x="903274" y="17145"/>
                </a:lnTo>
                <a:lnTo>
                  <a:pt x="903808" y="15875"/>
                </a:lnTo>
                <a:lnTo>
                  <a:pt x="904646" y="17145"/>
                </a:lnTo>
                <a:lnTo>
                  <a:pt x="904646" y="7048"/>
                </a:lnTo>
                <a:lnTo>
                  <a:pt x="902855" y="5715"/>
                </a:lnTo>
                <a:lnTo>
                  <a:pt x="901090" y="5715"/>
                </a:lnTo>
                <a:lnTo>
                  <a:pt x="901090" y="85725"/>
                </a:lnTo>
                <a:lnTo>
                  <a:pt x="900684" y="86995"/>
                </a:lnTo>
                <a:lnTo>
                  <a:pt x="897991" y="86995"/>
                </a:lnTo>
                <a:lnTo>
                  <a:pt x="897559" y="85725"/>
                </a:lnTo>
                <a:lnTo>
                  <a:pt x="901090" y="85725"/>
                </a:lnTo>
                <a:lnTo>
                  <a:pt x="901090" y="5715"/>
                </a:lnTo>
                <a:lnTo>
                  <a:pt x="899147" y="5715"/>
                </a:lnTo>
                <a:lnTo>
                  <a:pt x="899147" y="17145"/>
                </a:lnTo>
                <a:lnTo>
                  <a:pt x="888619" y="17145"/>
                </a:lnTo>
                <a:lnTo>
                  <a:pt x="888619" y="86995"/>
                </a:lnTo>
                <a:lnTo>
                  <a:pt x="888174" y="88265"/>
                </a:lnTo>
                <a:lnTo>
                  <a:pt x="886739" y="88265"/>
                </a:lnTo>
                <a:lnTo>
                  <a:pt x="886548" y="86995"/>
                </a:lnTo>
                <a:lnTo>
                  <a:pt x="888619" y="86995"/>
                </a:lnTo>
                <a:lnTo>
                  <a:pt x="888619" y="17145"/>
                </a:lnTo>
                <a:lnTo>
                  <a:pt x="886688" y="17145"/>
                </a:lnTo>
                <a:lnTo>
                  <a:pt x="887145" y="15875"/>
                </a:lnTo>
                <a:lnTo>
                  <a:pt x="898779" y="15875"/>
                </a:lnTo>
                <a:lnTo>
                  <a:pt x="899147" y="17145"/>
                </a:lnTo>
                <a:lnTo>
                  <a:pt x="899147" y="5715"/>
                </a:lnTo>
                <a:lnTo>
                  <a:pt x="897458" y="5715"/>
                </a:lnTo>
                <a:lnTo>
                  <a:pt x="895743" y="4445"/>
                </a:lnTo>
                <a:lnTo>
                  <a:pt x="894981" y="3175"/>
                </a:lnTo>
                <a:lnTo>
                  <a:pt x="891247" y="3175"/>
                </a:lnTo>
                <a:lnTo>
                  <a:pt x="891311" y="4445"/>
                </a:lnTo>
                <a:lnTo>
                  <a:pt x="889558" y="5715"/>
                </a:lnTo>
                <a:lnTo>
                  <a:pt x="888403" y="4445"/>
                </a:lnTo>
                <a:lnTo>
                  <a:pt x="886244" y="5715"/>
                </a:lnTo>
                <a:lnTo>
                  <a:pt x="879678" y="5715"/>
                </a:lnTo>
                <a:lnTo>
                  <a:pt x="879678" y="255905"/>
                </a:lnTo>
                <a:lnTo>
                  <a:pt x="878243" y="257175"/>
                </a:lnTo>
                <a:lnTo>
                  <a:pt x="877760" y="257175"/>
                </a:lnTo>
                <a:lnTo>
                  <a:pt x="877366" y="255905"/>
                </a:lnTo>
                <a:lnTo>
                  <a:pt x="879678" y="255905"/>
                </a:lnTo>
                <a:lnTo>
                  <a:pt x="879678" y="5715"/>
                </a:lnTo>
                <a:lnTo>
                  <a:pt x="879309" y="5715"/>
                </a:lnTo>
                <a:lnTo>
                  <a:pt x="879309" y="85725"/>
                </a:lnTo>
                <a:lnTo>
                  <a:pt x="879195" y="86995"/>
                </a:lnTo>
                <a:lnTo>
                  <a:pt x="877100" y="88265"/>
                </a:lnTo>
                <a:lnTo>
                  <a:pt x="875499" y="88265"/>
                </a:lnTo>
                <a:lnTo>
                  <a:pt x="875499" y="207645"/>
                </a:lnTo>
                <a:lnTo>
                  <a:pt x="875271" y="208915"/>
                </a:lnTo>
                <a:lnTo>
                  <a:pt x="873925" y="208915"/>
                </a:lnTo>
                <a:lnTo>
                  <a:pt x="873569" y="207645"/>
                </a:lnTo>
                <a:lnTo>
                  <a:pt x="875499" y="207645"/>
                </a:lnTo>
                <a:lnTo>
                  <a:pt x="875499" y="88265"/>
                </a:lnTo>
                <a:lnTo>
                  <a:pt x="871867" y="88265"/>
                </a:lnTo>
                <a:lnTo>
                  <a:pt x="871867" y="86995"/>
                </a:lnTo>
                <a:lnTo>
                  <a:pt x="871994" y="86995"/>
                </a:lnTo>
                <a:lnTo>
                  <a:pt x="872998" y="85725"/>
                </a:lnTo>
                <a:lnTo>
                  <a:pt x="879309" y="85725"/>
                </a:lnTo>
                <a:lnTo>
                  <a:pt x="879309" y="5715"/>
                </a:lnTo>
                <a:lnTo>
                  <a:pt x="878954" y="5715"/>
                </a:lnTo>
                <a:lnTo>
                  <a:pt x="878954" y="17145"/>
                </a:lnTo>
                <a:lnTo>
                  <a:pt x="853617" y="17145"/>
                </a:lnTo>
                <a:lnTo>
                  <a:pt x="854024" y="15875"/>
                </a:lnTo>
                <a:lnTo>
                  <a:pt x="878522" y="15875"/>
                </a:lnTo>
                <a:lnTo>
                  <a:pt x="878954" y="17145"/>
                </a:lnTo>
                <a:lnTo>
                  <a:pt x="878954" y="5715"/>
                </a:lnTo>
                <a:lnTo>
                  <a:pt x="873747" y="5715"/>
                </a:lnTo>
                <a:lnTo>
                  <a:pt x="872693" y="4445"/>
                </a:lnTo>
                <a:lnTo>
                  <a:pt x="870432" y="4445"/>
                </a:lnTo>
                <a:lnTo>
                  <a:pt x="866521" y="6985"/>
                </a:lnTo>
                <a:lnTo>
                  <a:pt x="849655" y="6985"/>
                </a:lnTo>
                <a:lnTo>
                  <a:pt x="849655" y="17145"/>
                </a:lnTo>
                <a:lnTo>
                  <a:pt x="848474" y="18415"/>
                </a:lnTo>
                <a:lnTo>
                  <a:pt x="847610" y="18415"/>
                </a:lnTo>
                <a:lnTo>
                  <a:pt x="846518" y="17170"/>
                </a:lnTo>
                <a:lnTo>
                  <a:pt x="846518" y="207645"/>
                </a:lnTo>
                <a:lnTo>
                  <a:pt x="846086" y="208915"/>
                </a:lnTo>
                <a:lnTo>
                  <a:pt x="844626" y="208915"/>
                </a:lnTo>
                <a:lnTo>
                  <a:pt x="844435" y="207645"/>
                </a:lnTo>
                <a:lnTo>
                  <a:pt x="846518" y="207645"/>
                </a:lnTo>
                <a:lnTo>
                  <a:pt x="846518" y="17170"/>
                </a:lnTo>
                <a:lnTo>
                  <a:pt x="846086" y="17145"/>
                </a:lnTo>
                <a:lnTo>
                  <a:pt x="847102" y="15875"/>
                </a:lnTo>
                <a:lnTo>
                  <a:pt x="848233" y="15875"/>
                </a:lnTo>
                <a:lnTo>
                  <a:pt x="849655" y="17145"/>
                </a:lnTo>
                <a:lnTo>
                  <a:pt x="849655" y="6985"/>
                </a:lnTo>
                <a:lnTo>
                  <a:pt x="831989" y="6985"/>
                </a:lnTo>
                <a:lnTo>
                  <a:pt x="831989" y="18415"/>
                </a:lnTo>
                <a:lnTo>
                  <a:pt x="830999" y="19685"/>
                </a:lnTo>
                <a:lnTo>
                  <a:pt x="829208" y="19685"/>
                </a:lnTo>
                <a:lnTo>
                  <a:pt x="828116" y="18415"/>
                </a:lnTo>
                <a:lnTo>
                  <a:pt x="831989" y="18415"/>
                </a:lnTo>
                <a:lnTo>
                  <a:pt x="831989" y="6985"/>
                </a:lnTo>
                <a:lnTo>
                  <a:pt x="816800" y="6985"/>
                </a:lnTo>
                <a:lnTo>
                  <a:pt x="816800" y="268605"/>
                </a:lnTo>
                <a:lnTo>
                  <a:pt x="814933" y="268605"/>
                </a:lnTo>
                <a:lnTo>
                  <a:pt x="815657" y="267335"/>
                </a:lnTo>
                <a:lnTo>
                  <a:pt x="816305" y="267335"/>
                </a:lnTo>
                <a:lnTo>
                  <a:pt x="816800" y="268605"/>
                </a:lnTo>
                <a:lnTo>
                  <a:pt x="816800" y="6985"/>
                </a:lnTo>
                <a:lnTo>
                  <a:pt x="809879" y="6985"/>
                </a:lnTo>
                <a:lnTo>
                  <a:pt x="809879" y="86995"/>
                </a:lnTo>
                <a:lnTo>
                  <a:pt x="809637" y="88265"/>
                </a:lnTo>
                <a:lnTo>
                  <a:pt x="807999" y="88265"/>
                </a:lnTo>
                <a:lnTo>
                  <a:pt x="807618" y="86995"/>
                </a:lnTo>
                <a:lnTo>
                  <a:pt x="809879" y="86995"/>
                </a:lnTo>
                <a:lnTo>
                  <a:pt x="809879" y="6985"/>
                </a:lnTo>
                <a:lnTo>
                  <a:pt x="794562" y="6985"/>
                </a:lnTo>
                <a:lnTo>
                  <a:pt x="793597" y="4445"/>
                </a:lnTo>
                <a:lnTo>
                  <a:pt x="789000" y="4445"/>
                </a:lnTo>
                <a:lnTo>
                  <a:pt x="788390" y="5715"/>
                </a:lnTo>
                <a:lnTo>
                  <a:pt x="788123" y="6985"/>
                </a:lnTo>
                <a:lnTo>
                  <a:pt x="785990" y="6985"/>
                </a:lnTo>
                <a:lnTo>
                  <a:pt x="784948" y="5715"/>
                </a:lnTo>
                <a:lnTo>
                  <a:pt x="784720" y="4445"/>
                </a:lnTo>
                <a:lnTo>
                  <a:pt x="780275" y="4445"/>
                </a:lnTo>
                <a:lnTo>
                  <a:pt x="779691" y="5715"/>
                </a:lnTo>
                <a:lnTo>
                  <a:pt x="778637" y="6985"/>
                </a:lnTo>
                <a:lnTo>
                  <a:pt x="775474" y="6985"/>
                </a:lnTo>
                <a:lnTo>
                  <a:pt x="774725" y="5715"/>
                </a:lnTo>
                <a:lnTo>
                  <a:pt x="771715" y="8255"/>
                </a:lnTo>
                <a:lnTo>
                  <a:pt x="769721" y="8255"/>
                </a:lnTo>
                <a:lnTo>
                  <a:pt x="767943" y="5715"/>
                </a:lnTo>
                <a:lnTo>
                  <a:pt x="767041" y="5715"/>
                </a:lnTo>
                <a:lnTo>
                  <a:pt x="766064" y="4445"/>
                </a:lnTo>
                <a:lnTo>
                  <a:pt x="764006" y="4445"/>
                </a:lnTo>
                <a:lnTo>
                  <a:pt x="761961" y="5715"/>
                </a:lnTo>
                <a:lnTo>
                  <a:pt x="759231" y="5715"/>
                </a:lnTo>
                <a:lnTo>
                  <a:pt x="756627" y="6985"/>
                </a:lnTo>
                <a:lnTo>
                  <a:pt x="756145" y="6985"/>
                </a:lnTo>
                <a:lnTo>
                  <a:pt x="754799" y="5715"/>
                </a:lnTo>
                <a:lnTo>
                  <a:pt x="745832" y="5715"/>
                </a:lnTo>
                <a:lnTo>
                  <a:pt x="745502" y="6985"/>
                </a:lnTo>
                <a:lnTo>
                  <a:pt x="747560" y="6985"/>
                </a:lnTo>
                <a:lnTo>
                  <a:pt x="748868" y="8255"/>
                </a:lnTo>
                <a:lnTo>
                  <a:pt x="748588" y="8255"/>
                </a:lnTo>
                <a:lnTo>
                  <a:pt x="740981" y="9525"/>
                </a:lnTo>
                <a:lnTo>
                  <a:pt x="733666" y="9525"/>
                </a:lnTo>
                <a:lnTo>
                  <a:pt x="725512" y="8255"/>
                </a:lnTo>
                <a:lnTo>
                  <a:pt x="725347" y="8255"/>
                </a:lnTo>
                <a:lnTo>
                  <a:pt x="725512" y="5715"/>
                </a:lnTo>
                <a:lnTo>
                  <a:pt x="707567" y="5715"/>
                </a:lnTo>
                <a:lnTo>
                  <a:pt x="707059" y="6985"/>
                </a:lnTo>
                <a:lnTo>
                  <a:pt x="706310" y="6985"/>
                </a:lnTo>
                <a:lnTo>
                  <a:pt x="705599" y="8255"/>
                </a:lnTo>
                <a:lnTo>
                  <a:pt x="704850" y="8255"/>
                </a:lnTo>
                <a:lnTo>
                  <a:pt x="696861" y="9525"/>
                </a:lnTo>
                <a:lnTo>
                  <a:pt x="681863" y="9525"/>
                </a:lnTo>
                <a:lnTo>
                  <a:pt x="681075" y="8255"/>
                </a:lnTo>
                <a:lnTo>
                  <a:pt x="680021" y="5715"/>
                </a:lnTo>
                <a:lnTo>
                  <a:pt x="676402" y="5715"/>
                </a:lnTo>
                <a:lnTo>
                  <a:pt x="675881" y="6985"/>
                </a:lnTo>
                <a:lnTo>
                  <a:pt x="676084" y="6985"/>
                </a:lnTo>
                <a:lnTo>
                  <a:pt x="677418" y="8255"/>
                </a:lnTo>
                <a:lnTo>
                  <a:pt x="677875" y="8255"/>
                </a:lnTo>
                <a:lnTo>
                  <a:pt x="676783" y="9525"/>
                </a:lnTo>
                <a:lnTo>
                  <a:pt x="630961" y="9525"/>
                </a:lnTo>
                <a:lnTo>
                  <a:pt x="629945" y="8255"/>
                </a:lnTo>
                <a:lnTo>
                  <a:pt x="628992" y="6985"/>
                </a:lnTo>
                <a:lnTo>
                  <a:pt x="628294" y="5715"/>
                </a:lnTo>
                <a:lnTo>
                  <a:pt x="622769" y="5715"/>
                </a:lnTo>
                <a:lnTo>
                  <a:pt x="620953" y="6985"/>
                </a:lnTo>
                <a:lnTo>
                  <a:pt x="619912" y="8255"/>
                </a:lnTo>
                <a:lnTo>
                  <a:pt x="618134" y="10795"/>
                </a:lnTo>
                <a:lnTo>
                  <a:pt x="613333" y="10795"/>
                </a:lnTo>
                <a:lnTo>
                  <a:pt x="612533" y="8255"/>
                </a:lnTo>
                <a:lnTo>
                  <a:pt x="608660" y="8255"/>
                </a:lnTo>
                <a:lnTo>
                  <a:pt x="607910" y="6985"/>
                </a:lnTo>
                <a:lnTo>
                  <a:pt x="602107" y="6985"/>
                </a:lnTo>
                <a:lnTo>
                  <a:pt x="599452" y="8255"/>
                </a:lnTo>
                <a:lnTo>
                  <a:pt x="600075" y="9525"/>
                </a:lnTo>
                <a:lnTo>
                  <a:pt x="606577" y="9525"/>
                </a:lnTo>
                <a:lnTo>
                  <a:pt x="606323" y="10795"/>
                </a:lnTo>
                <a:lnTo>
                  <a:pt x="597598" y="10795"/>
                </a:lnTo>
                <a:lnTo>
                  <a:pt x="596798" y="9525"/>
                </a:lnTo>
                <a:lnTo>
                  <a:pt x="595884" y="8255"/>
                </a:lnTo>
                <a:lnTo>
                  <a:pt x="594766" y="6985"/>
                </a:lnTo>
                <a:lnTo>
                  <a:pt x="590461" y="6985"/>
                </a:lnTo>
                <a:lnTo>
                  <a:pt x="587336" y="8255"/>
                </a:lnTo>
                <a:lnTo>
                  <a:pt x="586041" y="8255"/>
                </a:lnTo>
                <a:lnTo>
                  <a:pt x="584835" y="10795"/>
                </a:lnTo>
                <a:lnTo>
                  <a:pt x="580605" y="10795"/>
                </a:lnTo>
                <a:lnTo>
                  <a:pt x="579132" y="8255"/>
                </a:lnTo>
                <a:lnTo>
                  <a:pt x="576719" y="8255"/>
                </a:lnTo>
                <a:lnTo>
                  <a:pt x="575818" y="10795"/>
                </a:lnTo>
                <a:lnTo>
                  <a:pt x="569556" y="10795"/>
                </a:lnTo>
                <a:lnTo>
                  <a:pt x="568121" y="9525"/>
                </a:lnTo>
                <a:lnTo>
                  <a:pt x="567677" y="9525"/>
                </a:lnTo>
                <a:lnTo>
                  <a:pt x="565531" y="6985"/>
                </a:lnTo>
                <a:lnTo>
                  <a:pt x="564286" y="8255"/>
                </a:lnTo>
                <a:lnTo>
                  <a:pt x="563206" y="9525"/>
                </a:lnTo>
                <a:lnTo>
                  <a:pt x="562940" y="10795"/>
                </a:lnTo>
                <a:lnTo>
                  <a:pt x="559130" y="10795"/>
                </a:lnTo>
                <a:lnTo>
                  <a:pt x="555675" y="9525"/>
                </a:lnTo>
                <a:lnTo>
                  <a:pt x="548182" y="9525"/>
                </a:lnTo>
                <a:lnTo>
                  <a:pt x="546442" y="10795"/>
                </a:lnTo>
                <a:lnTo>
                  <a:pt x="545541" y="10795"/>
                </a:lnTo>
                <a:lnTo>
                  <a:pt x="543090" y="13335"/>
                </a:lnTo>
                <a:lnTo>
                  <a:pt x="541553" y="12065"/>
                </a:lnTo>
                <a:lnTo>
                  <a:pt x="539343" y="12065"/>
                </a:lnTo>
                <a:lnTo>
                  <a:pt x="537006" y="9525"/>
                </a:lnTo>
                <a:lnTo>
                  <a:pt x="523621" y="9525"/>
                </a:lnTo>
                <a:lnTo>
                  <a:pt x="524421" y="10795"/>
                </a:lnTo>
                <a:lnTo>
                  <a:pt x="524383" y="12065"/>
                </a:lnTo>
                <a:lnTo>
                  <a:pt x="521881" y="12065"/>
                </a:lnTo>
                <a:lnTo>
                  <a:pt x="520331" y="9525"/>
                </a:lnTo>
                <a:lnTo>
                  <a:pt x="518401" y="12065"/>
                </a:lnTo>
                <a:lnTo>
                  <a:pt x="516966" y="12065"/>
                </a:lnTo>
                <a:lnTo>
                  <a:pt x="515264" y="9525"/>
                </a:lnTo>
                <a:lnTo>
                  <a:pt x="510692" y="9525"/>
                </a:lnTo>
                <a:lnTo>
                  <a:pt x="507301" y="10795"/>
                </a:lnTo>
                <a:lnTo>
                  <a:pt x="505256" y="9525"/>
                </a:lnTo>
                <a:lnTo>
                  <a:pt x="504367" y="9525"/>
                </a:lnTo>
                <a:lnTo>
                  <a:pt x="502259" y="10795"/>
                </a:lnTo>
                <a:lnTo>
                  <a:pt x="500761" y="10795"/>
                </a:lnTo>
                <a:lnTo>
                  <a:pt x="498500" y="12065"/>
                </a:lnTo>
                <a:lnTo>
                  <a:pt x="497725" y="12065"/>
                </a:lnTo>
                <a:lnTo>
                  <a:pt x="495655" y="10795"/>
                </a:lnTo>
                <a:lnTo>
                  <a:pt x="492912" y="12065"/>
                </a:lnTo>
                <a:lnTo>
                  <a:pt x="489102" y="10795"/>
                </a:lnTo>
                <a:lnTo>
                  <a:pt x="486371" y="9525"/>
                </a:lnTo>
                <a:lnTo>
                  <a:pt x="483044" y="9525"/>
                </a:lnTo>
                <a:lnTo>
                  <a:pt x="481634" y="10795"/>
                </a:lnTo>
                <a:lnTo>
                  <a:pt x="480707" y="10795"/>
                </a:lnTo>
                <a:lnTo>
                  <a:pt x="478663" y="9525"/>
                </a:lnTo>
                <a:lnTo>
                  <a:pt x="477596" y="9525"/>
                </a:lnTo>
                <a:lnTo>
                  <a:pt x="475932" y="10795"/>
                </a:lnTo>
                <a:lnTo>
                  <a:pt x="469417" y="10795"/>
                </a:lnTo>
                <a:lnTo>
                  <a:pt x="469099" y="12065"/>
                </a:lnTo>
                <a:lnTo>
                  <a:pt x="469684" y="12065"/>
                </a:lnTo>
                <a:lnTo>
                  <a:pt x="471754" y="13335"/>
                </a:lnTo>
                <a:lnTo>
                  <a:pt x="473595" y="12065"/>
                </a:lnTo>
                <a:lnTo>
                  <a:pt x="476186" y="13335"/>
                </a:lnTo>
                <a:lnTo>
                  <a:pt x="475742" y="14605"/>
                </a:lnTo>
                <a:lnTo>
                  <a:pt x="465899" y="14605"/>
                </a:lnTo>
                <a:lnTo>
                  <a:pt x="465048" y="13335"/>
                </a:lnTo>
                <a:lnTo>
                  <a:pt x="464070" y="12065"/>
                </a:lnTo>
                <a:lnTo>
                  <a:pt x="461962" y="12065"/>
                </a:lnTo>
                <a:lnTo>
                  <a:pt x="460286" y="13335"/>
                </a:lnTo>
                <a:lnTo>
                  <a:pt x="459701" y="13335"/>
                </a:lnTo>
                <a:lnTo>
                  <a:pt x="455942" y="10795"/>
                </a:lnTo>
                <a:lnTo>
                  <a:pt x="390080" y="10795"/>
                </a:lnTo>
                <a:lnTo>
                  <a:pt x="388277" y="12065"/>
                </a:lnTo>
                <a:lnTo>
                  <a:pt x="383438" y="12065"/>
                </a:lnTo>
                <a:lnTo>
                  <a:pt x="381038" y="10795"/>
                </a:lnTo>
                <a:lnTo>
                  <a:pt x="361276" y="10795"/>
                </a:lnTo>
                <a:lnTo>
                  <a:pt x="360426" y="9525"/>
                </a:lnTo>
                <a:lnTo>
                  <a:pt x="358711" y="9525"/>
                </a:lnTo>
                <a:lnTo>
                  <a:pt x="357860" y="10795"/>
                </a:lnTo>
                <a:lnTo>
                  <a:pt x="354558" y="10795"/>
                </a:lnTo>
                <a:lnTo>
                  <a:pt x="352018" y="9525"/>
                </a:lnTo>
                <a:lnTo>
                  <a:pt x="299580" y="9525"/>
                </a:lnTo>
                <a:lnTo>
                  <a:pt x="298742" y="8255"/>
                </a:lnTo>
                <a:lnTo>
                  <a:pt x="296824" y="8255"/>
                </a:lnTo>
                <a:lnTo>
                  <a:pt x="294843" y="9525"/>
                </a:lnTo>
                <a:lnTo>
                  <a:pt x="293585" y="10795"/>
                </a:lnTo>
                <a:lnTo>
                  <a:pt x="293014" y="10795"/>
                </a:lnTo>
                <a:lnTo>
                  <a:pt x="291909" y="9525"/>
                </a:lnTo>
                <a:lnTo>
                  <a:pt x="290817" y="8255"/>
                </a:lnTo>
                <a:lnTo>
                  <a:pt x="288734" y="6985"/>
                </a:lnTo>
                <a:lnTo>
                  <a:pt x="283578" y="6985"/>
                </a:lnTo>
                <a:lnTo>
                  <a:pt x="282143" y="8255"/>
                </a:lnTo>
                <a:lnTo>
                  <a:pt x="280060" y="9525"/>
                </a:lnTo>
                <a:lnTo>
                  <a:pt x="277647" y="9525"/>
                </a:lnTo>
                <a:lnTo>
                  <a:pt x="277025" y="8255"/>
                </a:lnTo>
                <a:lnTo>
                  <a:pt x="274853" y="8255"/>
                </a:lnTo>
                <a:lnTo>
                  <a:pt x="273100" y="6985"/>
                </a:lnTo>
                <a:lnTo>
                  <a:pt x="258457" y="6985"/>
                </a:lnTo>
                <a:lnTo>
                  <a:pt x="256768" y="5715"/>
                </a:lnTo>
                <a:lnTo>
                  <a:pt x="247015" y="5715"/>
                </a:lnTo>
                <a:lnTo>
                  <a:pt x="243332" y="6985"/>
                </a:lnTo>
                <a:lnTo>
                  <a:pt x="242417" y="6985"/>
                </a:lnTo>
                <a:lnTo>
                  <a:pt x="240461" y="5715"/>
                </a:lnTo>
                <a:lnTo>
                  <a:pt x="185521" y="5715"/>
                </a:lnTo>
                <a:lnTo>
                  <a:pt x="183540" y="8255"/>
                </a:lnTo>
                <a:lnTo>
                  <a:pt x="181914" y="6985"/>
                </a:lnTo>
                <a:lnTo>
                  <a:pt x="179616" y="5715"/>
                </a:lnTo>
                <a:lnTo>
                  <a:pt x="178714" y="5715"/>
                </a:lnTo>
                <a:lnTo>
                  <a:pt x="176733" y="6985"/>
                </a:lnTo>
                <a:lnTo>
                  <a:pt x="173189" y="6985"/>
                </a:lnTo>
                <a:lnTo>
                  <a:pt x="172097" y="5715"/>
                </a:lnTo>
                <a:lnTo>
                  <a:pt x="170065" y="6985"/>
                </a:lnTo>
                <a:lnTo>
                  <a:pt x="60566" y="6985"/>
                </a:lnTo>
                <a:lnTo>
                  <a:pt x="58585" y="5715"/>
                </a:lnTo>
                <a:lnTo>
                  <a:pt x="57683" y="5715"/>
                </a:lnTo>
                <a:lnTo>
                  <a:pt x="55397" y="6985"/>
                </a:lnTo>
                <a:lnTo>
                  <a:pt x="53936" y="6985"/>
                </a:lnTo>
                <a:lnTo>
                  <a:pt x="51650" y="5715"/>
                </a:lnTo>
                <a:lnTo>
                  <a:pt x="39255" y="5715"/>
                </a:lnTo>
                <a:lnTo>
                  <a:pt x="38328" y="6985"/>
                </a:lnTo>
                <a:lnTo>
                  <a:pt x="38011" y="8255"/>
                </a:lnTo>
                <a:lnTo>
                  <a:pt x="37934" y="9525"/>
                </a:lnTo>
                <a:lnTo>
                  <a:pt x="37579" y="12065"/>
                </a:lnTo>
                <a:lnTo>
                  <a:pt x="37287" y="12065"/>
                </a:lnTo>
                <a:lnTo>
                  <a:pt x="36423" y="13335"/>
                </a:lnTo>
                <a:lnTo>
                  <a:pt x="35788" y="13335"/>
                </a:lnTo>
                <a:lnTo>
                  <a:pt x="34747" y="14605"/>
                </a:lnTo>
                <a:lnTo>
                  <a:pt x="34709" y="17145"/>
                </a:lnTo>
                <a:lnTo>
                  <a:pt x="37299" y="18415"/>
                </a:lnTo>
                <a:lnTo>
                  <a:pt x="34709" y="19685"/>
                </a:lnTo>
                <a:lnTo>
                  <a:pt x="33337" y="20955"/>
                </a:lnTo>
                <a:lnTo>
                  <a:pt x="30848" y="22225"/>
                </a:lnTo>
                <a:lnTo>
                  <a:pt x="30226" y="24765"/>
                </a:lnTo>
                <a:lnTo>
                  <a:pt x="30772" y="24765"/>
                </a:lnTo>
                <a:lnTo>
                  <a:pt x="31038" y="26035"/>
                </a:lnTo>
                <a:lnTo>
                  <a:pt x="32042" y="27305"/>
                </a:lnTo>
                <a:lnTo>
                  <a:pt x="32550" y="28575"/>
                </a:lnTo>
                <a:lnTo>
                  <a:pt x="32321" y="31115"/>
                </a:lnTo>
                <a:lnTo>
                  <a:pt x="32804" y="32385"/>
                </a:lnTo>
                <a:lnTo>
                  <a:pt x="34175" y="34925"/>
                </a:lnTo>
                <a:lnTo>
                  <a:pt x="32994" y="37465"/>
                </a:lnTo>
                <a:lnTo>
                  <a:pt x="32512" y="38735"/>
                </a:lnTo>
                <a:lnTo>
                  <a:pt x="32296" y="40005"/>
                </a:lnTo>
                <a:lnTo>
                  <a:pt x="32016" y="41275"/>
                </a:lnTo>
                <a:lnTo>
                  <a:pt x="31267" y="42545"/>
                </a:lnTo>
                <a:lnTo>
                  <a:pt x="31432" y="43815"/>
                </a:lnTo>
                <a:lnTo>
                  <a:pt x="32397" y="45085"/>
                </a:lnTo>
                <a:lnTo>
                  <a:pt x="34175" y="46355"/>
                </a:lnTo>
                <a:lnTo>
                  <a:pt x="34226" y="47625"/>
                </a:lnTo>
                <a:lnTo>
                  <a:pt x="33515" y="48895"/>
                </a:lnTo>
                <a:lnTo>
                  <a:pt x="33350" y="48895"/>
                </a:lnTo>
                <a:lnTo>
                  <a:pt x="32258" y="50165"/>
                </a:lnTo>
                <a:lnTo>
                  <a:pt x="29984" y="50165"/>
                </a:lnTo>
                <a:lnTo>
                  <a:pt x="28841" y="52705"/>
                </a:lnTo>
                <a:lnTo>
                  <a:pt x="28359" y="53975"/>
                </a:lnTo>
                <a:lnTo>
                  <a:pt x="27609" y="55245"/>
                </a:lnTo>
                <a:lnTo>
                  <a:pt x="27800" y="55245"/>
                </a:lnTo>
                <a:lnTo>
                  <a:pt x="28638" y="56515"/>
                </a:lnTo>
                <a:lnTo>
                  <a:pt x="28562" y="57785"/>
                </a:lnTo>
                <a:lnTo>
                  <a:pt x="27787" y="59055"/>
                </a:lnTo>
                <a:lnTo>
                  <a:pt x="27127" y="60325"/>
                </a:lnTo>
                <a:lnTo>
                  <a:pt x="26987" y="61595"/>
                </a:lnTo>
                <a:lnTo>
                  <a:pt x="26949" y="64135"/>
                </a:lnTo>
                <a:lnTo>
                  <a:pt x="27051" y="65405"/>
                </a:lnTo>
                <a:lnTo>
                  <a:pt x="28257" y="66675"/>
                </a:lnTo>
                <a:lnTo>
                  <a:pt x="28130" y="66675"/>
                </a:lnTo>
                <a:lnTo>
                  <a:pt x="27063" y="69215"/>
                </a:lnTo>
                <a:lnTo>
                  <a:pt x="25527" y="69215"/>
                </a:lnTo>
                <a:lnTo>
                  <a:pt x="23558" y="71755"/>
                </a:lnTo>
                <a:lnTo>
                  <a:pt x="23596" y="73025"/>
                </a:lnTo>
                <a:lnTo>
                  <a:pt x="24765" y="74295"/>
                </a:lnTo>
                <a:lnTo>
                  <a:pt x="25222" y="74295"/>
                </a:lnTo>
                <a:lnTo>
                  <a:pt x="26238" y="75565"/>
                </a:lnTo>
                <a:lnTo>
                  <a:pt x="26720" y="75565"/>
                </a:lnTo>
                <a:lnTo>
                  <a:pt x="26835" y="78105"/>
                </a:lnTo>
                <a:lnTo>
                  <a:pt x="27813" y="79375"/>
                </a:lnTo>
                <a:lnTo>
                  <a:pt x="28524" y="80645"/>
                </a:lnTo>
                <a:lnTo>
                  <a:pt x="27444" y="81915"/>
                </a:lnTo>
                <a:lnTo>
                  <a:pt x="28422" y="83185"/>
                </a:lnTo>
                <a:lnTo>
                  <a:pt x="27927" y="84455"/>
                </a:lnTo>
                <a:lnTo>
                  <a:pt x="27127" y="86995"/>
                </a:lnTo>
                <a:lnTo>
                  <a:pt x="27419" y="86995"/>
                </a:lnTo>
                <a:lnTo>
                  <a:pt x="28524" y="88265"/>
                </a:lnTo>
                <a:lnTo>
                  <a:pt x="29425" y="88265"/>
                </a:lnTo>
                <a:lnTo>
                  <a:pt x="29908" y="89535"/>
                </a:lnTo>
                <a:lnTo>
                  <a:pt x="28270" y="89535"/>
                </a:lnTo>
                <a:lnTo>
                  <a:pt x="27076" y="90805"/>
                </a:lnTo>
                <a:lnTo>
                  <a:pt x="25120" y="93345"/>
                </a:lnTo>
                <a:lnTo>
                  <a:pt x="24815" y="94615"/>
                </a:lnTo>
                <a:lnTo>
                  <a:pt x="25946" y="97155"/>
                </a:lnTo>
                <a:lnTo>
                  <a:pt x="26695" y="98425"/>
                </a:lnTo>
                <a:lnTo>
                  <a:pt x="26098" y="100965"/>
                </a:lnTo>
                <a:lnTo>
                  <a:pt x="25222" y="102235"/>
                </a:lnTo>
                <a:lnTo>
                  <a:pt x="25349" y="102235"/>
                </a:lnTo>
                <a:lnTo>
                  <a:pt x="27114" y="106045"/>
                </a:lnTo>
                <a:lnTo>
                  <a:pt x="27139" y="107315"/>
                </a:lnTo>
                <a:lnTo>
                  <a:pt x="24942" y="109855"/>
                </a:lnTo>
                <a:lnTo>
                  <a:pt x="24955" y="111125"/>
                </a:lnTo>
                <a:lnTo>
                  <a:pt x="25349" y="113665"/>
                </a:lnTo>
                <a:lnTo>
                  <a:pt x="25692" y="113665"/>
                </a:lnTo>
                <a:lnTo>
                  <a:pt x="26314" y="114935"/>
                </a:lnTo>
                <a:lnTo>
                  <a:pt x="23990" y="116205"/>
                </a:lnTo>
                <a:lnTo>
                  <a:pt x="23266" y="117475"/>
                </a:lnTo>
                <a:lnTo>
                  <a:pt x="21996" y="117475"/>
                </a:lnTo>
                <a:lnTo>
                  <a:pt x="21996" y="118745"/>
                </a:lnTo>
                <a:lnTo>
                  <a:pt x="22758" y="120015"/>
                </a:lnTo>
                <a:lnTo>
                  <a:pt x="22440" y="121285"/>
                </a:lnTo>
                <a:lnTo>
                  <a:pt x="21056" y="123825"/>
                </a:lnTo>
                <a:lnTo>
                  <a:pt x="21043" y="125095"/>
                </a:lnTo>
                <a:lnTo>
                  <a:pt x="22809" y="126365"/>
                </a:lnTo>
                <a:lnTo>
                  <a:pt x="22948" y="127635"/>
                </a:lnTo>
                <a:lnTo>
                  <a:pt x="21348" y="128905"/>
                </a:lnTo>
                <a:lnTo>
                  <a:pt x="20218" y="130175"/>
                </a:lnTo>
                <a:lnTo>
                  <a:pt x="18719" y="131445"/>
                </a:lnTo>
                <a:lnTo>
                  <a:pt x="18249" y="132715"/>
                </a:lnTo>
                <a:lnTo>
                  <a:pt x="19685" y="135255"/>
                </a:lnTo>
                <a:lnTo>
                  <a:pt x="19469" y="136525"/>
                </a:lnTo>
                <a:lnTo>
                  <a:pt x="19532" y="139065"/>
                </a:lnTo>
                <a:lnTo>
                  <a:pt x="19875" y="140335"/>
                </a:lnTo>
                <a:lnTo>
                  <a:pt x="20586" y="141605"/>
                </a:lnTo>
                <a:lnTo>
                  <a:pt x="20853" y="141605"/>
                </a:lnTo>
                <a:lnTo>
                  <a:pt x="20574" y="142875"/>
                </a:lnTo>
                <a:lnTo>
                  <a:pt x="20243" y="142875"/>
                </a:lnTo>
                <a:lnTo>
                  <a:pt x="19304" y="144145"/>
                </a:lnTo>
                <a:lnTo>
                  <a:pt x="18503" y="145415"/>
                </a:lnTo>
                <a:lnTo>
                  <a:pt x="16421" y="145415"/>
                </a:lnTo>
                <a:lnTo>
                  <a:pt x="16179" y="146685"/>
                </a:lnTo>
                <a:lnTo>
                  <a:pt x="15925" y="149225"/>
                </a:lnTo>
                <a:lnTo>
                  <a:pt x="16256" y="150495"/>
                </a:lnTo>
                <a:lnTo>
                  <a:pt x="17640" y="153035"/>
                </a:lnTo>
                <a:lnTo>
                  <a:pt x="17640" y="154305"/>
                </a:lnTo>
                <a:lnTo>
                  <a:pt x="16802" y="155575"/>
                </a:lnTo>
                <a:lnTo>
                  <a:pt x="16662" y="156845"/>
                </a:lnTo>
                <a:lnTo>
                  <a:pt x="17754" y="159385"/>
                </a:lnTo>
                <a:lnTo>
                  <a:pt x="17640" y="160655"/>
                </a:lnTo>
                <a:lnTo>
                  <a:pt x="17449" y="161925"/>
                </a:lnTo>
                <a:lnTo>
                  <a:pt x="14897" y="163195"/>
                </a:lnTo>
                <a:lnTo>
                  <a:pt x="13995" y="164465"/>
                </a:lnTo>
                <a:lnTo>
                  <a:pt x="14033" y="167005"/>
                </a:lnTo>
                <a:lnTo>
                  <a:pt x="13627" y="167005"/>
                </a:lnTo>
                <a:lnTo>
                  <a:pt x="12153" y="169545"/>
                </a:lnTo>
                <a:lnTo>
                  <a:pt x="13881" y="172085"/>
                </a:lnTo>
                <a:lnTo>
                  <a:pt x="14033" y="173355"/>
                </a:lnTo>
                <a:lnTo>
                  <a:pt x="13589" y="174625"/>
                </a:lnTo>
                <a:lnTo>
                  <a:pt x="13208" y="174625"/>
                </a:lnTo>
                <a:lnTo>
                  <a:pt x="11976" y="177165"/>
                </a:lnTo>
                <a:lnTo>
                  <a:pt x="12407" y="178435"/>
                </a:lnTo>
                <a:lnTo>
                  <a:pt x="14185" y="180975"/>
                </a:lnTo>
                <a:lnTo>
                  <a:pt x="14833" y="180975"/>
                </a:lnTo>
                <a:lnTo>
                  <a:pt x="16700" y="182245"/>
                </a:lnTo>
                <a:lnTo>
                  <a:pt x="19392" y="186055"/>
                </a:lnTo>
                <a:lnTo>
                  <a:pt x="19494" y="187325"/>
                </a:lnTo>
                <a:lnTo>
                  <a:pt x="18186" y="188595"/>
                </a:lnTo>
                <a:lnTo>
                  <a:pt x="17551" y="189865"/>
                </a:lnTo>
                <a:lnTo>
                  <a:pt x="16243" y="191135"/>
                </a:lnTo>
                <a:lnTo>
                  <a:pt x="16027" y="192405"/>
                </a:lnTo>
                <a:lnTo>
                  <a:pt x="16484" y="194945"/>
                </a:lnTo>
                <a:lnTo>
                  <a:pt x="17056" y="194945"/>
                </a:lnTo>
                <a:lnTo>
                  <a:pt x="16992" y="196215"/>
                </a:lnTo>
                <a:lnTo>
                  <a:pt x="16573" y="196215"/>
                </a:lnTo>
                <a:lnTo>
                  <a:pt x="14655" y="197485"/>
                </a:lnTo>
                <a:lnTo>
                  <a:pt x="14147" y="198755"/>
                </a:lnTo>
                <a:lnTo>
                  <a:pt x="14046" y="201295"/>
                </a:lnTo>
                <a:lnTo>
                  <a:pt x="14224" y="202565"/>
                </a:lnTo>
                <a:lnTo>
                  <a:pt x="14363" y="205105"/>
                </a:lnTo>
                <a:lnTo>
                  <a:pt x="17767" y="205105"/>
                </a:lnTo>
                <a:lnTo>
                  <a:pt x="18300" y="206375"/>
                </a:lnTo>
                <a:lnTo>
                  <a:pt x="18059" y="206375"/>
                </a:lnTo>
                <a:lnTo>
                  <a:pt x="16751" y="207645"/>
                </a:lnTo>
                <a:lnTo>
                  <a:pt x="16141" y="206375"/>
                </a:lnTo>
                <a:lnTo>
                  <a:pt x="14262" y="207645"/>
                </a:lnTo>
                <a:lnTo>
                  <a:pt x="13182" y="207645"/>
                </a:lnTo>
                <a:lnTo>
                  <a:pt x="11938" y="210185"/>
                </a:lnTo>
                <a:lnTo>
                  <a:pt x="11252" y="210185"/>
                </a:lnTo>
                <a:lnTo>
                  <a:pt x="10337" y="212725"/>
                </a:lnTo>
                <a:lnTo>
                  <a:pt x="10896" y="215265"/>
                </a:lnTo>
                <a:lnTo>
                  <a:pt x="11506" y="215265"/>
                </a:lnTo>
                <a:lnTo>
                  <a:pt x="13576" y="216535"/>
                </a:lnTo>
                <a:lnTo>
                  <a:pt x="11976" y="217805"/>
                </a:lnTo>
                <a:lnTo>
                  <a:pt x="11671" y="217805"/>
                </a:lnTo>
                <a:lnTo>
                  <a:pt x="7340" y="220345"/>
                </a:lnTo>
                <a:lnTo>
                  <a:pt x="10033" y="222885"/>
                </a:lnTo>
                <a:lnTo>
                  <a:pt x="10744" y="224155"/>
                </a:lnTo>
                <a:lnTo>
                  <a:pt x="10325" y="226695"/>
                </a:lnTo>
                <a:lnTo>
                  <a:pt x="10325" y="227965"/>
                </a:lnTo>
                <a:lnTo>
                  <a:pt x="10198" y="227965"/>
                </a:lnTo>
                <a:lnTo>
                  <a:pt x="9880" y="229235"/>
                </a:lnTo>
                <a:lnTo>
                  <a:pt x="8813" y="230505"/>
                </a:lnTo>
                <a:lnTo>
                  <a:pt x="8356" y="230505"/>
                </a:lnTo>
                <a:lnTo>
                  <a:pt x="7061" y="231775"/>
                </a:lnTo>
                <a:lnTo>
                  <a:pt x="6807" y="233045"/>
                </a:lnTo>
                <a:lnTo>
                  <a:pt x="8191" y="235585"/>
                </a:lnTo>
                <a:lnTo>
                  <a:pt x="8597" y="236855"/>
                </a:lnTo>
                <a:lnTo>
                  <a:pt x="8420" y="239395"/>
                </a:lnTo>
                <a:lnTo>
                  <a:pt x="8763" y="240665"/>
                </a:lnTo>
                <a:lnTo>
                  <a:pt x="10668" y="243205"/>
                </a:lnTo>
                <a:lnTo>
                  <a:pt x="9893" y="244475"/>
                </a:lnTo>
                <a:lnTo>
                  <a:pt x="6019" y="244475"/>
                </a:lnTo>
                <a:lnTo>
                  <a:pt x="4203" y="245745"/>
                </a:lnTo>
                <a:lnTo>
                  <a:pt x="3860" y="245745"/>
                </a:lnTo>
                <a:lnTo>
                  <a:pt x="3416" y="247015"/>
                </a:lnTo>
                <a:lnTo>
                  <a:pt x="4267" y="248285"/>
                </a:lnTo>
                <a:lnTo>
                  <a:pt x="4521" y="248285"/>
                </a:lnTo>
                <a:lnTo>
                  <a:pt x="6184" y="249555"/>
                </a:lnTo>
                <a:lnTo>
                  <a:pt x="5321" y="249555"/>
                </a:lnTo>
                <a:lnTo>
                  <a:pt x="3606" y="250825"/>
                </a:lnTo>
                <a:lnTo>
                  <a:pt x="2527" y="250825"/>
                </a:lnTo>
                <a:lnTo>
                  <a:pt x="50" y="252095"/>
                </a:lnTo>
                <a:lnTo>
                  <a:pt x="0" y="253365"/>
                </a:lnTo>
                <a:lnTo>
                  <a:pt x="2082" y="254635"/>
                </a:lnTo>
                <a:lnTo>
                  <a:pt x="2908" y="255905"/>
                </a:lnTo>
                <a:lnTo>
                  <a:pt x="4419" y="255905"/>
                </a:lnTo>
                <a:lnTo>
                  <a:pt x="4927" y="257175"/>
                </a:lnTo>
                <a:lnTo>
                  <a:pt x="5029" y="263525"/>
                </a:lnTo>
                <a:lnTo>
                  <a:pt x="5219" y="264795"/>
                </a:lnTo>
                <a:lnTo>
                  <a:pt x="5664" y="266065"/>
                </a:lnTo>
                <a:lnTo>
                  <a:pt x="6870" y="267335"/>
                </a:lnTo>
                <a:lnTo>
                  <a:pt x="7378" y="267335"/>
                </a:lnTo>
                <a:lnTo>
                  <a:pt x="7912" y="268605"/>
                </a:lnTo>
                <a:lnTo>
                  <a:pt x="7505" y="268605"/>
                </a:lnTo>
                <a:lnTo>
                  <a:pt x="7086" y="269875"/>
                </a:lnTo>
                <a:lnTo>
                  <a:pt x="5715" y="272415"/>
                </a:lnTo>
                <a:lnTo>
                  <a:pt x="5118" y="274955"/>
                </a:lnTo>
                <a:lnTo>
                  <a:pt x="5334" y="274955"/>
                </a:lnTo>
                <a:lnTo>
                  <a:pt x="6769" y="277495"/>
                </a:lnTo>
                <a:lnTo>
                  <a:pt x="10820" y="277495"/>
                </a:lnTo>
                <a:lnTo>
                  <a:pt x="13335" y="278765"/>
                </a:lnTo>
                <a:lnTo>
                  <a:pt x="15049" y="280035"/>
                </a:lnTo>
                <a:lnTo>
                  <a:pt x="29984" y="280035"/>
                </a:lnTo>
                <a:lnTo>
                  <a:pt x="31902" y="281305"/>
                </a:lnTo>
                <a:lnTo>
                  <a:pt x="135890" y="281305"/>
                </a:lnTo>
                <a:lnTo>
                  <a:pt x="137858" y="280035"/>
                </a:lnTo>
                <a:lnTo>
                  <a:pt x="139306" y="280035"/>
                </a:lnTo>
                <a:lnTo>
                  <a:pt x="141605" y="281305"/>
                </a:lnTo>
                <a:lnTo>
                  <a:pt x="142532" y="281305"/>
                </a:lnTo>
                <a:lnTo>
                  <a:pt x="144741" y="280035"/>
                </a:lnTo>
                <a:lnTo>
                  <a:pt x="150152" y="280035"/>
                </a:lnTo>
                <a:lnTo>
                  <a:pt x="151942" y="278765"/>
                </a:lnTo>
                <a:lnTo>
                  <a:pt x="153771" y="278765"/>
                </a:lnTo>
                <a:lnTo>
                  <a:pt x="154432" y="277495"/>
                </a:lnTo>
                <a:lnTo>
                  <a:pt x="156337" y="276225"/>
                </a:lnTo>
                <a:lnTo>
                  <a:pt x="163334" y="276225"/>
                </a:lnTo>
                <a:lnTo>
                  <a:pt x="164947" y="274955"/>
                </a:lnTo>
                <a:lnTo>
                  <a:pt x="166395" y="274955"/>
                </a:lnTo>
                <a:lnTo>
                  <a:pt x="167322" y="273685"/>
                </a:lnTo>
                <a:lnTo>
                  <a:pt x="169316" y="274955"/>
                </a:lnTo>
                <a:lnTo>
                  <a:pt x="170345" y="276225"/>
                </a:lnTo>
                <a:lnTo>
                  <a:pt x="185496" y="276225"/>
                </a:lnTo>
                <a:lnTo>
                  <a:pt x="187667" y="277495"/>
                </a:lnTo>
                <a:lnTo>
                  <a:pt x="204724" y="277495"/>
                </a:lnTo>
                <a:lnTo>
                  <a:pt x="210185" y="278765"/>
                </a:lnTo>
                <a:lnTo>
                  <a:pt x="212775" y="278765"/>
                </a:lnTo>
                <a:lnTo>
                  <a:pt x="214210" y="280035"/>
                </a:lnTo>
                <a:lnTo>
                  <a:pt x="231533" y="280035"/>
                </a:lnTo>
                <a:lnTo>
                  <a:pt x="234416" y="281305"/>
                </a:lnTo>
                <a:lnTo>
                  <a:pt x="235927" y="281305"/>
                </a:lnTo>
                <a:lnTo>
                  <a:pt x="237934" y="280035"/>
                </a:lnTo>
                <a:lnTo>
                  <a:pt x="239928" y="280035"/>
                </a:lnTo>
                <a:lnTo>
                  <a:pt x="240804" y="281305"/>
                </a:lnTo>
                <a:lnTo>
                  <a:pt x="261226" y="281305"/>
                </a:lnTo>
                <a:lnTo>
                  <a:pt x="264033" y="280035"/>
                </a:lnTo>
                <a:lnTo>
                  <a:pt x="264541" y="280035"/>
                </a:lnTo>
                <a:lnTo>
                  <a:pt x="265938" y="281305"/>
                </a:lnTo>
                <a:lnTo>
                  <a:pt x="289928" y="281305"/>
                </a:lnTo>
                <a:lnTo>
                  <a:pt x="291846" y="282575"/>
                </a:lnTo>
                <a:lnTo>
                  <a:pt x="304584" y="282575"/>
                </a:lnTo>
                <a:lnTo>
                  <a:pt x="306527" y="281305"/>
                </a:lnTo>
                <a:lnTo>
                  <a:pt x="307454" y="281305"/>
                </a:lnTo>
                <a:lnTo>
                  <a:pt x="309956" y="282575"/>
                </a:lnTo>
                <a:lnTo>
                  <a:pt x="318452" y="282575"/>
                </a:lnTo>
                <a:lnTo>
                  <a:pt x="326974" y="283845"/>
                </a:lnTo>
                <a:lnTo>
                  <a:pt x="333070" y="282575"/>
                </a:lnTo>
                <a:lnTo>
                  <a:pt x="341630" y="282575"/>
                </a:lnTo>
                <a:lnTo>
                  <a:pt x="343725" y="283845"/>
                </a:lnTo>
                <a:lnTo>
                  <a:pt x="346887" y="283845"/>
                </a:lnTo>
                <a:lnTo>
                  <a:pt x="348335" y="285115"/>
                </a:lnTo>
                <a:lnTo>
                  <a:pt x="380415" y="285115"/>
                </a:lnTo>
                <a:lnTo>
                  <a:pt x="381546" y="283845"/>
                </a:lnTo>
                <a:lnTo>
                  <a:pt x="386676" y="283845"/>
                </a:lnTo>
                <a:lnTo>
                  <a:pt x="388048" y="285115"/>
                </a:lnTo>
                <a:lnTo>
                  <a:pt x="429920" y="285115"/>
                </a:lnTo>
                <a:lnTo>
                  <a:pt x="430758" y="283845"/>
                </a:lnTo>
                <a:lnTo>
                  <a:pt x="438188" y="283845"/>
                </a:lnTo>
                <a:lnTo>
                  <a:pt x="442163" y="282575"/>
                </a:lnTo>
                <a:lnTo>
                  <a:pt x="506361" y="282575"/>
                </a:lnTo>
                <a:lnTo>
                  <a:pt x="508088" y="281305"/>
                </a:lnTo>
                <a:lnTo>
                  <a:pt x="509003" y="282575"/>
                </a:lnTo>
                <a:lnTo>
                  <a:pt x="509879" y="282575"/>
                </a:lnTo>
                <a:lnTo>
                  <a:pt x="511263" y="281305"/>
                </a:lnTo>
                <a:lnTo>
                  <a:pt x="545973" y="281305"/>
                </a:lnTo>
                <a:lnTo>
                  <a:pt x="547865" y="280035"/>
                </a:lnTo>
                <a:lnTo>
                  <a:pt x="562724" y="280035"/>
                </a:lnTo>
                <a:lnTo>
                  <a:pt x="566229" y="281305"/>
                </a:lnTo>
                <a:lnTo>
                  <a:pt x="568337" y="281305"/>
                </a:lnTo>
                <a:lnTo>
                  <a:pt x="573049" y="280035"/>
                </a:lnTo>
                <a:lnTo>
                  <a:pt x="575716" y="278765"/>
                </a:lnTo>
                <a:lnTo>
                  <a:pt x="579831" y="281305"/>
                </a:lnTo>
                <a:lnTo>
                  <a:pt x="581291" y="281305"/>
                </a:lnTo>
                <a:lnTo>
                  <a:pt x="584174" y="280035"/>
                </a:lnTo>
                <a:lnTo>
                  <a:pt x="606323" y="280035"/>
                </a:lnTo>
                <a:lnTo>
                  <a:pt x="609371" y="277495"/>
                </a:lnTo>
                <a:lnTo>
                  <a:pt x="610870" y="277495"/>
                </a:lnTo>
                <a:lnTo>
                  <a:pt x="613181" y="278765"/>
                </a:lnTo>
                <a:lnTo>
                  <a:pt x="613968" y="278765"/>
                </a:lnTo>
                <a:lnTo>
                  <a:pt x="618858" y="280035"/>
                </a:lnTo>
                <a:lnTo>
                  <a:pt x="631355" y="280035"/>
                </a:lnTo>
                <a:lnTo>
                  <a:pt x="635939" y="278765"/>
                </a:lnTo>
                <a:lnTo>
                  <a:pt x="645401" y="280035"/>
                </a:lnTo>
                <a:lnTo>
                  <a:pt x="704583" y="280035"/>
                </a:lnTo>
                <a:lnTo>
                  <a:pt x="706564" y="278765"/>
                </a:lnTo>
                <a:lnTo>
                  <a:pt x="713714" y="278765"/>
                </a:lnTo>
                <a:lnTo>
                  <a:pt x="716800" y="280035"/>
                </a:lnTo>
                <a:lnTo>
                  <a:pt x="718235" y="278765"/>
                </a:lnTo>
                <a:lnTo>
                  <a:pt x="720178" y="278765"/>
                </a:lnTo>
                <a:lnTo>
                  <a:pt x="722299" y="277495"/>
                </a:lnTo>
                <a:lnTo>
                  <a:pt x="724154" y="277495"/>
                </a:lnTo>
                <a:lnTo>
                  <a:pt x="727316" y="278765"/>
                </a:lnTo>
                <a:lnTo>
                  <a:pt x="728751" y="278765"/>
                </a:lnTo>
                <a:lnTo>
                  <a:pt x="732485" y="280035"/>
                </a:lnTo>
                <a:lnTo>
                  <a:pt x="734555" y="278765"/>
                </a:lnTo>
                <a:lnTo>
                  <a:pt x="737095" y="278765"/>
                </a:lnTo>
                <a:lnTo>
                  <a:pt x="740740" y="277495"/>
                </a:lnTo>
                <a:lnTo>
                  <a:pt x="744080" y="277495"/>
                </a:lnTo>
                <a:lnTo>
                  <a:pt x="747699" y="278765"/>
                </a:lnTo>
                <a:lnTo>
                  <a:pt x="752792" y="278765"/>
                </a:lnTo>
                <a:lnTo>
                  <a:pt x="754011" y="277495"/>
                </a:lnTo>
                <a:lnTo>
                  <a:pt x="838796" y="277495"/>
                </a:lnTo>
                <a:lnTo>
                  <a:pt x="840778" y="276225"/>
                </a:lnTo>
                <a:lnTo>
                  <a:pt x="842175" y="276225"/>
                </a:lnTo>
                <a:lnTo>
                  <a:pt x="846023" y="277495"/>
                </a:lnTo>
                <a:lnTo>
                  <a:pt x="848398" y="277495"/>
                </a:lnTo>
                <a:lnTo>
                  <a:pt x="851598" y="276225"/>
                </a:lnTo>
                <a:lnTo>
                  <a:pt x="852500" y="276225"/>
                </a:lnTo>
                <a:lnTo>
                  <a:pt x="854557" y="277495"/>
                </a:lnTo>
                <a:lnTo>
                  <a:pt x="855637" y="277495"/>
                </a:lnTo>
                <a:lnTo>
                  <a:pt x="857427" y="276225"/>
                </a:lnTo>
                <a:lnTo>
                  <a:pt x="858024" y="277495"/>
                </a:lnTo>
                <a:lnTo>
                  <a:pt x="861542" y="277495"/>
                </a:lnTo>
                <a:lnTo>
                  <a:pt x="864146" y="276225"/>
                </a:lnTo>
                <a:lnTo>
                  <a:pt x="913739" y="276225"/>
                </a:lnTo>
                <a:lnTo>
                  <a:pt x="916089" y="274955"/>
                </a:lnTo>
                <a:lnTo>
                  <a:pt x="919480" y="276225"/>
                </a:lnTo>
                <a:lnTo>
                  <a:pt x="921550" y="276225"/>
                </a:lnTo>
                <a:lnTo>
                  <a:pt x="923620" y="274955"/>
                </a:lnTo>
                <a:lnTo>
                  <a:pt x="925258" y="274955"/>
                </a:lnTo>
                <a:lnTo>
                  <a:pt x="926693" y="276225"/>
                </a:lnTo>
                <a:lnTo>
                  <a:pt x="940003" y="276225"/>
                </a:lnTo>
                <a:lnTo>
                  <a:pt x="941438" y="274955"/>
                </a:lnTo>
                <a:lnTo>
                  <a:pt x="942860" y="273685"/>
                </a:lnTo>
                <a:lnTo>
                  <a:pt x="944372" y="274955"/>
                </a:lnTo>
                <a:lnTo>
                  <a:pt x="949223" y="274955"/>
                </a:lnTo>
                <a:lnTo>
                  <a:pt x="952487" y="276225"/>
                </a:lnTo>
                <a:lnTo>
                  <a:pt x="954849" y="276225"/>
                </a:lnTo>
                <a:lnTo>
                  <a:pt x="958329" y="274955"/>
                </a:lnTo>
                <a:lnTo>
                  <a:pt x="959510" y="274955"/>
                </a:lnTo>
                <a:lnTo>
                  <a:pt x="961771" y="276225"/>
                </a:lnTo>
                <a:lnTo>
                  <a:pt x="970013" y="276225"/>
                </a:lnTo>
                <a:lnTo>
                  <a:pt x="971092" y="274955"/>
                </a:lnTo>
                <a:lnTo>
                  <a:pt x="988923" y="274955"/>
                </a:lnTo>
                <a:lnTo>
                  <a:pt x="991806" y="276225"/>
                </a:lnTo>
                <a:lnTo>
                  <a:pt x="993546" y="276225"/>
                </a:lnTo>
                <a:lnTo>
                  <a:pt x="995832" y="274955"/>
                </a:lnTo>
                <a:lnTo>
                  <a:pt x="999363" y="274955"/>
                </a:lnTo>
                <a:lnTo>
                  <a:pt x="999998" y="276225"/>
                </a:lnTo>
                <a:lnTo>
                  <a:pt x="1002207" y="274955"/>
                </a:lnTo>
                <a:lnTo>
                  <a:pt x="1040955" y="274955"/>
                </a:lnTo>
                <a:lnTo>
                  <a:pt x="1042111" y="273685"/>
                </a:lnTo>
                <a:lnTo>
                  <a:pt x="1045159" y="272415"/>
                </a:lnTo>
                <a:lnTo>
                  <a:pt x="1047267" y="272415"/>
                </a:lnTo>
                <a:lnTo>
                  <a:pt x="1049401" y="273685"/>
                </a:lnTo>
                <a:lnTo>
                  <a:pt x="1051293" y="273685"/>
                </a:lnTo>
                <a:lnTo>
                  <a:pt x="1053325" y="274955"/>
                </a:lnTo>
                <a:lnTo>
                  <a:pt x="1056741" y="274955"/>
                </a:lnTo>
                <a:lnTo>
                  <a:pt x="1058926" y="276225"/>
                </a:lnTo>
                <a:lnTo>
                  <a:pt x="1074750" y="276225"/>
                </a:lnTo>
                <a:lnTo>
                  <a:pt x="1076464" y="274955"/>
                </a:lnTo>
                <a:lnTo>
                  <a:pt x="1077595" y="274955"/>
                </a:lnTo>
                <a:lnTo>
                  <a:pt x="1079588" y="276225"/>
                </a:lnTo>
                <a:lnTo>
                  <a:pt x="1168387" y="276225"/>
                </a:lnTo>
                <a:lnTo>
                  <a:pt x="1170609" y="277495"/>
                </a:lnTo>
                <a:lnTo>
                  <a:pt x="1212672" y="277495"/>
                </a:lnTo>
                <a:lnTo>
                  <a:pt x="1214170" y="278765"/>
                </a:lnTo>
                <a:lnTo>
                  <a:pt x="1216139" y="278765"/>
                </a:lnTo>
                <a:lnTo>
                  <a:pt x="1219111" y="277495"/>
                </a:lnTo>
                <a:lnTo>
                  <a:pt x="1220901" y="277495"/>
                </a:lnTo>
                <a:lnTo>
                  <a:pt x="1223441" y="278765"/>
                </a:lnTo>
                <a:lnTo>
                  <a:pt x="1224305" y="278765"/>
                </a:lnTo>
                <a:lnTo>
                  <a:pt x="1225816" y="280035"/>
                </a:lnTo>
                <a:lnTo>
                  <a:pt x="1227328" y="280035"/>
                </a:lnTo>
                <a:lnTo>
                  <a:pt x="1226337" y="282575"/>
                </a:lnTo>
                <a:lnTo>
                  <a:pt x="1225473" y="283845"/>
                </a:lnTo>
                <a:lnTo>
                  <a:pt x="1224064" y="283845"/>
                </a:lnTo>
                <a:lnTo>
                  <a:pt x="1223416" y="282575"/>
                </a:lnTo>
                <a:lnTo>
                  <a:pt x="1221460" y="281305"/>
                </a:lnTo>
                <a:lnTo>
                  <a:pt x="1220431" y="281305"/>
                </a:lnTo>
                <a:lnTo>
                  <a:pt x="1216545" y="282575"/>
                </a:lnTo>
                <a:lnTo>
                  <a:pt x="1213866" y="282575"/>
                </a:lnTo>
                <a:lnTo>
                  <a:pt x="1210945" y="281305"/>
                </a:lnTo>
                <a:lnTo>
                  <a:pt x="1207960" y="281305"/>
                </a:lnTo>
                <a:lnTo>
                  <a:pt x="1205674" y="282575"/>
                </a:lnTo>
                <a:lnTo>
                  <a:pt x="1204633" y="282575"/>
                </a:lnTo>
                <a:lnTo>
                  <a:pt x="1202029" y="281305"/>
                </a:lnTo>
                <a:lnTo>
                  <a:pt x="1200505" y="281305"/>
                </a:lnTo>
                <a:lnTo>
                  <a:pt x="1197470" y="282575"/>
                </a:lnTo>
                <a:lnTo>
                  <a:pt x="1195730" y="282575"/>
                </a:lnTo>
                <a:lnTo>
                  <a:pt x="1191145" y="281305"/>
                </a:lnTo>
                <a:lnTo>
                  <a:pt x="1161249" y="281305"/>
                </a:lnTo>
                <a:lnTo>
                  <a:pt x="1159827" y="282575"/>
                </a:lnTo>
                <a:lnTo>
                  <a:pt x="1159256" y="282575"/>
                </a:lnTo>
                <a:lnTo>
                  <a:pt x="1157008" y="281305"/>
                </a:lnTo>
                <a:lnTo>
                  <a:pt x="1151470" y="281305"/>
                </a:lnTo>
                <a:lnTo>
                  <a:pt x="1149781" y="280035"/>
                </a:lnTo>
                <a:lnTo>
                  <a:pt x="1147013" y="280035"/>
                </a:lnTo>
                <a:lnTo>
                  <a:pt x="1145679" y="278765"/>
                </a:lnTo>
                <a:lnTo>
                  <a:pt x="1143368" y="280035"/>
                </a:lnTo>
                <a:lnTo>
                  <a:pt x="1138110" y="280035"/>
                </a:lnTo>
                <a:lnTo>
                  <a:pt x="1137564" y="281305"/>
                </a:lnTo>
                <a:lnTo>
                  <a:pt x="1136116" y="282575"/>
                </a:lnTo>
                <a:lnTo>
                  <a:pt x="1135100" y="282575"/>
                </a:lnTo>
                <a:lnTo>
                  <a:pt x="1133424" y="281305"/>
                </a:lnTo>
                <a:lnTo>
                  <a:pt x="1127925" y="281305"/>
                </a:lnTo>
                <a:lnTo>
                  <a:pt x="1126045" y="280035"/>
                </a:lnTo>
                <a:lnTo>
                  <a:pt x="1123911" y="278765"/>
                </a:lnTo>
                <a:lnTo>
                  <a:pt x="1121816" y="278765"/>
                </a:lnTo>
                <a:lnTo>
                  <a:pt x="1117866" y="281305"/>
                </a:lnTo>
                <a:lnTo>
                  <a:pt x="1115771" y="281305"/>
                </a:lnTo>
                <a:lnTo>
                  <a:pt x="1113370" y="280035"/>
                </a:lnTo>
                <a:lnTo>
                  <a:pt x="1078230" y="280035"/>
                </a:lnTo>
                <a:lnTo>
                  <a:pt x="1065720" y="278765"/>
                </a:lnTo>
                <a:lnTo>
                  <a:pt x="1058710" y="280035"/>
                </a:lnTo>
                <a:lnTo>
                  <a:pt x="1048956" y="278765"/>
                </a:lnTo>
                <a:lnTo>
                  <a:pt x="1046200" y="280035"/>
                </a:lnTo>
                <a:lnTo>
                  <a:pt x="1034910" y="280035"/>
                </a:lnTo>
                <a:lnTo>
                  <a:pt x="1022184" y="278765"/>
                </a:lnTo>
                <a:lnTo>
                  <a:pt x="990396" y="278765"/>
                </a:lnTo>
                <a:lnTo>
                  <a:pt x="989495" y="280035"/>
                </a:lnTo>
                <a:lnTo>
                  <a:pt x="987374" y="281305"/>
                </a:lnTo>
                <a:lnTo>
                  <a:pt x="985964" y="281305"/>
                </a:lnTo>
                <a:lnTo>
                  <a:pt x="982764" y="280035"/>
                </a:lnTo>
                <a:lnTo>
                  <a:pt x="981062" y="278765"/>
                </a:lnTo>
                <a:lnTo>
                  <a:pt x="978725" y="280035"/>
                </a:lnTo>
                <a:lnTo>
                  <a:pt x="978115" y="281305"/>
                </a:lnTo>
                <a:lnTo>
                  <a:pt x="976020" y="280035"/>
                </a:lnTo>
                <a:lnTo>
                  <a:pt x="974229" y="278765"/>
                </a:lnTo>
                <a:lnTo>
                  <a:pt x="965060" y="278765"/>
                </a:lnTo>
                <a:lnTo>
                  <a:pt x="957745" y="280035"/>
                </a:lnTo>
                <a:lnTo>
                  <a:pt x="948905" y="278765"/>
                </a:lnTo>
                <a:lnTo>
                  <a:pt x="947381" y="278765"/>
                </a:lnTo>
                <a:lnTo>
                  <a:pt x="944613" y="280035"/>
                </a:lnTo>
                <a:lnTo>
                  <a:pt x="943457" y="280035"/>
                </a:lnTo>
                <a:lnTo>
                  <a:pt x="941539" y="281305"/>
                </a:lnTo>
                <a:lnTo>
                  <a:pt x="940600" y="281305"/>
                </a:lnTo>
                <a:lnTo>
                  <a:pt x="938580" y="280035"/>
                </a:lnTo>
                <a:lnTo>
                  <a:pt x="900938" y="280035"/>
                </a:lnTo>
                <a:lnTo>
                  <a:pt x="898410" y="281305"/>
                </a:lnTo>
                <a:lnTo>
                  <a:pt x="896645" y="281305"/>
                </a:lnTo>
                <a:lnTo>
                  <a:pt x="893762" y="280035"/>
                </a:lnTo>
                <a:lnTo>
                  <a:pt x="882650" y="280035"/>
                </a:lnTo>
                <a:lnTo>
                  <a:pt x="881024" y="281305"/>
                </a:lnTo>
                <a:lnTo>
                  <a:pt x="866775" y="281305"/>
                </a:lnTo>
                <a:lnTo>
                  <a:pt x="866470" y="280035"/>
                </a:lnTo>
                <a:lnTo>
                  <a:pt x="839165" y="280035"/>
                </a:lnTo>
                <a:lnTo>
                  <a:pt x="838276" y="281305"/>
                </a:lnTo>
                <a:lnTo>
                  <a:pt x="782193" y="281305"/>
                </a:lnTo>
                <a:lnTo>
                  <a:pt x="780326" y="282575"/>
                </a:lnTo>
                <a:lnTo>
                  <a:pt x="773607" y="282575"/>
                </a:lnTo>
                <a:lnTo>
                  <a:pt x="771105" y="281305"/>
                </a:lnTo>
                <a:lnTo>
                  <a:pt x="741934" y="281305"/>
                </a:lnTo>
                <a:lnTo>
                  <a:pt x="739609" y="282575"/>
                </a:lnTo>
                <a:lnTo>
                  <a:pt x="738149" y="282575"/>
                </a:lnTo>
                <a:lnTo>
                  <a:pt x="735888" y="281305"/>
                </a:lnTo>
                <a:lnTo>
                  <a:pt x="705726" y="281305"/>
                </a:lnTo>
                <a:lnTo>
                  <a:pt x="702919" y="282575"/>
                </a:lnTo>
                <a:lnTo>
                  <a:pt x="700849" y="282575"/>
                </a:lnTo>
                <a:lnTo>
                  <a:pt x="698144" y="281305"/>
                </a:lnTo>
                <a:lnTo>
                  <a:pt x="697649" y="281305"/>
                </a:lnTo>
                <a:lnTo>
                  <a:pt x="696201" y="282575"/>
                </a:lnTo>
                <a:lnTo>
                  <a:pt x="654456" y="282575"/>
                </a:lnTo>
                <a:lnTo>
                  <a:pt x="653859" y="283845"/>
                </a:lnTo>
                <a:lnTo>
                  <a:pt x="652183" y="283845"/>
                </a:lnTo>
                <a:lnTo>
                  <a:pt x="650214" y="282575"/>
                </a:lnTo>
                <a:lnTo>
                  <a:pt x="582510" y="282575"/>
                </a:lnTo>
                <a:lnTo>
                  <a:pt x="581050" y="283845"/>
                </a:lnTo>
                <a:lnTo>
                  <a:pt x="578497" y="283845"/>
                </a:lnTo>
                <a:lnTo>
                  <a:pt x="575233" y="282575"/>
                </a:lnTo>
                <a:lnTo>
                  <a:pt x="572503" y="282575"/>
                </a:lnTo>
                <a:lnTo>
                  <a:pt x="568375" y="283845"/>
                </a:lnTo>
                <a:lnTo>
                  <a:pt x="566978" y="283845"/>
                </a:lnTo>
                <a:lnTo>
                  <a:pt x="557187" y="285115"/>
                </a:lnTo>
                <a:lnTo>
                  <a:pt x="538619" y="285115"/>
                </a:lnTo>
                <a:lnTo>
                  <a:pt x="536765" y="286385"/>
                </a:lnTo>
                <a:lnTo>
                  <a:pt x="531329" y="286385"/>
                </a:lnTo>
                <a:lnTo>
                  <a:pt x="528510" y="283845"/>
                </a:lnTo>
                <a:lnTo>
                  <a:pt x="526783" y="285115"/>
                </a:lnTo>
                <a:lnTo>
                  <a:pt x="515518" y="285115"/>
                </a:lnTo>
                <a:lnTo>
                  <a:pt x="513041" y="286385"/>
                </a:lnTo>
                <a:lnTo>
                  <a:pt x="445376" y="286385"/>
                </a:lnTo>
                <a:lnTo>
                  <a:pt x="443191" y="287655"/>
                </a:lnTo>
                <a:lnTo>
                  <a:pt x="437438" y="287655"/>
                </a:lnTo>
                <a:lnTo>
                  <a:pt x="434086" y="288925"/>
                </a:lnTo>
                <a:lnTo>
                  <a:pt x="429831" y="287655"/>
                </a:lnTo>
                <a:lnTo>
                  <a:pt x="425297" y="287655"/>
                </a:lnTo>
                <a:lnTo>
                  <a:pt x="424903" y="288925"/>
                </a:lnTo>
                <a:lnTo>
                  <a:pt x="425284" y="290195"/>
                </a:lnTo>
                <a:lnTo>
                  <a:pt x="425551" y="290195"/>
                </a:lnTo>
                <a:lnTo>
                  <a:pt x="425043" y="291465"/>
                </a:lnTo>
                <a:lnTo>
                  <a:pt x="421398" y="291465"/>
                </a:lnTo>
                <a:lnTo>
                  <a:pt x="420230" y="288925"/>
                </a:lnTo>
                <a:lnTo>
                  <a:pt x="419303" y="287655"/>
                </a:lnTo>
                <a:lnTo>
                  <a:pt x="389978" y="287655"/>
                </a:lnTo>
                <a:lnTo>
                  <a:pt x="388531" y="288925"/>
                </a:lnTo>
                <a:lnTo>
                  <a:pt x="387756" y="288925"/>
                </a:lnTo>
                <a:lnTo>
                  <a:pt x="387515" y="290195"/>
                </a:lnTo>
                <a:lnTo>
                  <a:pt x="386829" y="291465"/>
                </a:lnTo>
                <a:lnTo>
                  <a:pt x="385483" y="291465"/>
                </a:lnTo>
                <a:lnTo>
                  <a:pt x="383870" y="290195"/>
                </a:lnTo>
                <a:lnTo>
                  <a:pt x="382917" y="288925"/>
                </a:lnTo>
                <a:lnTo>
                  <a:pt x="381152" y="288925"/>
                </a:lnTo>
                <a:lnTo>
                  <a:pt x="380263" y="287655"/>
                </a:lnTo>
                <a:lnTo>
                  <a:pt x="374484" y="287655"/>
                </a:lnTo>
                <a:lnTo>
                  <a:pt x="371449" y="290195"/>
                </a:lnTo>
                <a:lnTo>
                  <a:pt x="370459" y="288925"/>
                </a:lnTo>
                <a:lnTo>
                  <a:pt x="368554" y="288925"/>
                </a:lnTo>
                <a:lnTo>
                  <a:pt x="367398" y="287655"/>
                </a:lnTo>
                <a:lnTo>
                  <a:pt x="361238" y="287655"/>
                </a:lnTo>
                <a:lnTo>
                  <a:pt x="359054" y="286385"/>
                </a:lnTo>
                <a:lnTo>
                  <a:pt x="355447" y="286385"/>
                </a:lnTo>
                <a:lnTo>
                  <a:pt x="352818" y="287655"/>
                </a:lnTo>
                <a:lnTo>
                  <a:pt x="345617" y="287655"/>
                </a:lnTo>
                <a:lnTo>
                  <a:pt x="342506" y="286385"/>
                </a:lnTo>
                <a:lnTo>
                  <a:pt x="315595" y="286385"/>
                </a:lnTo>
                <a:lnTo>
                  <a:pt x="314896" y="287655"/>
                </a:lnTo>
                <a:lnTo>
                  <a:pt x="314236" y="288925"/>
                </a:lnTo>
                <a:lnTo>
                  <a:pt x="313537" y="288925"/>
                </a:lnTo>
                <a:lnTo>
                  <a:pt x="311785" y="290195"/>
                </a:lnTo>
                <a:lnTo>
                  <a:pt x="309397" y="290195"/>
                </a:lnTo>
                <a:lnTo>
                  <a:pt x="309130" y="291465"/>
                </a:lnTo>
                <a:lnTo>
                  <a:pt x="309308" y="292735"/>
                </a:lnTo>
                <a:lnTo>
                  <a:pt x="311213" y="292735"/>
                </a:lnTo>
                <a:lnTo>
                  <a:pt x="312026" y="291465"/>
                </a:lnTo>
                <a:lnTo>
                  <a:pt x="313639" y="292735"/>
                </a:lnTo>
                <a:lnTo>
                  <a:pt x="314553" y="292735"/>
                </a:lnTo>
                <a:lnTo>
                  <a:pt x="327406" y="294005"/>
                </a:lnTo>
                <a:lnTo>
                  <a:pt x="328282" y="294005"/>
                </a:lnTo>
                <a:lnTo>
                  <a:pt x="330200" y="295275"/>
                </a:lnTo>
                <a:lnTo>
                  <a:pt x="345528" y="295275"/>
                </a:lnTo>
                <a:lnTo>
                  <a:pt x="350901" y="294005"/>
                </a:lnTo>
                <a:lnTo>
                  <a:pt x="352132" y="294005"/>
                </a:lnTo>
                <a:lnTo>
                  <a:pt x="353809" y="295275"/>
                </a:lnTo>
                <a:lnTo>
                  <a:pt x="355180" y="295275"/>
                </a:lnTo>
                <a:lnTo>
                  <a:pt x="357809" y="294005"/>
                </a:lnTo>
                <a:lnTo>
                  <a:pt x="361022" y="294005"/>
                </a:lnTo>
                <a:lnTo>
                  <a:pt x="361823" y="295275"/>
                </a:lnTo>
                <a:lnTo>
                  <a:pt x="399326" y="295275"/>
                </a:lnTo>
                <a:lnTo>
                  <a:pt x="401002" y="294005"/>
                </a:lnTo>
                <a:lnTo>
                  <a:pt x="412496" y="294005"/>
                </a:lnTo>
                <a:lnTo>
                  <a:pt x="415975" y="295275"/>
                </a:lnTo>
                <a:lnTo>
                  <a:pt x="418299" y="295275"/>
                </a:lnTo>
                <a:lnTo>
                  <a:pt x="421411" y="294005"/>
                </a:lnTo>
                <a:lnTo>
                  <a:pt x="424738" y="294005"/>
                </a:lnTo>
                <a:lnTo>
                  <a:pt x="426250" y="292735"/>
                </a:lnTo>
                <a:lnTo>
                  <a:pt x="429323" y="292735"/>
                </a:lnTo>
                <a:lnTo>
                  <a:pt x="430796" y="294005"/>
                </a:lnTo>
                <a:lnTo>
                  <a:pt x="432396" y="294005"/>
                </a:lnTo>
                <a:lnTo>
                  <a:pt x="432663" y="295275"/>
                </a:lnTo>
                <a:lnTo>
                  <a:pt x="437807" y="295275"/>
                </a:lnTo>
                <a:lnTo>
                  <a:pt x="441553" y="294005"/>
                </a:lnTo>
                <a:lnTo>
                  <a:pt x="443001" y="294005"/>
                </a:lnTo>
                <a:lnTo>
                  <a:pt x="456755" y="292735"/>
                </a:lnTo>
                <a:lnTo>
                  <a:pt x="457898" y="292735"/>
                </a:lnTo>
                <a:lnTo>
                  <a:pt x="460133" y="291465"/>
                </a:lnTo>
                <a:lnTo>
                  <a:pt x="461314" y="291465"/>
                </a:lnTo>
                <a:lnTo>
                  <a:pt x="463613" y="292735"/>
                </a:lnTo>
                <a:lnTo>
                  <a:pt x="487159" y="292735"/>
                </a:lnTo>
                <a:lnTo>
                  <a:pt x="488302" y="291465"/>
                </a:lnTo>
                <a:lnTo>
                  <a:pt x="497814" y="291465"/>
                </a:lnTo>
                <a:lnTo>
                  <a:pt x="498665" y="292735"/>
                </a:lnTo>
                <a:lnTo>
                  <a:pt x="500595" y="292735"/>
                </a:lnTo>
                <a:lnTo>
                  <a:pt x="502031" y="291465"/>
                </a:lnTo>
                <a:lnTo>
                  <a:pt x="549541" y="291465"/>
                </a:lnTo>
                <a:lnTo>
                  <a:pt x="552704" y="290195"/>
                </a:lnTo>
                <a:lnTo>
                  <a:pt x="554240" y="290195"/>
                </a:lnTo>
                <a:lnTo>
                  <a:pt x="556577" y="291465"/>
                </a:lnTo>
                <a:lnTo>
                  <a:pt x="557403" y="291465"/>
                </a:lnTo>
                <a:lnTo>
                  <a:pt x="559435" y="290195"/>
                </a:lnTo>
                <a:lnTo>
                  <a:pt x="610692" y="290195"/>
                </a:lnTo>
                <a:lnTo>
                  <a:pt x="611847" y="288925"/>
                </a:lnTo>
                <a:lnTo>
                  <a:pt x="615340" y="287655"/>
                </a:lnTo>
                <a:lnTo>
                  <a:pt x="617740" y="287655"/>
                </a:lnTo>
                <a:lnTo>
                  <a:pt x="621220" y="288925"/>
                </a:lnTo>
                <a:lnTo>
                  <a:pt x="622350" y="290195"/>
                </a:lnTo>
                <a:lnTo>
                  <a:pt x="766953" y="290195"/>
                </a:lnTo>
                <a:lnTo>
                  <a:pt x="769454" y="288925"/>
                </a:lnTo>
                <a:lnTo>
                  <a:pt x="770089" y="288925"/>
                </a:lnTo>
                <a:lnTo>
                  <a:pt x="772452" y="290195"/>
                </a:lnTo>
                <a:lnTo>
                  <a:pt x="774204" y="290195"/>
                </a:lnTo>
                <a:lnTo>
                  <a:pt x="776528" y="288925"/>
                </a:lnTo>
                <a:lnTo>
                  <a:pt x="777074" y="288925"/>
                </a:lnTo>
                <a:lnTo>
                  <a:pt x="779360" y="290195"/>
                </a:lnTo>
                <a:lnTo>
                  <a:pt x="786726" y="290195"/>
                </a:lnTo>
                <a:lnTo>
                  <a:pt x="787565" y="288925"/>
                </a:lnTo>
                <a:lnTo>
                  <a:pt x="792873" y="288925"/>
                </a:lnTo>
                <a:lnTo>
                  <a:pt x="794715" y="287655"/>
                </a:lnTo>
                <a:lnTo>
                  <a:pt x="902931" y="287655"/>
                </a:lnTo>
                <a:lnTo>
                  <a:pt x="905205" y="286385"/>
                </a:lnTo>
                <a:lnTo>
                  <a:pt x="906373" y="286385"/>
                </a:lnTo>
                <a:lnTo>
                  <a:pt x="907834" y="287655"/>
                </a:lnTo>
                <a:lnTo>
                  <a:pt x="908189" y="287655"/>
                </a:lnTo>
                <a:lnTo>
                  <a:pt x="911059" y="286385"/>
                </a:lnTo>
                <a:lnTo>
                  <a:pt x="1063815" y="286385"/>
                </a:lnTo>
                <a:lnTo>
                  <a:pt x="1065212" y="285115"/>
                </a:lnTo>
                <a:lnTo>
                  <a:pt x="1065860" y="285115"/>
                </a:lnTo>
                <a:lnTo>
                  <a:pt x="1068311" y="286385"/>
                </a:lnTo>
                <a:lnTo>
                  <a:pt x="1159484" y="286385"/>
                </a:lnTo>
                <a:lnTo>
                  <a:pt x="1160932" y="287655"/>
                </a:lnTo>
                <a:lnTo>
                  <a:pt x="1161440" y="287655"/>
                </a:lnTo>
                <a:lnTo>
                  <a:pt x="1163561" y="286385"/>
                </a:lnTo>
                <a:lnTo>
                  <a:pt x="1165009" y="286385"/>
                </a:lnTo>
                <a:lnTo>
                  <a:pt x="1166926" y="287655"/>
                </a:lnTo>
                <a:lnTo>
                  <a:pt x="1168120" y="287655"/>
                </a:lnTo>
                <a:lnTo>
                  <a:pt x="1216609" y="288925"/>
                </a:lnTo>
                <a:lnTo>
                  <a:pt x="1227074" y="288925"/>
                </a:lnTo>
                <a:lnTo>
                  <a:pt x="1228547" y="290195"/>
                </a:lnTo>
                <a:lnTo>
                  <a:pt x="1285862" y="290195"/>
                </a:lnTo>
                <a:lnTo>
                  <a:pt x="1287297" y="291465"/>
                </a:lnTo>
                <a:lnTo>
                  <a:pt x="1298168" y="291465"/>
                </a:lnTo>
                <a:lnTo>
                  <a:pt x="1300784" y="290195"/>
                </a:lnTo>
                <a:lnTo>
                  <a:pt x="1302207" y="290195"/>
                </a:lnTo>
                <a:lnTo>
                  <a:pt x="1304721" y="291465"/>
                </a:lnTo>
                <a:lnTo>
                  <a:pt x="1307706" y="291465"/>
                </a:lnTo>
                <a:lnTo>
                  <a:pt x="1308823" y="290195"/>
                </a:lnTo>
                <a:lnTo>
                  <a:pt x="1309649" y="290195"/>
                </a:lnTo>
                <a:lnTo>
                  <a:pt x="1311389" y="291465"/>
                </a:lnTo>
                <a:lnTo>
                  <a:pt x="1399844" y="291465"/>
                </a:lnTo>
                <a:lnTo>
                  <a:pt x="1401267" y="292735"/>
                </a:lnTo>
                <a:lnTo>
                  <a:pt x="1404429" y="292735"/>
                </a:lnTo>
                <a:lnTo>
                  <a:pt x="1406372" y="291465"/>
                </a:lnTo>
                <a:lnTo>
                  <a:pt x="1439557" y="291465"/>
                </a:lnTo>
                <a:lnTo>
                  <a:pt x="1442110" y="292735"/>
                </a:lnTo>
                <a:lnTo>
                  <a:pt x="1443609" y="294005"/>
                </a:lnTo>
                <a:lnTo>
                  <a:pt x="1446479" y="292735"/>
                </a:lnTo>
                <a:lnTo>
                  <a:pt x="1447939" y="291465"/>
                </a:lnTo>
                <a:lnTo>
                  <a:pt x="1454708" y="291465"/>
                </a:lnTo>
                <a:lnTo>
                  <a:pt x="1456131" y="292735"/>
                </a:lnTo>
                <a:lnTo>
                  <a:pt x="1459280" y="292735"/>
                </a:lnTo>
                <a:lnTo>
                  <a:pt x="1462189" y="291465"/>
                </a:lnTo>
                <a:lnTo>
                  <a:pt x="1464259" y="291465"/>
                </a:lnTo>
                <a:lnTo>
                  <a:pt x="1467129" y="292735"/>
                </a:lnTo>
                <a:lnTo>
                  <a:pt x="1473822" y="292735"/>
                </a:lnTo>
                <a:lnTo>
                  <a:pt x="1476298" y="291465"/>
                </a:lnTo>
                <a:lnTo>
                  <a:pt x="1486649" y="291465"/>
                </a:lnTo>
                <a:lnTo>
                  <a:pt x="1487246" y="292735"/>
                </a:lnTo>
                <a:lnTo>
                  <a:pt x="1492821" y="292735"/>
                </a:lnTo>
                <a:lnTo>
                  <a:pt x="1494345" y="294005"/>
                </a:lnTo>
                <a:lnTo>
                  <a:pt x="1502968" y="292735"/>
                </a:lnTo>
                <a:lnTo>
                  <a:pt x="1539405" y="292735"/>
                </a:lnTo>
                <a:lnTo>
                  <a:pt x="1543989" y="294005"/>
                </a:lnTo>
                <a:lnTo>
                  <a:pt x="1550085" y="294005"/>
                </a:lnTo>
                <a:lnTo>
                  <a:pt x="1554340" y="292735"/>
                </a:lnTo>
                <a:lnTo>
                  <a:pt x="1567764" y="292735"/>
                </a:lnTo>
                <a:lnTo>
                  <a:pt x="1589278" y="294005"/>
                </a:lnTo>
                <a:lnTo>
                  <a:pt x="1662899" y="294005"/>
                </a:lnTo>
                <a:lnTo>
                  <a:pt x="1665046" y="295275"/>
                </a:lnTo>
                <a:lnTo>
                  <a:pt x="1665833" y="295275"/>
                </a:lnTo>
                <a:lnTo>
                  <a:pt x="1667497" y="294005"/>
                </a:lnTo>
                <a:lnTo>
                  <a:pt x="1668614" y="294005"/>
                </a:lnTo>
                <a:lnTo>
                  <a:pt x="1670608" y="295275"/>
                </a:lnTo>
                <a:lnTo>
                  <a:pt x="1691894" y="295275"/>
                </a:lnTo>
                <a:lnTo>
                  <a:pt x="1693875" y="294005"/>
                </a:lnTo>
                <a:lnTo>
                  <a:pt x="1694459" y="294005"/>
                </a:lnTo>
                <a:lnTo>
                  <a:pt x="1695881" y="295275"/>
                </a:lnTo>
                <a:lnTo>
                  <a:pt x="1787639" y="295275"/>
                </a:lnTo>
                <a:lnTo>
                  <a:pt x="1788782" y="296545"/>
                </a:lnTo>
                <a:lnTo>
                  <a:pt x="1789252" y="296545"/>
                </a:lnTo>
                <a:lnTo>
                  <a:pt x="1792541" y="295275"/>
                </a:lnTo>
                <a:lnTo>
                  <a:pt x="1795183" y="295275"/>
                </a:lnTo>
                <a:lnTo>
                  <a:pt x="1798586" y="296545"/>
                </a:lnTo>
                <a:lnTo>
                  <a:pt x="1920519" y="296545"/>
                </a:lnTo>
                <a:lnTo>
                  <a:pt x="1922195" y="295275"/>
                </a:lnTo>
                <a:lnTo>
                  <a:pt x="1923338" y="295275"/>
                </a:lnTo>
                <a:lnTo>
                  <a:pt x="1924977" y="296545"/>
                </a:lnTo>
                <a:lnTo>
                  <a:pt x="1937804" y="296545"/>
                </a:lnTo>
                <a:lnTo>
                  <a:pt x="1939264" y="297815"/>
                </a:lnTo>
                <a:lnTo>
                  <a:pt x="1944293" y="297815"/>
                </a:lnTo>
                <a:lnTo>
                  <a:pt x="1945373" y="296545"/>
                </a:lnTo>
                <a:lnTo>
                  <a:pt x="1954618" y="296545"/>
                </a:lnTo>
                <a:lnTo>
                  <a:pt x="1956028" y="297815"/>
                </a:lnTo>
                <a:lnTo>
                  <a:pt x="1960816" y="297815"/>
                </a:lnTo>
                <a:lnTo>
                  <a:pt x="1961680" y="296545"/>
                </a:lnTo>
                <a:lnTo>
                  <a:pt x="1970913" y="296545"/>
                </a:lnTo>
                <a:lnTo>
                  <a:pt x="1972640" y="297815"/>
                </a:lnTo>
                <a:lnTo>
                  <a:pt x="1979942" y="297815"/>
                </a:lnTo>
                <a:lnTo>
                  <a:pt x="1980514" y="299085"/>
                </a:lnTo>
                <a:lnTo>
                  <a:pt x="2002485" y="299085"/>
                </a:lnTo>
                <a:lnTo>
                  <a:pt x="2006460" y="297815"/>
                </a:lnTo>
                <a:lnTo>
                  <a:pt x="2014232" y="297815"/>
                </a:lnTo>
                <a:lnTo>
                  <a:pt x="2016950" y="299085"/>
                </a:lnTo>
                <a:lnTo>
                  <a:pt x="2019566" y="297815"/>
                </a:lnTo>
                <a:lnTo>
                  <a:pt x="2021611" y="300355"/>
                </a:lnTo>
                <a:lnTo>
                  <a:pt x="2022881" y="300355"/>
                </a:lnTo>
                <a:lnTo>
                  <a:pt x="2024532" y="299085"/>
                </a:lnTo>
                <a:lnTo>
                  <a:pt x="2029993" y="299085"/>
                </a:lnTo>
                <a:lnTo>
                  <a:pt x="2031466" y="297815"/>
                </a:lnTo>
                <a:lnTo>
                  <a:pt x="2033473" y="299085"/>
                </a:lnTo>
                <a:lnTo>
                  <a:pt x="2036114" y="300355"/>
                </a:lnTo>
                <a:lnTo>
                  <a:pt x="2038477" y="300355"/>
                </a:lnTo>
                <a:lnTo>
                  <a:pt x="2041880" y="299085"/>
                </a:lnTo>
                <a:lnTo>
                  <a:pt x="2068969" y="299085"/>
                </a:lnTo>
                <a:lnTo>
                  <a:pt x="2071433" y="300355"/>
                </a:lnTo>
                <a:lnTo>
                  <a:pt x="2096668" y="300355"/>
                </a:lnTo>
                <a:lnTo>
                  <a:pt x="2098357" y="299085"/>
                </a:lnTo>
                <a:lnTo>
                  <a:pt x="2098954" y="299085"/>
                </a:lnTo>
                <a:lnTo>
                  <a:pt x="2100364" y="300355"/>
                </a:lnTo>
                <a:lnTo>
                  <a:pt x="2101240" y="300355"/>
                </a:lnTo>
                <a:lnTo>
                  <a:pt x="2104263" y="299085"/>
                </a:lnTo>
                <a:lnTo>
                  <a:pt x="2106930" y="300355"/>
                </a:lnTo>
                <a:lnTo>
                  <a:pt x="2110067" y="301625"/>
                </a:lnTo>
                <a:lnTo>
                  <a:pt x="2112226" y="301625"/>
                </a:lnTo>
                <a:lnTo>
                  <a:pt x="2113026" y="300355"/>
                </a:lnTo>
                <a:lnTo>
                  <a:pt x="2126030" y="300355"/>
                </a:lnTo>
                <a:lnTo>
                  <a:pt x="2127923" y="301625"/>
                </a:lnTo>
                <a:lnTo>
                  <a:pt x="2140356" y="301625"/>
                </a:lnTo>
                <a:lnTo>
                  <a:pt x="2142032" y="302895"/>
                </a:lnTo>
                <a:lnTo>
                  <a:pt x="2143099" y="302895"/>
                </a:lnTo>
                <a:lnTo>
                  <a:pt x="2146008" y="301625"/>
                </a:lnTo>
                <a:lnTo>
                  <a:pt x="2147849" y="301625"/>
                </a:lnTo>
                <a:lnTo>
                  <a:pt x="2150186" y="302895"/>
                </a:lnTo>
                <a:lnTo>
                  <a:pt x="2150707" y="302895"/>
                </a:lnTo>
                <a:lnTo>
                  <a:pt x="2153666" y="304165"/>
                </a:lnTo>
                <a:lnTo>
                  <a:pt x="2156041" y="304165"/>
                </a:lnTo>
                <a:lnTo>
                  <a:pt x="2159114" y="301625"/>
                </a:lnTo>
                <a:lnTo>
                  <a:pt x="2159952" y="301625"/>
                </a:lnTo>
                <a:lnTo>
                  <a:pt x="2161413" y="302895"/>
                </a:lnTo>
                <a:lnTo>
                  <a:pt x="2163622" y="302895"/>
                </a:lnTo>
                <a:lnTo>
                  <a:pt x="2165083" y="301625"/>
                </a:lnTo>
                <a:lnTo>
                  <a:pt x="2165934" y="301625"/>
                </a:lnTo>
                <a:lnTo>
                  <a:pt x="2167813" y="302895"/>
                </a:lnTo>
                <a:lnTo>
                  <a:pt x="2168944" y="304165"/>
                </a:lnTo>
                <a:lnTo>
                  <a:pt x="2202789" y="304165"/>
                </a:lnTo>
                <a:lnTo>
                  <a:pt x="2205012" y="305435"/>
                </a:lnTo>
                <a:lnTo>
                  <a:pt x="2211628" y="305435"/>
                </a:lnTo>
                <a:lnTo>
                  <a:pt x="2212187" y="304165"/>
                </a:lnTo>
                <a:lnTo>
                  <a:pt x="2214334" y="304165"/>
                </a:lnTo>
                <a:lnTo>
                  <a:pt x="2218042" y="302895"/>
                </a:lnTo>
                <a:lnTo>
                  <a:pt x="2220785" y="304165"/>
                </a:lnTo>
                <a:lnTo>
                  <a:pt x="2226056" y="304165"/>
                </a:lnTo>
                <a:lnTo>
                  <a:pt x="2226843" y="305435"/>
                </a:lnTo>
                <a:lnTo>
                  <a:pt x="2245080" y="305435"/>
                </a:lnTo>
                <a:lnTo>
                  <a:pt x="2247049" y="304165"/>
                </a:lnTo>
                <a:lnTo>
                  <a:pt x="2248154" y="304165"/>
                </a:lnTo>
                <a:lnTo>
                  <a:pt x="2250960" y="305435"/>
                </a:lnTo>
                <a:lnTo>
                  <a:pt x="2252713" y="305435"/>
                </a:lnTo>
                <a:lnTo>
                  <a:pt x="2255291" y="304165"/>
                </a:lnTo>
                <a:lnTo>
                  <a:pt x="2256066" y="304165"/>
                </a:lnTo>
                <a:lnTo>
                  <a:pt x="2257742" y="305435"/>
                </a:lnTo>
                <a:lnTo>
                  <a:pt x="2277783" y="305435"/>
                </a:lnTo>
                <a:lnTo>
                  <a:pt x="2280882" y="306705"/>
                </a:lnTo>
                <a:lnTo>
                  <a:pt x="2284412" y="306705"/>
                </a:lnTo>
                <a:lnTo>
                  <a:pt x="2285530" y="305435"/>
                </a:lnTo>
                <a:lnTo>
                  <a:pt x="2286444" y="305435"/>
                </a:lnTo>
                <a:lnTo>
                  <a:pt x="2288692" y="306705"/>
                </a:lnTo>
                <a:lnTo>
                  <a:pt x="2306612" y="306705"/>
                </a:lnTo>
                <a:lnTo>
                  <a:pt x="2308263" y="305435"/>
                </a:lnTo>
                <a:lnTo>
                  <a:pt x="2309304" y="305435"/>
                </a:lnTo>
                <a:lnTo>
                  <a:pt x="2310955" y="306705"/>
                </a:lnTo>
                <a:lnTo>
                  <a:pt x="2343874" y="306705"/>
                </a:lnTo>
                <a:lnTo>
                  <a:pt x="2345537" y="305435"/>
                </a:lnTo>
                <a:lnTo>
                  <a:pt x="2346020" y="305435"/>
                </a:lnTo>
                <a:lnTo>
                  <a:pt x="2347099" y="306705"/>
                </a:lnTo>
                <a:lnTo>
                  <a:pt x="2356789" y="306705"/>
                </a:lnTo>
                <a:lnTo>
                  <a:pt x="2358440" y="305435"/>
                </a:lnTo>
                <a:lnTo>
                  <a:pt x="2359990" y="305435"/>
                </a:lnTo>
                <a:lnTo>
                  <a:pt x="2361895" y="304165"/>
                </a:lnTo>
                <a:lnTo>
                  <a:pt x="2362365" y="304165"/>
                </a:lnTo>
                <a:lnTo>
                  <a:pt x="2364282" y="305435"/>
                </a:lnTo>
                <a:lnTo>
                  <a:pt x="2365870" y="305435"/>
                </a:lnTo>
                <a:lnTo>
                  <a:pt x="2367927" y="306705"/>
                </a:lnTo>
                <a:lnTo>
                  <a:pt x="2370544" y="306705"/>
                </a:lnTo>
                <a:lnTo>
                  <a:pt x="2371356" y="305435"/>
                </a:lnTo>
                <a:lnTo>
                  <a:pt x="2381935" y="305435"/>
                </a:lnTo>
                <a:lnTo>
                  <a:pt x="2383752" y="306705"/>
                </a:lnTo>
                <a:lnTo>
                  <a:pt x="2433409" y="306705"/>
                </a:lnTo>
                <a:lnTo>
                  <a:pt x="2435479" y="305435"/>
                </a:lnTo>
                <a:lnTo>
                  <a:pt x="2442197" y="305435"/>
                </a:lnTo>
                <a:lnTo>
                  <a:pt x="2444153" y="306705"/>
                </a:lnTo>
                <a:lnTo>
                  <a:pt x="2444648" y="306705"/>
                </a:lnTo>
                <a:lnTo>
                  <a:pt x="2446312" y="305435"/>
                </a:lnTo>
                <a:lnTo>
                  <a:pt x="2459037" y="305435"/>
                </a:lnTo>
                <a:lnTo>
                  <a:pt x="2460942" y="306705"/>
                </a:lnTo>
                <a:lnTo>
                  <a:pt x="2461552" y="306705"/>
                </a:lnTo>
                <a:lnTo>
                  <a:pt x="2463304" y="305435"/>
                </a:lnTo>
                <a:lnTo>
                  <a:pt x="2464409" y="305435"/>
                </a:lnTo>
                <a:lnTo>
                  <a:pt x="2466962" y="306705"/>
                </a:lnTo>
                <a:lnTo>
                  <a:pt x="2468372" y="306705"/>
                </a:lnTo>
                <a:lnTo>
                  <a:pt x="2470251" y="305435"/>
                </a:lnTo>
                <a:lnTo>
                  <a:pt x="2475966" y="305435"/>
                </a:lnTo>
                <a:lnTo>
                  <a:pt x="2479510" y="306705"/>
                </a:lnTo>
                <a:lnTo>
                  <a:pt x="2479916" y="306705"/>
                </a:lnTo>
                <a:lnTo>
                  <a:pt x="2480360" y="304165"/>
                </a:lnTo>
                <a:lnTo>
                  <a:pt x="2480614" y="302895"/>
                </a:lnTo>
                <a:lnTo>
                  <a:pt x="2481694" y="301625"/>
                </a:lnTo>
                <a:lnTo>
                  <a:pt x="2488984" y="301625"/>
                </a:lnTo>
                <a:lnTo>
                  <a:pt x="2488349" y="300355"/>
                </a:lnTo>
                <a:lnTo>
                  <a:pt x="2483116" y="300355"/>
                </a:lnTo>
                <a:lnTo>
                  <a:pt x="2480830" y="299085"/>
                </a:lnTo>
                <a:lnTo>
                  <a:pt x="2480233" y="297815"/>
                </a:lnTo>
                <a:lnTo>
                  <a:pt x="2472575" y="297815"/>
                </a:lnTo>
                <a:lnTo>
                  <a:pt x="2472017" y="299085"/>
                </a:lnTo>
                <a:lnTo>
                  <a:pt x="2470150" y="299085"/>
                </a:lnTo>
                <a:lnTo>
                  <a:pt x="2468740" y="300355"/>
                </a:lnTo>
                <a:lnTo>
                  <a:pt x="2452967" y="300355"/>
                </a:lnTo>
                <a:lnTo>
                  <a:pt x="2452395" y="301625"/>
                </a:lnTo>
                <a:lnTo>
                  <a:pt x="2451265" y="301625"/>
                </a:lnTo>
                <a:lnTo>
                  <a:pt x="2450706" y="300355"/>
                </a:lnTo>
                <a:lnTo>
                  <a:pt x="2444750" y="300355"/>
                </a:lnTo>
                <a:lnTo>
                  <a:pt x="2442921" y="299085"/>
                </a:lnTo>
                <a:lnTo>
                  <a:pt x="2439974" y="299085"/>
                </a:lnTo>
                <a:lnTo>
                  <a:pt x="2437676" y="297815"/>
                </a:lnTo>
                <a:lnTo>
                  <a:pt x="2436406" y="297815"/>
                </a:lnTo>
                <a:lnTo>
                  <a:pt x="2433637" y="300355"/>
                </a:lnTo>
                <a:lnTo>
                  <a:pt x="2390114" y="300355"/>
                </a:lnTo>
                <a:lnTo>
                  <a:pt x="2389505" y="299085"/>
                </a:lnTo>
                <a:lnTo>
                  <a:pt x="2387752" y="299085"/>
                </a:lnTo>
                <a:lnTo>
                  <a:pt x="2384717" y="300355"/>
                </a:lnTo>
                <a:lnTo>
                  <a:pt x="2381770" y="300355"/>
                </a:lnTo>
                <a:lnTo>
                  <a:pt x="2378697" y="301625"/>
                </a:lnTo>
                <a:lnTo>
                  <a:pt x="2378125" y="301625"/>
                </a:lnTo>
                <a:lnTo>
                  <a:pt x="2376436" y="300355"/>
                </a:lnTo>
                <a:lnTo>
                  <a:pt x="2371560" y="300355"/>
                </a:lnTo>
                <a:lnTo>
                  <a:pt x="2369845" y="299085"/>
                </a:lnTo>
                <a:lnTo>
                  <a:pt x="2367648" y="299085"/>
                </a:lnTo>
                <a:lnTo>
                  <a:pt x="2366505" y="300355"/>
                </a:lnTo>
                <a:lnTo>
                  <a:pt x="2333853" y="300355"/>
                </a:lnTo>
                <a:lnTo>
                  <a:pt x="2332672" y="299085"/>
                </a:lnTo>
                <a:lnTo>
                  <a:pt x="2330437" y="299085"/>
                </a:lnTo>
                <a:lnTo>
                  <a:pt x="2328659" y="300355"/>
                </a:lnTo>
                <a:lnTo>
                  <a:pt x="2327478" y="300355"/>
                </a:lnTo>
                <a:lnTo>
                  <a:pt x="2325509" y="299085"/>
                </a:lnTo>
                <a:lnTo>
                  <a:pt x="2322068" y="299085"/>
                </a:lnTo>
                <a:lnTo>
                  <a:pt x="2320366" y="300355"/>
                </a:lnTo>
                <a:lnTo>
                  <a:pt x="2312441" y="300355"/>
                </a:lnTo>
                <a:lnTo>
                  <a:pt x="2310841" y="301625"/>
                </a:lnTo>
                <a:lnTo>
                  <a:pt x="2310295" y="301625"/>
                </a:lnTo>
                <a:lnTo>
                  <a:pt x="2308872" y="300355"/>
                </a:lnTo>
                <a:lnTo>
                  <a:pt x="2295461" y="300355"/>
                </a:lnTo>
                <a:lnTo>
                  <a:pt x="2294039" y="299085"/>
                </a:lnTo>
                <a:lnTo>
                  <a:pt x="2291194" y="297815"/>
                </a:lnTo>
                <a:lnTo>
                  <a:pt x="2289708" y="297815"/>
                </a:lnTo>
                <a:lnTo>
                  <a:pt x="2287740" y="299085"/>
                </a:lnTo>
                <a:lnTo>
                  <a:pt x="2287155" y="299085"/>
                </a:lnTo>
                <a:lnTo>
                  <a:pt x="2283866" y="300355"/>
                </a:lnTo>
                <a:lnTo>
                  <a:pt x="2281110" y="300355"/>
                </a:lnTo>
                <a:lnTo>
                  <a:pt x="2277922" y="299085"/>
                </a:lnTo>
                <a:lnTo>
                  <a:pt x="2277389" y="299085"/>
                </a:lnTo>
                <a:lnTo>
                  <a:pt x="2275357" y="300355"/>
                </a:lnTo>
                <a:lnTo>
                  <a:pt x="2273808" y="300355"/>
                </a:lnTo>
                <a:lnTo>
                  <a:pt x="2270645" y="299085"/>
                </a:lnTo>
                <a:lnTo>
                  <a:pt x="2268944" y="299085"/>
                </a:lnTo>
                <a:lnTo>
                  <a:pt x="2262505" y="297815"/>
                </a:lnTo>
                <a:lnTo>
                  <a:pt x="2257933" y="297815"/>
                </a:lnTo>
                <a:lnTo>
                  <a:pt x="2250922" y="299085"/>
                </a:lnTo>
                <a:lnTo>
                  <a:pt x="2248484" y="297815"/>
                </a:lnTo>
                <a:lnTo>
                  <a:pt x="2233955" y="297815"/>
                </a:lnTo>
                <a:lnTo>
                  <a:pt x="2232075" y="296545"/>
                </a:lnTo>
                <a:lnTo>
                  <a:pt x="2226653" y="296545"/>
                </a:lnTo>
                <a:lnTo>
                  <a:pt x="2224265" y="297815"/>
                </a:lnTo>
                <a:lnTo>
                  <a:pt x="2221890" y="297815"/>
                </a:lnTo>
                <a:lnTo>
                  <a:pt x="2220823" y="296545"/>
                </a:lnTo>
                <a:lnTo>
                  <a:pt x="2219858" y="296545"/>
                </a:lnTo>
                <a:lnTo>
                  <a:pt x="2217102" y="297815"/>
                </a:lnTo>
                <a:lnTo>
                  <a:pt x="2215108" y="299085"/>
                </a:lnTo>
                <a:lnTo>
                  <a:pt x="2212403" y="297815"/>
                </a:lnTo>
                <a:lnTo>
                  <a:pt x="2208428" y="297815"/>
                </a:lnTo>
                <a:lnTo>
                  <a:pt x="2206472" y="296545"/>
                </a:lnTo>
                <a:lnTo>
                  <a:pt x="2194776" y="296545"/>
                </a:lnTo>
                <a:lnTo>
                  <a:pt x="2194204" y="295275"/>
                </a:lnTo>
                <a:lnTo>
                  <a:pt x="2193086" y="295275"/>
                </a:lnTo>
                <a:lnTo>
                  <a:pt x="2192528" y="296545"/>
                </a:lnTo>
                <a:lnTo>
                  <a:pt x="2188387" y="296545"/>
                </a:lnTo>
                <a:lnTo>
                  <a:pt x="2186470" y="297815"/>
                </a:lnTo>
                <a:lnTo>
                  <a:pt x="2186089" y="297815"/>
                </a:lnTo>
                <a:lnTo>
                  <a:pt x="2183879" y="296545"/>
                </a:lnTo>
                <a:lnTo>
                  <a:pt x="2175065" y="296545"/>
                </a:lnTo>
                <a:lnTo>
                  <a:pt x="2173440" y="295275"/>
                </a:lnTo>
                <a:lnTo>
                  <a:pt x="2172500" y="295275"/>
                </a:lnTo>
                <a:lnTo>
                  <a:pt x="2170315" y="296545"/>
                </a:lnTo>
                <a:lnTo>
                  <a:pt x="2140267" y="296545"/>
                </a:lnTo>
                <a:lnTo>
                  <a:pt x="2138616" y="295275"/>
                </a:lnTo>
                <a:lnTo>
                  <a:pt x="2124633" y="295275"/>
                </a:lnTo>
                <a:lnTo>
                  <a:pt x="2123783" y="294005"/>
                </a:lnTo>
                <a:lnTo>
                  <a:pt x="2121852" y="294005"/>
                </a:lnTo>
                <a:lnTo>
                  <a:pt x="2120468" y="295275"/>
                </a:lnTo>
                <a:lnTo>
                  <a:pt x="2092401" y="295275"/>
                </a:lnTo>
                <a:lnTo>
                  <a:pt x="2090978" y="294005"/>
                </a:lnTo>
                <a:lnTo>
                  <a:pt x="2087854" y="294005"/>
                </a:lnTo>
                <a:lnTo>
                  <a:pt x="2084717" y="295275"/>
                </a:lnTo>
                <a:lnTo>
                  <a:pt x="2082317" y="295275"/>
                </a:lnTo>
                <a:lnTo>
                  <a:pt x="2078532" y="294005"/>
                </a:lnTo>
                <a:lnTo>
                  <a:pt x="2077148" y="292735"/>
                </a:lnTo>
                <a:lnTo>
                  <a:pt x="2051786" y="292735"/>
                </a:lnTo>
                <a:lnTo>
                  <a:pt x="2050961" y="294005"/>
                </a:lnTo>
                <a:lnTo>
                  <a:pt x="2048687" y="295275"/>
                </a:lnTo>
                <a:lnTo>
                  <a:pt x="2047290" y="295275"/>
                </a:lnTo>
                <a:lnTo>
                  <a:pt x="2045131" y="292735"/>
                </a:lnTo>
                <a:lnTo>
                  <a:pt x="2034222" y="292735"/>
                </a:lnTo>
                <a:lnTo>
                  <a:pt x="2032165" y="291465"/>
                </a:lnTo>
                <a:lnTo>
                  <a:pt x="2031352" y="291465"/>
                </a:lnTo>
                <a:lnTo>
                  <a:pt x="2029701" y="292735"/>
                </a:lnTo>
                <a:lnTo>
                  <a:pt x="2028621" y="292735"/>
                </a:lnTo>
                <a:lnTo>
                  <a:pt x="2026627" y="291465"/>
                </a:lnTo>
                <a:lnTo>
                  <a:pt x="2021763" y="291465"/>
                </a:lnTo>
                <a:lnTo>
                  <a:pt x="2019808" y="292735"/>
                </a:lnTo>
                <a:lnTo>
                  <a:pt x="2019223" y="292735"/>
                </a:lnTo>
                <a:lnTo>
                  <a:pt x="2017496" y="291465"/>
                </a:lnTo>
                <a:lnTo>
                  <a:pt x="2016379" y="291465"/>
                </a:lnTo>
                <a:lnTo>
                  <a:pt x="2012911" y="292735"/>
                </a:lnTo>
                <a:lnTo>
                  <a:pt x="2007298" y="292735"/>
                </a:lnTo>
                <a:lnTo>
                  <a:pt x="2006523" y="291465"/>
                </a:lnTo>
                <a:lnTo>
                  <a:pt x="1983346" y="291465"/>
                </a:lnTo>
                <a:lnTo>
                  <a:pt x="1981390" y="290195"/>
                </a:lnTo>
                <a:lnTo>
                  <a:pt x="1980869" y="290195"/>
                </a:lnTo>
                <a:lnTo>
                  <a:pt x="1979142" y="291465"/>
                </a:lnTo>
                <a:lnTo>
                  <a:pt x="1970316" y="291465"/>
                </a:lnTo>
                <a:lnTo>
                  <a:pt x="1968906" y="292735"/>
                </a:lnTo>
                <a:lnTo>
                  <a:pt x="1968385" y="292735"/>
                </a:lnTo>
                <a:lnTo>
                  <a:pt x="1966683" y="291465"/>
                </a:lnTo>
                <a:lnTo>
                  <a:pt x="1955761" y="291465"/>
                </a:lnTo>
                <a:lnTo>
                  <a:pt x="1953552" y="290195"/>
                </a:lnTo>
                <a:lnTo>
                  <a:pt x="1950948" y="290195"/>
                </a:lnTo>
                <a:lnTo>
                  <a:pt x="1950135" y="291465"/>
                </a:lnTo>
                <a:lnTo>
                  <a:pt x="1943849" y="291465"/>
                </a:lnTo>
                <a:lnTo>
                  <a:pt x="1939226" y="290195"/>
                </a:lnTo>
                <a:lnTo>
                  <a:pt x="1934476" y="290195"/>
                </a:lnTo>
                <a:lnTo>
                  <a:pt x="1933930" y="291465"/>
                </a:lnTo>
                <a:lnTo>
                  <a:pt x="1929739" y="291465"/>
                </a:lnTo>
                <a:lnTo>
                  <a:pt x="1926082" y="292735"/>
                </a:lnTo>
                <a:lnTo>
                  <a:pt x="1922132" y="290195"/>
                </a:lnTo>
                <a:lnTo>
                  <a:pt x="1907743" y="290195"/>
                </a:lnTo>
                <a:lnTo>
                  <a:pt x="1905876" y="292735"/>
                </a:lnTo>
                <a:lnTo>
                  <a:pt x="1904720" y="292735"/>
                </a:lnTo>
                <a:lnTo>
                  <a:pt x="1902701" y="291465"/>
                </a:lnTo>
                <a:lnTo>
                  <a:pt x="1902307" y="291465"/>
                </a:lnTo>
                <a:lnTo>
                  <a:pt x="1900567" y="290195"/>
                </a:lnTo>
                <a:lnTo>
                  <a:pt x="1896491" y="290195"/>
                </a:lnTo>
                <a:lnTo>
                  <a:pt x="1894789" y="291465"/>
                </a:lnTo>
                <a:lnTo>
                  <a:pt x="1891093" y="291465"/>
                </a:lnTo>
                <a:lnTo>
                  <a:pt x="1887931" y="290195"/>
                </a:lnTo>
                <a:lnTo>
                  <a:pt x="1886331" y="290195"/>
                </a:lnTo>
                <a:lnTo>
                  <a:pt x="1883778" y="291465"/>
                </a:lnTo>
                <a:lnTo>
                  <a:pt x="1882800" y="291465"/>
                </a:lnTo>
                <a:lnTo>
                  <a:pt x="1880552" y="290195"/>
                </a:lnTo>
                <a:lnTo>
                  <a:pt x="1870862" y="290195"/>
                </a:lnTo>
                <a:lnTo>
                  <a:pt x="1864779" y="288925"/>
                </a:lnTo>
                <a:lnTo>
                  <a:pt x="1858429" y="290195"/>
                </a:lnTo>
                <a:lnTo>
                  <a:pt x="1792236" y="290195"/>
                </a:lnTo>
                <a:lnTo>
                  <a:pt x="1790865" y="288925"/>
                </a:lnTo>
                <a:lnTo>
                  <a:pt x="1788693" y="287655"/>
                </a:lnTo>
                <a:lnTo>
                  <a:pt x="1787817" y="288925"/>
                </a:lnTo>
                <a:lnTo>
                  <a:pt x="1785289" y="288925"/>
                </a:lnTo>
                <a:lnTo>
                  <a:pt x="1780781" y="290195"/>
                </a:lnTo>
                <a:lnTo>
                  <a:pt x="1771904" y="290195"/>
                </a:lnTo>
                <a:lnTo>
                  <a:pt x="1770507" y="288925"/>
                </a:lnTo>
                <a:lnTo>
                  <a:pt x="1768322" y="287655"/>
                </a:lnTo>
                <a:lnTo>
                  <a:pt x="1767420" y="287655"/>
                </a:lnTo>
                <a:lnTo>
                  <a:pt x="1764601" y="290195"/>
                </a:lnTo>
                <a:lnTo>
                  <a:pt x="1762467" y="290195"/>
                </a:lnTo>
                <a:lnTo>
                  <a:pt x="1760042" y="288925"/>
                </a:lnTo>
                <a:lnTo>
                  <a:pt x="1758124" y="288925"/>
                </a:lnTo>
                <a:lnTo>
                  <a:pt x="1756778" y="287655"/>
                </a:lnTo>
                <a:lnTo>
                  <a:pt x="1753920" y="290195"/>
                </a:lnTo>
                <a:lnTo>
                  <a:pt x="1752371" y="290195"/>
                </a:lnTo>
                <a:lnTo>
                  <a:pt x="1749729" y="288925"/>
                </a:lnTo>
                <a:lnTo>
                  <a:pt x="1746783" y="288925"/>
                </a:lnTo>
                <a:lnTo>
                  <a:pt x="1744357" y="287655"/>
                </a:lnTo>
                <a:lnTo>
                  <a:pt x="1736458" y="287655"/>
                </a:lnTo>
                <a:lnTo>
                  <a:pt x="1734312" y="288925"/>
                </a:lnTo>
                <a:lnTo>
                  <a:pt x="1733423" y="290195"/>
                </a:lnTo>
                <a:lnTo>
                  <a:pt x="1727276" y="290195"/>
                </a:lnTo>
                <a:lnTo>
                  <a:pt x="1725168" y="288925"/>
                </a:lnTo>
                <a:lnTo>
                  <a:pt x="1722793" y="288925"/>
                </a:lnTo>
                <a:lnTo>
                  <a:pt x="1721154" y="287655"/>
                </a:lnTo>
                <a:lnTo>
                  <a:pt x="1653781" y="287655"/>
                </a:lnTo>
                <a:lnTo>
                  <a:pt x="1652054" y="286385"/>
                </a:lnTo>
                <a:lnTo>
                  <a:pt x="1651584" y="286385"/>
                </a:lnTo>
                <a:lnTo>
                  <a:pt x="1650174" y="287655"/>
                </a:lnTo>
                <a:lnTo>
                  <a:pt x="1614881" y="287655"/>
                </a:lnTo>
                <a:lnTo>
                  <a:pt x="1612607" y="286385"/>
                </a:lnTo>
                <a:lnTo>
                  <a:pt x="1611477" y="286385"/>
                </a:lnTo>
                <a:lnTo>
                  <a:pt x="1609775" y="287655"/>
                </a:lnTo>
                <a:lnTo>
                  <a:pt x="1609229" y="287655"/>
                </a:lnTo>
                <a:lnTo>
                  <a:pt x="1607477" y="286385"/>
                </a:lnTo>
                <a:lnTo>
                  <a:pt x="1606359" y="286385"/>
                </a:lnTo>
                <a:lnTo>
                  <a:pt x="1604454" y="287655"/>
                </a:lnTo>
                <a:lnTo>
                  <a:pt x="1594802" y="287655"/>
                </a:lnTo>
                <a:lnTo>
                  <a:pt x="1592580" y="286385"/>
                </a:lnTo>
                <a:lnTo>
                  <a:pt x="1585315" y="286385"/>
                </a:lnTo>
                <a:lnTo>
                  <a:pt x="1581696" y="287655"/>
                </a:lnTo>
                <a:lnTo>
                  <a:pt x="1579803" y="287655"/>
                </a:lnTo>
                <a:lnTo>
                  <a:pt x="1579270" y="286385"/>
                </a:lnTo>
                <a:lnTo>
                  <a:pt x="1578127" y="286385"/>
                </a:lnTo>
                <a:lnTo>
                  <a:pt x="1577530" y="287655"/>
                </a:lnTo>
                <a:lnTo>
                  <a:pt x="1575803" y="287655"/>
                </a:lnTo>
                <a:lnTo>
                  <a:pt x="1573784" y="286385"/>
                </a:lnTo>
                <a:lnTo>
                  <a:pt x="1570875" y="286385"/>
                </a:lnTo>
                <a:lnTo>
                  <a:pt x="1569758" y="287655"/>
                </a:lnTo>
                <a:lnTo>
                  <a:pt x="1568335" y="287655"/>
                </a:lnTo>
                <a:lnTo>
                  <a:pt x="1567548" y="286385"/>
                </a:lnTo>
                <a:lnTo>
                  <a:pt x="1566062" y="287655"/>
                </a:lnTo>
                <a:lnTo>
                  <a:pt x="1565452" y="287655"/>
                </a:lnTo>
                <a:lnTo>
                  <a:pt x="1564347" y="286385"/>
                </a:lnTo>
                <a:lnTo>
                  <a:pt x="1557782" y="286385"/>
                </a:lnTo>
                <a:lnTo>
                  <a:pt x="1554391" y="287655"/>
                </a:lnTo>
                <a:lnTo>
                  <a:pt x="1552003" y="287655"/>
                </a:lnTo>
                <a:lnTo>
                  <a:pt x="1549971" y="286385"/>
                </a:lnTo>
                <a:lnTo>
                  <a:pt x="1548244" y="286385"/>
                </a:lnTo>
                <a:lnTo>
                  <a:pt x="1544789" y="287655"/>
                </a:lnTo>
                <a:lnTo>
                  <a:pt x="1542999" y="287655"/>
                </a:lnTo>
                <a:lnTo>
                  <a:pt x="1539036" y="286385"/>
                </a:lnTo>
                <a:lnTo>
                  <a:pt x="1529003" y="286385"/>
                </a:lnTo>
                <a:lnTo>
                  <a:pt x="1527302" y="287655"/>
                </a:lnTo>
                <a:lnTo>
                  <a:pt x="1526755" y="287655"/>
                </a:lnTo>
                <a:lnTo>
                  <a:pt x="1525079" y="286385"/>
                </a:lnTo>
                <a:lnTo>
                  <a:pt x="1518424" y="286385"/>
                </a:lnTo>
                <a:lnTo>
                  <a:pt x="1516227" y="287655"/>
                </a:lnTo>
                <a:lnTo>
                  <a:pt x="1515833" y="287655"/>
                </a:lnTo>
                <a:lnTo>
                  <a:pt x="1514970" y="286385"/>
                </a:lnTo>
                <a:lnTo>
                  <a:pt x="1514424" y="286385"/>
                </a:lnTo>
                <a:lnTo>
                  <a:pt x="1512989" y="287655"/>
                </a:lnTo>
                <a:lnTo>
                  <a:pt x="1512150" y="287655"/>
                </a:lnTo>
                <a:lnTo>
                  <a:pt x="1509229" y="286385"/>
                </a:lnTo>
                <a:lnTo>
                  <a:pt x="1507134" y="286385"/>
                </a:lnTo>
                <a:lnTo>
                  <a:pt x="1503845" y="287655"/>
                </a:lnTo>
                <a:lnTo>
                  <a:pt x="1500454" y="286385"/>
                </a:lnTo>
                <a:lnTo>
                  <a:pt x="1490776" y="286385"/>
                </a:lnTo>
                <a:lnTo>
                  <a:pt x="1488605" y="287655"/>
                </a:lnTo>
                <a:lnTo>
                  <a:pt x="1483156" y="287655"/>
                </a:lnTo>
                <a:lnTo>
                  <a:pt x="1481188" y="286385"/>
                </a:lnTo>
                <a:lnTo>
                  <a:pt x="1480337" y="286385"/>
                </a:lnTo>
                <a:lnTo>
                  <a:pt x="1478216" y="287655"/>
                </a:lnTo>
                <a:lnTo>
                  <a:pt x="1474978" y="286385"/>
                </a:lnTo>
                <a:lnTo>
                  <a:pt x="1467027" y="286385"/>
                </a:lnTo>
                <a:lnTo>
                  <a:pt x="1466519" y="287655"/>
                </a:lnTo>
                <a:lnTo>
                  <a:pt x="1467142" y="288925"/>
                </a:lnTo>
                <a:lnTo>
                  <a:pt x="1463852" y="288925"/>
                </a:lnTo>
                <a:lnTo>
                  <a:pt x="1462862" y="287655"/>
                </a:lnTo>
                <a:lnTo>
                  <a:pt x="1460461" y="286385"/>
                </a:lnTo>
                <a:lnTo>
                  <a:pt x="1457502" y="286385"/>
                </a:lnTo>
                <a:lnTo>
                  <a:pt x="1456969" y="287655"/>
                </a:lnTo>
                <a:lnTo>
                  <a:pt x="1454696" y="287655"/>
                </a:lnTo>
                <a:lnTo>
                  <a:pt x="1453921" y="286385"/>
                </a:lnTo>
                <a:lnTo>
                  <a:pt x="1452105" y="286385"/>
                </a:lnTo>
                <a:lnTo>
                  <a:pt x="1451292" y="287655"/>
                </a:lnTo>
                <a:lnTo>
                  <a:pt x="1448650" y="287655"/>
                </a:lnTo>
                <a:lnTo>
                  <a:pt x="1446212" y="286385"/>
                </a:lnTo>
                <a:lnTo>
                  <a:pt x="1421231" y="286385"/>
                </a:lnTo>
                <a:lnTo>
                  <a:pt x="1419644" y="287655"/>
                </a:lnTo>
                <a:lnTo>
                  <a:pt x="1414221" y="287655"/>
                </a:lnTo>
                <a:lnTo>
                  <a:pt x="1412278" y="288925"/>
                </a:lnTo>
                <a:lnTo>
                  <a:pt x="1408760" y="288925"/>
                </a:lnTo>
                <a:lnTo>
                  <a:pt x="1406804" y="286385"/>
                </a:lnTo>
                <a:lnTo>
                  <a:pt x="1403438" y="285115"/>
                </a:lnTo>
                <a:lnTo>
                  <a:pt x="1402448" y="285115"/>
                </a:lnTo>
                <a:lnTo>
                  <a:pt x="1398816" y="286385"/>
                </a:lnTo>
                <a:lnTo>
                  <a:pt x="1396390" y="286385"/>
                </a:lnTo>
                <a:lnTo>
                  <a:pt x="1393253" y="285115"/>
                </a:lnTo>
                <a:lnTo>
                  <a:pt x="1390408" y="285115"/>
                </a:lnTo>
                <a:lnTo>
                  <a:pt x="1389329" y="286385"/>
                </a:lnTo>
                <a:lnTo>
                  <a:pt x="1386509" y="286385"/>
                </a:lnTo>
                <a:lnTo>
                  <a:pt x="1385316" y="287655"/>
                </a:lnTo>
                <a:lnTo>
                  <a:pt x="1383169" y="287655"/>
                </a:lnTo>
                <a:lnTo>
                  <a:pt x="1380959" y="286385"/>
                </a:lnTo>
                <a:lnTo>
                  <a:pt x="1378978" y="286385"/>
                </a:lnTo>
                <a:lnTo>
                  <a:pt x="1376337" y="285115"/>
                </a:lnTo>
                <a:lnTo>
                  <a:pt x="1373987" y="285115"/>
                </a:lnTo>
                <a:lnTo>
                  <a:pt x="1373416" y="286385"/>
                </a:lnTo>
                <a:lnTo>
                  <a:pt x="1371244" y="285115"/>
                </a:lnTo>
                <a:lnTo>
                  <a:pt x="1363256" y="285115"/>
                </a:lnTo>
                <a:lnTo>
                  <a:pt x="1362710" y="286385"/>
                </a:lnTo>
                <a:lnTo>
                  <a:pt x="1360043" y="286385"/>
                </a:lnTo>
                <a:lnTo>
                  <a:pt x="1355610" y="285115"/>
                </a:lnTo>
                <a:lnTo>
                  <a:pt x="1340980" y="285115"/>
                </a:lnTo>
                <a:lnTo>
                  <a:pt x="1336903" y="286385"/>
                </a:lnTo>
                <a:lnTo>
                  <a:pt x="1334452" y="286385"/>
                </a:lnTo>
                <a:lnTo>
                  <a:pt x="1331264" y="285115"/>
                </a:lnTo>
                <a:lnTo>
                  <a:pt x="1322971" y="285115"/>
                </a:lnTo>
                <a:lnTo>
                  <a:pt x="1322285" y="286385"/>
                </a:lnTo>
                <a:lnTo>
                  <a:pt x="1320215" y="285115"/>
                </a:lnTo>
                <a:lnTo>
                  <a:pt x="1318437" y="283845"/>
                </a:lnTo>
                <a:lnTo>
                  <a:pt x="1309878" y="285115"/>
                </a:lnTo>
                <a:lnTo>
                  <a:pt x="1303172" y="283845"/>
                </a:lnTo>
                <a:lnTo>
                  <a:pt x="1294612" y="285115"/>
                </a:lnTo>
                <a:lnTo>
                  <a:pt x="1292898" y="283845"/>
                </a:lnTo>
                <a:lnTo>
                  <a:pt x="1289215" y="282575"/>
                </a:lnTo>
                <a:lnTo>
                  <a:pt x="1287094" y="282575"/>
                </a:lnTo>
                <a:lnTo>
                  <a:pt x="1284782" y="283845"/>
                </a:lnTo>
                <a:lnTo>
                  <a:pt x="1282420" y="283845"/>
                </a:lnTo>
                <a:lnTo>
                  <a:pt x="1279664" y="282575"/>
                </a:lnTo>
                <a:lnTo>
                  <a:pt x="1272946" y="282575"/>
                </a:lnTo>
                <a:lnTo>
                  <a:pt x="1271257" y="281305"/>
                </a:lnTo>
                <a:lnTo>
                  <a:pt x="1270787" y="281305"/>
                </a:lnTo>
                <a:lnTo>
                  <a:pt x="1269784" y="282575"/>
                </a:lnTo>
                <a:lnTo>
                  <a:pt x="1269288" y="282575"/>
                </a:lnTo>
                <a:lnTo>
                  <a:pt x="1267917" y="283845"/>
                </a:lnTo>
                <a:lnTo>
                  <a:pt x="1266837" y="285115"/>
                </a:lnTo>
                <a:lnTo>
                  <a:pt x="1265555" y="285115"/>
                </a:lnTo>
                <a:lnTo>
                  <a:pt x="1259446" y="283845"/>
                </a:lnTo>
                <a:lnTo>
                  <a:pt x="1257960" y="283845"/>
                </a:lnTo>
                <a:lnTo>
                  <a:pt x="1256030" y="282575"/>
                </a:lnTo>
                <a:lnTo>
                  <a:pt x="1245146" y="282575"/>
                </a:lnTo>
                <a:lnTo>
                  <a:pt x="1242275" y="281305"/>
                </a:lnTo>
                <a:lnTo>
                  <a:pt x="1239354" y="281305"/>
                </a:lnTo>
                <a:lnTo>
                  <a:pt x="1239088" y="282575"/>
                </a:lnTo>
                <a:lnTo>
                  <a:pt x="1234668" y="282575"/>
                </a:lnTo>
                <a:lnTo>
                  <a:pt x="1232496" y="281305"/>
                </a:lnTo>
                <a:lnTo>
                  <a:pt x="1231353" y="281305"/>
                </a:lnTo>
                <a:lnTo>
                  <a:pt x="1230909" y="280035"/>
                </a:lnTo>
                <a:lnTo>
                  <a:pt x="1283271" y="280035"/>
                </a:lnTo>
                <a:lnTo>
                  <a:pt x="1285557" y="281305"/>
                </a:lnTo>
                <a:lnTo>
                  <a:pt x="1314450" y="281305"/>
                </a:lnTo>
                <a:lnTo>
                  <a:pt x="1316151" y="280035"/>
                </a:lnTo>
                <a:lnTo>
                  <a:pt x="1317256" y="280035"/>
                </a:lnTo>
                <a:lnTo>
                  <a:pt x="1319250" y="281305"/>
                </a:lnTo>
                <a:lnTo>
                  <a:pt x="1322260" y="281305"/>
                </a:lnTo>
                <a:lnTo>
                  <a:pt x="1323695" y="280035"/>
                </a:lnTo>
                <a:lnTo>
                  <a:pt x="1324546" y="280035"/>
                </a:lnTo>
                <a:lnTo>
                  <a:pt x="1327810" y="281305"/>
                </a:lnTo>
                <a:lnTo>
                  <a:pt x="1330172" y="281305"/>
                </a:lnTo>
                <a:lnTo>
                  <a:pt x="1333106" y="280035"/>
                </a:lnTo>
                <a:lnTo>
                  <a:pt x="1334516" y="280035"/>
                </a:lnTo>
                <a:lnTo>
                  <a:pt x="1334808" y="281305"/>
                </a:lnTo>
                <a:lnTo>
                  <a:pt x="1339316" y="281305"/>
                </a:lnTo>
                <a:lnTo>
                  <a:pt x="1342783" y="280035"/>
                </a:lnTo>
                <a:lnTo>
                  <a:pt x="1344180" y="280035"/>
                </a:lnTo>
                <a:lnTo>
                  <a:pt x="1346403" y="281305"/>
                </a:lnTo>
                <a:lnTo>
                  <a:pt x="1424990" y="281305"/>
                </a:lnTo>
                <a:lnTo>
                  <a:pt x="1427670" y="278765"/>
                </a:lnTo>
                <a:lnTo>
                  <a:pt x="1428927" y="280035"/>
                </a:lnTo>
                <a:lnTo>
                  <a:pt x="1430680" y="280035"/>
                </a:lnTo>
                <a:lnTo>
                  <a:pt x="1432255" y="281305"/>
                </a:lnTo>
                <a:lnTo>
                  <a:pt x="1446504" y="281305"/>
                </a:lnTo>
                <a:lnTo>
                  <a:pt x="1447584" y="280035"/>
                </a:lnTo>
                <a:lnTo>
                  <a:pt x="1449793" y="280035"/>
                </a:lnTo>
                <a:lnTo>
                  <a:pt x="1450873" y="281305"/>
                </a:lnTo>
                <a:lnTo>
                  <a:pt x="1483398" y="281305"/>
                </a:lnTo>
                <a:lnTo>
                  <a:pt x="1486217" y="280035"/>
                </a:lnTo>
                <a:lnTo>
                  <a:pt x="1487716" y="280035"/>
                </a:lnTo>
                <a:lnTo>
                  <a:pt x="1490497" y="281305"/>
                </a:lnTo>
                <a:lnTo>
                  <a:pt x="1512671" y="281305"/>
                </a:lnTo>
                <a:lnTo>
                  <a:pt x="1514119" y="282575"/>
                </a:lnTo>
                <a:lnTo>
                  <a:pt x="1514627" y="282575"/>
                </a:lnTo>
                <a:lnTo>
                  <a:pt x="1516621" y="281305"/>
                </a:lnTo>
                <a:lnTo>
                  <a:pt x="1544002" y="281305"/>
                </a:lnTo>
                <a:lnTo>
                  <a:pt x="1545640" y="282575"/>
                </a:lnTo>
                <a:lnTo>
                  <a:pt x="1546250" y="282575"/>
                </a:lnTo>
                <a:lnTo>
                  <a:pt x="1547698" y="281305"/>
                </a:lnTo>
                <a:lnTo>
                  <a:pt x="1548599" y="281305"/>
                </a:lnTo>
                <a:lnTo>
                  <a:pt x="1550352" y="282575"/>
                </a:lnTo>
                <a:lnTo>
                  <a:pt x="1558671" y="282575"/>
                </a:lnTo>
                <a:lnTo>
                  <a:pt x="1559636" y="281305"/>
                </a:lnTo>
                <a:lnTo>
                  <a:pt x="1560296" y="280035"/>
                </a:lnTo>
                <a:lnTo>
                  <a:pt x="1562823" y="281305"/>
                </a:lnTo>
                <a:lnTo>
                  <a:pt x="1564157" y="281305"/>
                </a:lnTo>
                <a:lnTo>
                  <a:pt x="1566672" y="282575"/>
                </a:lnTo>
                <a:lnTo>
                  <a:pt x="1568069" y="282575"/>
                </a:lnTo>
                <a:lnTo>
                  <a:pt x="1569542" y="281305"/>
                </a:lnTo>
                <a:lnTo>
                  <a:pt x="1585645" y="281305"/>
                </a:lnTo>
                <a:lnTo>
                  <a:pt x="1586217" y="282575"/>
                </a:lnTo>
                <a:lnTo>
                  <a:pt x="1600085" y="282575"/>
                </a:lnTo>
                <a:lnTo>
                  <a:pt x="1601698" y="281305"/>
                </a:lnTo>
                <a:lnTo>
                  <a:pt x="1603197" y="282575"/>
                </a:lnTo>
                <a:lnTo>
                  <a:pt x="1605508" y="282575"/>
                </a:lnTo>
                <a:lnTo>
                  <a:pt x="1606346" y="281305"/>
                </a:lnTo>
                <a:lnTo>
                  <a:pt x="1608988" y="282575"/>
                </a:lnTo>
                <a:lnTo>
                  <a:pt x="1610753" y="282575"/>
                </a:lnTo>
                <a:lnTo>
                  <a:pt x="1613065" y="281305"/>
                </a:lnTo>
                <a:lnTo>
                  <a:pt x="1613585" y="281305"/>
                </a:lnTo>
                <a:lnTo>
                  <a:pt x="1615274" y="282575"/>
                </a:lnTo>
                <a:lnTo>
                  <a:pt x="1621980" y="282575"/>
                </a:lnTo>
                <a:lnTo>
                  <a:pt x="1624736" y="281305"/>
                </a:lnTo>
                <a:lnTo>
                  <a:pt x="1625688" y="281305"/>
                </a:lnTo>
                <a:lnTo>
                  <a:pt x="1627924" y="282575"/>
                </a:lnTo>
                <a:lnTo>
                  <a:pt x="1694942" y="282575"/>
                </a:lnTo>
                <a:lnTo>
                  <a:pt x="1695818" y="283845"/>
                </a:lnTo>
                <a:lnTo>
                  <a:pt x="1700047" y="283845"/>
                </a:lnTo>
                <a:lnTo>
                  <a:pt x="1707997" y="282575"/>
                </a:lnTo>
                <a:lnTo>
                  <a:pt x="1715008" y="282575"/>
                </a:lnTo>
                <a:lnTo>
                  <a:pt x="1722615" y="283845"/>
                </a:lnTo>
                <a:lnTo>
                  <a:pt x="1724888" y="283845"/>
                </a:lnTo>
                <a:lnTo>
                  <a:pt x="1726018" y="285115"/>
                </a:lnTo>
                <a:lnTo>
                  <a:pt x="1733092" y="285115"/>
                </a:lnTo>
                <a:lnTo>
                  <a:pt x="1734235" y="283845"/>
                </a:lnTo>
                <a:lnTo>
                  <a:pt x="1737893" y="283845"/>
                </a:lnTo>
                <a:lnTo>
                  <a:pt x="1738757" y="285115"/>
                </a:lnTo>
                <a:lnTo>
                  <a:pt x="1753095" y="285115"/>
                </a:lnTo>
                <a:lnTo>
                  <a:pt x="1753730" y="283845"/>
                </a:lnTo>
                <a:lnTo>
                  <a:pt x="1756537" y="283845"/>
                </a:lnTo>
                <a:lnTo>
                  <a:pt x="1758530" y="285115"/>
                </a:lnTo>
                <a:lnTo>
                  <a:pt x="1829574" y="285115"/>
                </a:lnTo>
                <a:lnTo>
                  <a:pt x="1831428" y="283845"/>
                </a:lnTo>
                <a:lnTo>
                  <a:pt x="1834527" y="283845"/>
                </a:lnTo>
                <a:lnTo>
                  <a:pt x="1835899" y="285115"/>
                </a:lnTo>
                <a:lnTo>
                  <a:pt x="1884692" y="285115"/>
                </a:lnTo>
                <a:lnTo>
                  <a:pt x="1886661" y="286385"/>
                </a:lnTo>
                <a:lnTo>
                  <a:pt x="1887550" y="286385"/>
                </a:lnTo>
                <a:lnTo>
                  <a:pt x="1888680" y="285115"/>
                </a:lnTo>
                <a:lnTo>
                  <a:pt x="1891563" y="283845"/>
                </a:lnTo>
                <a:lnTo>
                  <a:pt x="1896719" y="285115"/>
                </a:lnTo>
                <a:lnTo>
                  <a:pt x="1897011" y="285115"/>
                </a:lnTo>
                <a:lnTo>
                  <a:pt x="1898904" y="286385"/>
                </a:lnTo>
                <a:lnTo>
                  <a:pt x="1906104" y="286385"/>
                </a:lnTo>
                <a:lnTo>
                  <a:pt x="1909838" y="285115"/>
                </a:lnTo>
                <a:lnTo>
                  <a:pt x="1912023" y="285115"/>
                </a:lnTo>
                <a:lnTo>
                  <a:pt x="1915490" y="286385"/>
                </a:lnTo>
                <a:lnTo>
                  <a:pt x="2009686" y="286385"/>
                </a:lnTo>
                <a:lnTo>
                  <a:pt x="2011095" y="287655"/>
                </a:lnTo>
                <a:lnTo>
                  <a:pt x="2014804" y="287655"/>
                </a:lnTo>
                <a:lnTo>
                  <a:pt x="2015934" y="286385"/>
                </a:lnTo>
                <a:lnTo>
                  <a:pt x="2022614" y="286385"/>
                </a:lnTo>
                <a:lnTo>
                  <a:pt x="2024900" y="287655"/>
                </a:lnTo>
                <a:lnTo>
                  <a:pt x="2026056" y="287655"/>
                </a:lnTo>
                <a:lnTo>
                  <a:pt x="2028431" y="286385"/>
                </a:lnTo>
                <a:lnTo>
                  <a:pt x="2030209" y="286385"/>
                </a:lnTo>
                <a:lnTo>
                  <a:pt x="2032774" y="287655"/>
                </a:lnTo>
                <a:lnTo>
                  <a:pt x="2033689" y="287655"/>
                </a:lnTo>
                <a:lnTo>
                  <a:pt x="2035924" y="286385"/>
                </a:lnTo>
                <a:lnTo>
                  <a:pt x="2045296" y="286385"/>
                </a:lnTo>
                <a:lnTo>
                  <a:pt x="2047214" y="287655"/>
                </a:lnTo>
                <a:lnTo>
                  <a:pt x="2054453" y="287655"/>
                </a:lnTo>
                <a:lnTo>
                  <a:pt x="2057641" y="286385"/>
                </a:lnTo>
                <a:lnTo>
                  <a:pt x="2060282" y="286385"/>
                </a:lnTo>
                <a:lnTo>
                  <a:pt x="2063788" y="287655"/>
                </a:lnTo>
                <a:lnTo>
                  <a:pt x="2076246" y="287655"/>
                </a:lnTo>
                <a:lnTo>
                  <a:pt x="2080526" y="288925"/>
                </a:lnTo>
                <a:lnTo>
                  <a:pt x="2089365" y="287655"/>
                </a:lnTo>
                <a:lnTo>
                  <a:pt x="2093912" y="288925"/>
                </a:lnTo>
                <a:lnTo>
                  <a:pt x="2100313" y="287655"/>
                </a:lnTo>
                <a:lnTo>
                  <a:pt x="2104580" y="288925"/>
                </a:lnTo>
                <a:lnTo>
                  <a:pt x="2107996" y="288925"/>
                </a:lnTo>
                <a:lnTo>
                  <a:pt x="2110689" y="287655"/>
                </a:lnTo>
                <a:lnTo>
                  <a:pt x="2112175" y="287655"/>
                </a:lnTo>
                <a:lnTo>
                  <a:pt x="2114740" y="288925"/>
                </a:lnTo>
                <a:lnTo>
                  <a:pt x="2115845" y="290195"/>
                </a:lnTo>
                <a:lnTo>
                  <a:pt x="2160701" y="290195"/>
                </a:lnTo>
                <a:lnTo>
                  <a:pt x="2162403" y="291465"/>
                </a:lnTo>
                <a:lnTo>
                  <a:pt x="2162911" y="291465"/>
                </a:lnTo>
                <a:lnTo>
                  <a:pt x="2165273" y="290195"/>
                </a:lnTo>
                <a:lnTo>
                  <a:pt x="2167064" y="290195"/>
                </a:lnTo>
                <a:lnTo>
                  <a:pt x="2169439" y="291465"/>
                </a:lnTo>
                <a:lnTo>
                  <a:pt x="2169960" y="291465"/>
                </a:lnTo>
                <a:lnTo>
                  <a:pt x="2172258" y="290195"/>
                </a:lnTo>
                <a:lnTo>
                  <a:pt x="2178088" y="290195"/>
                </a:lnTo>
                <a:lnTo>
                  <a:pt x="2180615" y="291465"/>
                </a:lnTo>
                <a:lnTo>
                  <a:pt x="2180996" y="291465"/>
                </a:lnTo>
                <a:lnTo>
                  <a:pt x="2182482" y="290195"/>
                </a:lnTo>
                <a:lnTo>
                  <a:pt x="2183587" y="290195"/>
                </a:lnTo>
                <a:lnTo>
                  <a:pt x="2185251" y="291465"/>
                </a:lnTo>
                <a:lnTo>
                  <a:pt x="2218829" y="291465"/>
                </a:lnTo>
                <a:lnTo>
                  <a:pt x="2222220" y="292735"/>
                </a:lnTo>
                <a:lnTo>
                  <a:pt x="2225179" y="292735"/>
                </a:lnTo>
                <a:lnTo>
                  <a:pt x="2227516" y="291465"/>
                </a:lnTo>
                <a:lnTo>
                  <a:pt x="2229574" y="291465"/>
                </a:lnTo>
                <a:lnTo>
                  <a:pt x="2232418" y="292735"/>
                </a:lnTo>
                <a:lnTo>
                  <a:pt x="2276221" y="292735"/>
                </a:lnTo>
                <a:lnTo>
                  <a:pt x="2277897" y="291465"/>
                </a:lnTo>
                <a:lnTo>
                  <a:pt x="2278875" y="291465"/>
                </a:lnTo>
                <a:lnTo>
                  <a:pt x="2281351" y="292735"/>
                </a:lnTo>
                <a:lnTo>
                  <a:pt x="2283091" y="292735"/>
                </a:lnTo>
                <a:lnTo>
                  <a:pt x="2292870" y="294005"/>
                </a:lnTo>
                <a:lnTo>
                  <a:pt x="2299271" y="292735"/>
                </a:lnTo>
                <a:lnTo>
                  <a:pt x="2301710" y="294005"/>
                </a:lnTo>
                <a:lnTo>
                  <a:pt x="2306002" y="292735"/>
                </a:lnTo>
                <a:lnTo>
                  <a:pt x="2307806" y="294005"/>
                </a:lnTo>
                <a:lnTo>
                  <a:pt x="2310765" y="294005"/>
                </a:lnTo>
                <a:lnTo>
                  <a:pt x="2313241" y="292735"/>
                </a:lnTo>
                <a:lnTo>
                  <a:pt x="2315426" y="294005"/>
                </a:lnTo>
                <a:lnTo>
                  <a:pt x="2318766" y="292735"/>
                </a:lnTo>
                <a:lnTo>
                  <a:pt x="2319921" y="294005"/>
                </a:lnTo>
                <a:lnTo>
                  <a:pt x="2323388" y="295275"/>
                </a:lnTo>
                <a:lnTo>
                  <a:pt x="2325763" y="295275"/>
                </a:lnTo>
                <a:lnTo>
                  <a:pt x="2329624" y="294005"/>
                </a:lnTo>
                <a:lnTo>
                  <a:pt x="2330996" y="294005"/>
                </a:lnTo>
                <a:lnTo>
                  <a:pt x="2334171" y="295275"/>
                </a:lnTo>
                <a:lnTo>
                  <a:pt x="2335161" y="295275"/>
                </a:lnTo>
                <a:lnTo>
                  <a:pt x="2337993" y="294005"/>
                </a:lnTo>
                <a:lnTo>
                  <a:pt x="2339175" y="294005"/>
                </a:lnTo>
                <a:lnTo>
                  <a:pt x="2342934" y="295275"/>
                </a:lnTo>
                <a:lnTo>
                  <a:pt x="2348992" y="295275"/>
                </a:lnTo>
                <a:lnTo>
                  <a:pt x="2349589" y="294005"/>
                </a:lnTo>
                <a:lnTo>
                  <a:pt x="2352992" y="294005"/>
                </a:lnTo>
                <a:lnTo>
                  <a:pt x="2355431" y="292735"/>
                </a:lnTo>
                <a:lnTo>
                  <a:pt x="2356345" y="294005"/>
                </a:lnTo>
                <a:lnTo>
                  <a:pt x="2362517" y="294005"/>
                </a:lnTo>
                <a:lnTo>
                  <a:pt x="2365387" y="295275"/>
                </a:lnTo>
                <a:lnTo>
                  <a:pt x="2367711" y="295275"/>
                </a:lnTo>
                <a:lnTo>
                  <a:pt x="2371814" y="294005"/>
                </a:lnTo>
                <a:lnTo>
                  <a:pt x="2379459" y="294005"/>
                </a:lnTo>
                <a:lnTo>
                  <a:pt x="2380843" y="295275"/>
                </a:lnTo>
                <a:lnTo>
                  <a:pt x="2388095" y="295275"/>
                </a:lnTo>
                <a:lnTo>
                  <a:pt x="2392642" y="292735"/>
                </a:lnTo>
                <a:lnTo>
                  <a:pt x="2394280" y="294005"/>
                </a:lnTo>
                <a:lnTo>
                  <a:pt x="2397048" y="292735"/>
                </a:lnTo>
                <a:lnTo>
                  <a:pt x="2398230" y="294005"/>
                </a:lnTo>
                <a:lnTo>
                  <a:pt x="2401951" y="295275"/>
                </a:lnTo>
                <a:lnTo>
                  <a:pt x="2404580" y="295275"/>
                </a:lnTo>
                <a:lnTo>
                  <a:pt x="2407475" y="294005"/>
                </a:lnTo>
                <a:lnTo>
                  <a:pt x="2408669" y="294005"/>
                </a:lnTo>
                <a:lnTo>
                  <a:pt x="2410104" y="295275"/>
                </a:lnTo>
                <a:lnTo>
                  <a:pt x="2411234" y="295275"/>
                </a:lnTo>
                <a:lnTo>
                  <a:pt x="2414092" y="294005"/>
                </a:lnTo>
                <a:lnTo>
                  <a:pt x="2415883" y="292735"/>
                </a:lnTo>
                <a:lnTo>
                  <a:pt x="2417673" y="294005"/>
                </a:lnTo>
                <a:lnTo>
                  <a:pt x="2419375" y="295275"/>
                </a:lnTo>
                <a:lnTo>
                  <a:pt x="2420251" y="295275"/>
                </a:lnTo>
                <a:lnTo>
                  <a:pt x="2422233" y="294005"/>
                </a:lnTo>
                <a:lnTo>
                  <a:pt x="2440470" y="294005"/>
                </a:lnTo>
                <a:lnTo>
                  <a:pt x="2443238" y="295275"/>
                </a:lnTo>
                <a:lnTo>
                  <a:pt x="2460625" y="295275"/>
                </a:lnTo>
                <a:lnTo>
                  <a:pt x="2462593" y="294005"/>
                </a:lnTo>
                <a:lnTo>
                  <a:pt x="2472639" y="294005"/>
                </a:lnTo>
                <a:lnTo>
                  <a:pt x="2474468" y="292735"/>
                </a:lnTo>
                <a:lnTo>
                  <a:pt x="2480907" y="292735"/>
                </a:lnTo>
                <a:lnTo>
                  <a:pt x="2482786" y="291465"/>
                </a:lnTo>
                <a:lnTo>
                  <a:pt x="2495956" y="291465"/>
                </a:lnTo>
                <a:lnTo>
                  <a:pt x="2497480" y="288925"/>
                </a:lnTo>
                <a:lnTo>
                  <a:pt x="2498979" y="287655"/>
                </a:lnTo>
                <a:lnTo>
                  <a:pt x="2500706" y="288925"/>
                </a:lnTo>
                <a:lnTo>
                  <a:pt x="2502141" y="288925"/>
                </a:lnTo>
                <a:lnTo>
                  <a:pt x="2502738" y="290195"/>
                </a:lnTo>
                <a:lnTo>
                  <a:pt x="2503932" y="290195"/>
                </a:lnTo>
                <a:lnTo>
                  <a:pt x="2504529" y="291465"/>
                </a:lnTo>
                <a:lnTo>
                  <a:pt x="2505595" y="290195"/>
                </a:lnTo>
                <a:lnTo>
                  <a:pt x="2505799" y="290195"/>
                </a:lnTo>
                <a:lnTo>
                  <a:pt x="2506586" y="288925"/>
                </a:lnTo>
                <a:lnTo>
                  <a:pt x="2507424" y="288925"/>
                </a:lnTo>
                <a:lnTo>
                  <a:pt x="2510498" y="287655"/>
                </a:lnTo>
                <a:lnTo>
                  <a:pt x="2512631" y="287655"/>
                </a:lnTo>
                <a:lnTo>
                  <a:pt x="2515654" y="288925"/>
                </a:lnTo>
                <a:lnTo>
                  <a:pt x="2516441" y="288925"/>
                </a:lnTo>
                <a:lnTo>
                  <a:pt x="2516860" y="290195"/>
                </a:lnTo>
                <a:lnTo>
                  <a:pt x="2518448" y="290195"/>
                </a:lnTo>
                <a:lnTo>
                  <a:pt x="2518714" y="287655"/>
                </a:lnTo>
                <a:lnTo>
                  <a:pt x="2517648" y="286385"/>
                </a:lnTo>
                <a:lnTo>
                  <a:pt x="2509380" y="286385"/>
                </a:lnTo>
                <a:lnTo>
                  <a:pt x="2508288" y="285115"/>
                </a:lnTo>
                <a:lnTo>
                  <a:pt x="2506713" y="282575"/>
                </a:lnTo>
                <a:lnTo>
                  <a:pt x="2505557" y="282575"/>
                </a:lnTo>
                <a:lnTo>
                  <a:pt x="2501112" y="285115"/>
                </a:lnTo>
                <a:lnTo>
                  <a:pt x="2498953" y="286385"/>
                </a:lnTo>
                <a:lnTo>
                  <a:pt x="2493886" y="286385"/>
                </a:lnTo>
                <a:lnTo>
                  <a:pt x="2493886" y="288925"/>
                </a:lnTo>
                <a:lnTo>
                  <a:pt x="2492972" y="290195"/>
                </a:lnTo>
                <a:lnTo>
                  <a:pt x="2492667" y="290195"/>
                </a:lnTo>
                <a:lnTo>
                  <a:pt x="2492235" y="288925"/>
                </a:lnTo>
                <a:lnTo>
                  <a:pt x="2492781" y="287655"/>
                </a:lnTo>
                <a:lnTo>
                  <a:pt x="2493327" y="288925"/>
                </a:lnTo>
                <a:lnTo>
                  <a:pt x="2493886" y="288925"/>
                </a:lnTo>
                <a:lnTo>
                  <a:pt x="2493886" y="286385"/>
                </a:lnTo>
                <a:lnTo>
                  <a:pt x="2488590" y="286385"/>
                </a:lnTo>
                <a:lnTo>
                  <a:pt x="2486647" y="287655"/>
                </a:lnTo>
                <a:lnTo>
                  <a:pt x="2485542" y="286385"/>
                </a:lnTo>
                <a:lnTo>
                  <a:pt x="2484120" y="287655"/>
                </a:lnTo>
                <a:lnTo>
                  <a:pt x="2482456" y="287655"/>
                </a:lnTo>
                <a:lnTo>
                  <a:pt x="2481326" y="288925"/>
                </a:lnTo>
                <a:lnTo>
                  <a:pt x="2479141" y="288925"/>
                </a:lnTo>
                <a:lnTo>
                  <a:pt x="2477363" y="286385"/>
                </a:lnTo>
                <a:lnTo>
                  <a:pt x="2451493" y="286385"/>
                </a:lnTo>
                <a:lnTo>
                  <a:pt x="2448712" y="285115"/>
                </a:lnTo>
                <a:lnTo>
                  <a:pt x="2447391" y="285115"/>
                </a:lnTo>
                <a:lnTo>
                  <a:pt x="2444610" y="286385"/>
                </a:lnTo>
                <a:lnTo>
                  <a:pt x="2401125" y="286385"/>
                </a:lnTo>
                <a:lnTo>
                  <a:pt x="2400122" y="285115"/>
                </a:lnTo>
                <a:lnTo>
                  <a:pt x="2399931" y="285115"/>
                </a:lnTo>
                <a:lnTo>
                  <a:pt x="2400147" y="283845"/>
                </a:lnTo>
                <a:lnTo>
                  <a:pt x="2400376" y="283845"/>
                </a:lnTo>
                <a:lnTo>
                  <a:pt x="2401938" y="282575"/>
                </a:lnTo>
                <a:lnTo>
                  <a:pt x="2451912" y="282575"/>
                </a:lnTo>
                <a:lnTo>
                  <a:pt x="2453767" y="281305"/>
                </a:lnTo>
                <a:lnTo>
                  <a:pt x="2454694" y="281305"/>
                </a:lnTo>
                <a:lnTo>
                  <a:pt x="2456662" y="282575"/>
                </a:lnTo>
                <a:lnTo>
                  <a:pt x="2457704" y="282575"/>
                </a:lnTo>
                <a:lnTo>
                  <a:pt x="2459723" y="281305"/>
                </a:lnTo>
                <a:lnTo>
                  <a:pt x="2460650" y="281305"/>
                </a:lnTo>
                <a:lnTo>
                  <a:pt x="2462580" y="282575"/>
                </a:lnTo>
                <a:lnTo>
                  <a:pt x="2471902" y="282575"/>
                </a:lnTo>
                <a:lnTo>
                  <a:pt x="2474760" y="281305"/>
                </a:lnTo>
                <a:lnTo>
                  <a:pt x="2476550" y="281305"/>
                </a:lnTo>
                <a:lnTo>
                  <a:pt x="2478582" y="282575"/>
                </a:lnTo>
                <a:lnTo>
                  <a:pt x="2480881" y="282575"/>
                </a:lnTo>
                <a:lnTo>
                  <a:pt x="2482773" y="281305"/>
                </a:lnTo>
                <a:lnTo>
                  <a:pt x="2483878" y="281305"/>
                </a:lnTo>
                <a:lnTo>
                  <a:pt x="2486088" y="282575"/>
                </a:lnTo>
                <a:lnTo>
                  <a:pt x="2489060" y="281305"/>
                </a:lnTo>
                <a:lnTo>
                  <a:pt x="2495905" y="281305"/>
                </a:lnTo>
                <a:lnTo>
                  <a:pt x="2495791" y="280035"/>
                </a:lnTo>
                <a:lnTo>
                  <a:pt x="2494686" y="280035"/>
                </a:lnTo>
                <a:lnTo>
                  <a:pt x="2494089" y="278765"/>
                </a:lnTo>
                <a:lnTo>
                  <a:pt x="2492311" y="278765"/>
                </a:lnTo>
                <a:lnTo>
                  <a:pt x="2492832" y="277495"/>
                </a:lnTo>
                <a:lnTo>
                  <a:pt x="2497823" y="277495"/>
                </a:lnTo>
                <a:lnTo>
                  <a:pt x="2498801" y="280035"/>
                </a:lnTo>
                <a:lnTo>
                  <a:pt x="2499283" y="280035"/>
                </a:lnTo>
                <a:lnTo>
                  <a:pt x="2499715" y="281305"/>
                </a:lnTo>
                <a:lnTo>
                  <a:pt x="2565438" y="281305"/>
                </a:lnTo>
                <a:lnTo>
                  <a:pt x="2567622" y="280035"/>
                </a:lnTo>
                <a:lnTo>
                  <a:pt x="2574302" y="280035"/>
                </a:lnTo>
                <a:lnTo>
                  <a:pt x="2576055" y="277495"/>
                </a:lnTo>
                <a:lnTo>
                  <a:pt x="2578989" y="277495"/>
                </a:lnTo>
                <a:lnTo>
                  <a:pt x="2578430" y="276225"/>
                </a:lnTo>
                <a:lnTo>
                  <a:pt x="2572931" y="276225"/>
                </a:lnTo>
                <a:lnTo>
                  <a:pt x="2570543" y="277495"/>
                </a:lnTo>
                <a:lnTo>
                  <a:pt x="2565692" y="277495"/>
                </a:lnTo>
                <a:lnTo>
                  <a:pt x="2563177" y="276225"/>
                </a:lnTo>
                <a:lnTo>
                  <a:pt x="2562275" y="277495"/>
                </a:lnTo>
                <a:lnTo>
                  <a:pt x="2560523" y="277495"/>
                </a:lnTo>
                <a:lnTo>
                  <a:pt x="2559888" y="276225"/>
                </a:lnTo>
                <a:lnTo>
                  <a:pt x="2557754" y="274955"/>
                </a:lnTo>
                <a:lnTo>
                  <a:pt x="2556040" y="273685"/>
                </a:lnTo>
                <a:lnTo>
                  <a:pt x="2553182" y="274955"/>
                </a:lnTo>
                <a:lnTo>
                  <a:pt x="2552408" y="274955"/>
                </a:lnTo>
                <a:lnTo>
                  <a:pt x="2551480" y="276225"/>
                </a:lnTo>
                <a:lnTo>
                  <a:pt x="2550795" y="277495"/>
                </a:lnTo>
                <a:lnTo>
                  <a:pt x="2549829" y="277495"/>
                </a:lnTo>
                <a:lnTo>
                  <a:pt x="2549156" y="276225"/>
                </a:lnTo>
                <a:lnTo>
                  <a:pt x="2547975" y="274955"/>
                </a:lnTo>
                <a:lnTo>
                  <a:pt x="2546388" y="274955"/>
                </a:lnTo>
                <a:lnTo>
                  <a:pt x="2546134" y="276225"/>
                </a:lnTo>
                <a:lnTo>
                  <a:pt x="2545677" y="277495"/>
                </a:lnTo>
                <a:lnTo>
                  <a:pt x="2545130" y="277495"/>
                </a:lnTo>
                <a:lnTo>
                  <a:pt x="2543606" y="276225"/>
                </a:lnTo>
                <a:lnTo>
                  <a:pt x="2542781" y="276225"/>
                </a:lnTo>
                <a:lnTo>
                  <a:pt x="2541117" y="277495"/>
                </a:lnTo>
                <a:lnTo>
                  <a:pt x="2540203" y="277495"/>
                </a:lnTo>
                <a:lnTo>
                  <a:pt x="2538145" y="276225"/>
                </a:lnTo>
                <a:lnTo>
                  <a:pt x="2532773" y="276225"/>
                </a:lnTo>
                <a:lnTo>
                  <a:pt x="2530830" y="274955"/>
                </a:lnTo>
                <a:lnTo>
                  <a:pt x="2522982" y="274955"/>
                </a:lnTo>
                <a:lnTo>
                  <a:pt x="2518676" y="273685"/>
                </a:lnTo>
                <a:lnTo>
                  <a:pt x="2517533" y="274955"/>
                </a:lnTo>
                <a:lnTo>
                  <a:pt x="2515641" y="276225"/>
                </a:lnTo>
                <a:lnTo>
                  <a:pt x="2514790" y="276225"/>
                </a:lnTo>
                <a:lnTo>
                  <a:pt x="2513939" y="275310"/>
                </a:lnTo>
                <a:lnTo>
                  <a:pt x="2513939" y="278765"/>
                </a:lnTo>
                <a:lnTo>
                  <a:pt x="2513355" y="280035"/>
                </a:lnTo>
                <a:lnTo>
                  <a:pt x="2512428" y="278765"/>
                </a:lnTo>
                <a:lnTo>
                  <a:pt x="2512034" y="278765"/>
                </a:lnTo>
                <a:lnTo>
                  <a:pt x="2512441" y="277495"/>
                </a:lnTo>
                <a:lnTo>
                  <a:pt x="2513660" y="277495"/>
                </a:lnTo>
                <a:lnTo>
                  <a:pt x="2513876" y="278765"/>
                </a:lnTo>
                <a:lnTo>
                  <a:pt x="2513939" y="275310"/>
                </a:lnTo>
                <a:lnTo>
                  <a:pt x="2513622" y="274955"/>
                </a:lnTo>
                <a:lnTo>
                  <a:pt x="2513380" y="274955"/>
                </a:lnTo>
                <a:lnTo>
                  <a:pt x="2511234" y="273685"/>
                </a:lnTo>
                <a:lnTo>
                  <a:pt x="2510599" y="274955"/>
                </a:lnTo>
                <a:lnTo>
                  <a:pt x="2508681" y="277495"/>
                </a:lnTo>
                <a:lnTo>
                  <a:pt x="2506434" y="276225"/>
                </a:lnTo>
                <a:lnTo>
                  <a:pt x="2505545" y="276225"/>
                </a:lnTo>
                <a:lnTo>
                  <a:pt x="2503741" y="277495"/>
                </a:lnTo>
                <a:lnTo>
                  <a:pt x="2502827" y="277495"/>
                </a:lnTo>
                <a:lnTo>
                  <a:pt x="2501265" y="278765"/>
                </a:lnTo>
                <a:lnTo>
                  <a:pt x="2500731" y="278765"/>
                </a:lnTo>
                <a:lnTo>
                  <a:pt x="2500045" y="277495"/>
                </a:lnTo>
                <a:lnTo>
                  <a:pt x="2499410" y="276225"/>
                </a:lnTo>
                <a:lnTo>
                  <a:pt x="2497556" y="274955"/>
                </a:lnTo>
                <a:lnTo>
                  <a:pt x="2494394" y="274955"/>
                </a:lnTo>
                <a:lnTo>
                  <a:pt x="2493632" y="276225"/>
                </a:lnTo>
                <a:lnTo>
                  <a:pt x="2474201" y="276225"/>
                </a:lnTo>
                <a:lnTo>
                  <a:pt x="2473972" y="274955"/>
                </a:lnTo>
                <a:lnTo>
                  <a:pt x="2477998" y="272415"/>
                </a:lnTo>
                <a:lnTo>
                  <a:pt x="2490254" y="272415"/>
                </a:lnTo>
                <a:lnTo>
                  <a:pt x="2493784" y="271145"/>
                </a:lnTo>
                <a:lnTo>
                  <a:pt x="2496426" y="271145"/>
                </a:lnTo>
                <a:lnTo>
                  <a:pt x="2499893" y="272415"/>
                </a:lnTo>
                <a:lnTo>
                  <a:pt x="2500795" y="272415"/>
                </a:lnTo>
                <a:lnTo>
                  <a:pt x="2503043" y="271145"/>
                </a:lnTo>
                <a:lnTo>
                  <a:pt x="2504465" y="271145"/>
                </a:lnTo>
                <a:lnTo>
                  <a:pt x="2507678" y="272415"/>
                </a:lnTo>
                <a:lnTo>
                  <a:pt x="2511158" y="272415"/>
                </a:lnTo>
                <a:lnTo>
                  <a:pt x="2511717" y="271145"/>
                </a:lnTo>
                <a:lnTo>
                  <a:pt x="2516276" y="271145"/>
                </a:lnTo>
                <a:lnTo>
                  <a:pt x="2520365" y="272415"/>
                </a:lnTo>
                <a:lnTo>
                  <a:pt x="2522321" y="272415"/>
                </a:lnTo>
                <a:lnTo>
                  <a:pt x="2525217" y="271145"/>
                </a:lnTo>
                <a:lnTo>
                  <a:pt x="2527592" y="271145"/>
                </a:lnTo>
                <a:lnTo>
                  <a:pt x="2528138" y="272415"/>
                </a:lnTo>
                <a:lnTo>
                  <a:pt x="2531122" y="272415"/>
                </a:lnTo>
                <a:lnTo>
                  <a:pt x="2533688" y="271145"/>
                </a:lnTo>
                <a:lnTo>
                  <a:pt x="2571712" y="271145"/>
                </a:lnTo>
                <a:lnTo>
                  <a:pt x="2573959" y="269875"/>
                </a:lnTo>
                <a:lnTo>
                  <a:pt x="2579357" y="269875"/>
                </a:lnTo>
                <a:lnTo>
                  <a:pt x="2580182" y="271145"/>
                </a:lnTo>
                <a:lnTo>
                  <a:pt x="2586253" y="271145"/>
                </a:lnTo>
                <a:lnTo>
                  <a:pt x="2589606" y="269875"/>
                </a:lnTo>
                <a:lnTo>
                  <a:pt x="2590533" y="269875"/>
                </a:lnTo>
                <a:lnTo>
                  <a:pt x="2593543" y="268605"/>
                </a:lnTo>
                <a:lnTo>
                  <a:pt x="2595702" y="269875"/>
                </a:lnTo>
                <a:lnTo>
                  <a:pt x="2598051" y="268605"/>
                </a:lnTo>
                <a:lnTo>
                  <a:pt x="2598394" y="268605"/>
                </a:lnTo>
                <a:lnTo>
                  <a:pt x="2598851" y="267335"/>
                </a:lnTo>
                <a:lnTo>
                  <a:pt x="2598445" y="266065"/>
                </a:lnTo>
                <a:lnTo>
                  <a:pt x="2585643" y="266065"/>
                </a:lnTo>
                <a:lnTo>
                  <a:pt x="2583510" y="267335"/>
                </a:lnTo>
                <a:lnTo>
                  <a:pt x="2550998" y="267335"/>
                </a:lnTo>
                <a:lnTo>
                  <a:pt x="2550642" y="266065"/>
                </a:lnTo>
                <a:lnTo>
                  <a:pt x="2577287" y="266065"/>
                </a:lnTo>
                <a:lnTo>
                  <a:pt x="2578125" y="264795"/>
                </a:lnTo>
                <a:lnTo>
                  <a:pt x="2596870" y="264795"/>
                </a:lnTo>
                <a:lnTo>
                  <a:pt x="2604795" y="263525"/>
                </a:lnTo>
                <a:lnTo>
                  <a:pt x="2610853" y="263525"/>
                </a:lnTo>
                <a:lnTo>
                  <a:pt x="2613063" y="262255"/>
                </a:lnTo>
                <a:lnTo>
                  <a:pt x="2619794" y="262255"/>
                </a:lnTo>
                <a:lnTo>
                  <a:pt x="2621813" y="263525"/>
                </a:lnTo>
                <a:lnTo>
                  <a:pt x="2622296" y="263525"/>
                </a:lnTo>
                <a:lnTo>
                  <a:pt x="2623743" y="262255"/>
                </a:lnTo>
                <a:lnTo>
                  <a:pt x="2664244" y="262255"/>
                </a:lnTo>
                <a:lnTo>
                  <a:pt x="2666479" y="260985"/>
                </a:lnTo>
                <a:lnTo>
                  <a:pt x="2673781" y="260985"/>
                </a:lnTo>
                <a:lnTo>
                  <a:pt x="2677147" y="259715"/>
                </a:lnTo>
                <a:lnTo>
                  <a:pt x="2677363" y="259715"/>
                </a:lnTo>
                <a:lnTo>
                  <a:pt x="2677642" y="258445"/>
                </a:lnTo>
                <a:lnTo>
                  <a:pt x="2677452" y="258445"/>
                </a:lnTo>
                <a:lnTo>
                  <a:pt x="2676283" y="257175"/>
                </a:lnTo>
                <a:lnTo>
                  <a:pt x="2629725" y="257175"/>
                </a:lnTo>
                <a:lnTo>
                  <a:pt x="2626245" y="258445"/>
                </a:lnTo>
                <a:lnTo>
                  <a:pt x="2620822" y="258445"/>
                </a:lnTo>
                <a:lnTo>
                  <a:pt x="2620264" y="257175"/>
                </a:lnTo>
                <a:lnTo>
                  <a:pt x="2618282" y="258445"/>
                </a:lnTo>
                <a:lnTo>
                  <a:pt x="2543899" y="258445"/>
                </a:lnTo>
                <a:lnTo>
                  <a:pt x="2543073" y="259715"/>
                </a:lnTo>
                <a:lnTo>
                  <a:pt x="2539669" y="259715"/>
                </a:lnTo>
                <a:lnTo>
                  <a:pt x="2538831" y="258445"/>
                </a:lnTo>
                <a:lnTo>
                  <a:pt x="2501125" y="258445"/>
                </a:lnTo>
                <a:lnTo>
                  <a:pt x="2501404" y="257175"/>
                </a:lnTo>
                <a:lnTo>
                  <a:pt x="2545156" y="257175"/>
                </a:lnTo>
                <a:lnTo>
                  <a:pt x="2547061" y="255905"/>
                </a:lnTo>
                <a:lnTo>
                  <a:pt x="2571140" y="255905"/>
                </a:lnTo>
                <a:lnTo>
                  <a:pt x="2572575" y="254635"/>
                </a:lnTo>
                <a:lnTo>
                  <a:pt x="2574683" y="253365"/>
                </a:lnTo>
                <a:lnTo>
                  <a:pt x="2579801" y="253365"/>
                </a:lnTo>
                <a:lnTo>
                  <a:pt x="2580106" y="252095"/>
                </a:lnTo>
                <a:lnTo>
                  <a:pt x="2547366" y="252095"/>
                </a:lnTo>
                <a:lnTo>
                  <a:pt x="2546947" y="250825"/>
                </a:lnTo>
                <a:lnTo>
                  <a:pt x="2555354" y="250825"/>
                </a:lnTo>
                <a:lnTo>
                  <a:pt x="2560840" y="249555"/>
                </a:lnTo>
                <a:lnTo>
                  <a:pt x="2563050" y="249555"/>
                </a:lnTo>
                <a:lnTo>
                  <a:pt x="2564523" y="248285"/>
                </a:lnTo>
                <a:lnTo>
                  <a:pt x="2587307" y="248285"/>
                </a:lnTo>
                <a:lnTo>
                  <a:pt x="2590406" y="247015"/>
                </a:lnTo>
                <a:lnTo>
                  <a:pt x="2592146" y="247015"/>
                </a:lnTo>
                <a:lnTo>
                  <a:pt x="2594076" y="248285"/>
                </a:lnTo>
                <a:lnTo>
                  <a:pt x="2594457" y="248285"/>
                </a:lnTo>
                <a:lnTo>
                  <a:pt x="2596159" y="247015"/>
                </a:lnTo>
                <a:lnTo>
                  <a:pt x="2597531" y="248285"/>
                </a:lnTo>
                <a:lnTo>
                  <a:pt x="2600223" y="248285"/>
                </a:lnTo>
                <a:lnTo>
                  <a:pt x="2600731" y="247015"/>
                </a:lnTo>
                <a:lnTo>
                  <a:pt x="2600744" y="245745"/>
                </a:lnTo>
                <a:lnTo>
                  <a:pt x="2600083" y="245745"/>
                </a:lnTo>
                <a:lnTo>
                  <a:pt x="2598369" y="244475"/>
                </a:lnTo>
                <a:lnTo>
                  <a:pt x="2594927" y="244475"/>
                </a:lnTo>
                <a:lnTo>
                  <a:pt x="2598166" y="243205"/>
                </a:lnTo>
                <a:lnTo>
                  <a:pt x="2605176" y="243205"/>
                </a:lnTo>
                <a:lnTo>
                  <a:pt x="2606002" y="244475"/>
                </a:lnTo>
                <a:lnTo>
                  <a:pt x="2606789" y="247015"/>
                </a:lnTo>
                <a:lnTo>
                  <a:pt x="2607856" y="247015"/>
                </a:lnTo>
                <a:lnTo>
                  <a:pt x="2610739" y="248285"/>
                </a:lnTo>
                <a:lnTo>
                  <a:pt x="2612212" y="248285"/>
                </a:lnTo>
                <a:lnTo>
                  <a:pt x="2615311" y="247015"/>
                </a:lnTo>
                <a:lnTo>
                  <a:pt x="2632379" y="247015"/>
                </a:lnTo>
                <a:lnTo>
                  <a:pt x="2634373" y="248285"/>
                </a:lnTo>
                <a:lnTo>
                  <a:pt x="2635186" y="248285"/>
                </a:lnTo>
                <a:lnTo>
                  <a:pt x="2637180" y="247015"/>
                </a:lnTo>
                <a:lnTo>
                  <a:pt x="2646972" y="247015"/>
                </a:lnTo>
                <a:lnTo>
                  <a:pt x="2650210" y="245745"/>
                </a:lnTo>
                <a:lnTo>
                  <a:pt x="2651226" y="244475"/>
                </a:lnTo>
                <a:lnTo>
                  <a:pt x="2651493" y="244475"/>
                </a:lnTo>
                <a:lnTo>
                  <a:pt x="2651099" y="243205"/>
                </a:lnTo>
                <a:lnTo>
                  <a:pt x="2622296" y="243205"/>
                </a:lnTo>
                <a:lnTo>
                  <a:pt x="2621788" y="241935"/>
                </a:lnTo>
                <a:lnTo>
                  <a:pt x="2621991" y="241935"/>
                </a:lnTo>
                <a:lnTo>
                  <a:pt x="2622334" y="240665"/>
                </a:lnTo>
                <a:lnTo>
                  <a:pt x="2621991" y="240665"/>
                </a:lnTo>
                <a:lnTo>
                  <a:pt x="2619870" y="239395"/>
                </a:lnTo>
                <a:lnTo>
                  <a:pt x="2617584" y="239395"/>
                </a:lnTo>
                <a:lnTo>
                  <a:pt x="2617711" y="238125"/>
                </a:lnTo>
                <a:lnTo>
                  <a:pt x="2617838" y="236855"/>
                </a:lnTo>
                <a:lnTo>
                  <a:pt x="2621457" y="236855"/>
                </a:lnTo>
                <a:lnTo>
                  <a:pt x="2623921" y="238125"/>
                </a:lnTo>
                <a:lnTo>
                  <a:pt x="2631440" y="238125"/>
                </a:lnTo>
                <a:lnTo>
                  <a:pt x="2633319" y="236855"/>
                </a:lnTo>
                <a:lnTo>
                  <a:pt x="2642654" y="236855"/>
                </a:lnTo>
                <a:lnTo>
                  <a:pt x="2644876" y="238125"/>
                </a:lnTo>
                <a:lnTo>
                  <a:pt x="2646349" y="238125"/>
                </a:lnTo>
                <a:lnTo>
                  <a:pt x="2648889" y="236855"/>
                </a:lnTo>
                <a:lnTo>
                  <a:pt x="2649905" y="236855"/>
                </a:lnTo>
                <a:lnTo>
                  <a:pt x="2651582" y="238125"/>
                </a:lnTo>
                <a:lnTo>
                  <a:pt x="2658567" y="238125"/>
                </a:lnTo>
                <a:lnTo>
                  <a:pt x="2658884" y="236855"/>
                </a:lnTo>
                <a:lnTo>
                  <a:pt x="2658618" y="236855"/>
                </a:lnTo>
                <a:lnTo>
                  <a:pt x="2658453" y="235585"/>
                </a:lnTo>
                <a:lnTo>
                  <a:pt x="2659380" y="235585"/>
                </a:lnTo>
                <a:lnTo>
                  <a:pt x="2684729" y="234315"/>
                </a:lnTo>
                <a:lnTo>
                  <a:pt x="2685643" y="234315"/>
                </a:lnTo>
                <a:lnTo>
                  <a:pt x="2687624" y="233045"/>
                </a:lnTo>
                <a:lnTo>
                  <a:pt x="2688717" y="234315"/>
                </a:lnTo>
                <a:lnTo>
                  <a:pt x="2691688" y="234315"/>
                </a:lnTo>
                <a:lnTo>
                  <a:pt x="2692870" y="233045"/>
                </a:lnTo>
                <a:lnTo>
                  <a:pt x="2693276" y="233045"/>
                </a:lnTo>
                <a:lnTo>
                  <a:pt x="2694279" y="231775"/>
                </a:lnTo>
                <a:lnTo>
                  <a:pt x="2694241" y="230505"/>
                </a:lnTo>
                <a:lnTo>
                  <a:pt x="2693225" y="229235"/>
                </a:lnTo>
                <a:lnTo>
                  <a:pt x="2677122" y="229235"/>
                </a:lnTo>
                <a:lnTo>
                  <a:pt x="2675509" y="227965"/>
                </a:lnTo>
                <a:lnTo>
                  <a:pt x="2673108" y="227965"/>
                </a:lnTo>
                <a:lnTo>
                  <a:pt x="2669781" y="229235"/>
                </a:lnTo>
                <a:lnTo>
                  <a:pt x="2667012" y="229235"/>
                </a:lnTo>
                <a:lnTo>
                  <a:pt x="2663215" y="231775"/>
                </a:lnTo>
                <a:lnTo>
                  <a:pt x="2661564" y="231775"/>
                </a:lnTo>
                <a:lnTo>
                  <a:pt x="2657970" y="229235"/>
                </a:lnTo>
                <a:lnTo>
                  <a:pt x="2651925" y="229235"/>
                </a:lnTo>
                <a:lnTo>
                  <a:pt x="2650909" y="230505"/>
                </a:lnTo>
                <a:lnTo>
                  <a:pt x="2648267" y="231775"/>
                </a:lnTo>
                <a:lnTo>
                  <a:pt x="2646794" y="231775"/>
                </a:lnTo>
                <a:lnTo>
                  <a:pt x="2644508" y="230505"/>
                </a:lnTo>
                <a:lnTo>
                  <a:pt x="2643759" y="229235"/>
                </a:lnTo>
                <a:lnTo>
                  <a:pt x="2637967" y="229235"/>
                </a:lnTo>
                <a:lnTo>
                  <a:pt x="2634932" y="230505"/>
                </a:lnTo>
                <a:lnTo>
                  <a:pt x="2634043" y="230505"/>
                </a:lnTo>
                <a:lnTo>
                  <a:pt x="2631275" y="231775"/>
                </a:lnTo>
                <a:lnTo>
                  <a:pt x="2629446" y="231775"/>
                </a:lnTo>
                <a:lnTo>
                  <a:pt x="2625826" y="230505"/>
                </a:lnTo>
                <a:lnTo>
                  <a:pt x="2623959" y="231775"/>
                </a:lnTo>
                <a:lnTo>
                  <a:pt x="2621991" y="230505"/>
                </a:lnTo>
                <a:lnTo>
                  <a:pt x="2621673" y="230505"/>
                </a:lnTo>
                <a:lnTo>
                  <a:pt x="2621394" y="229235"/>
                </a:lnTo>
                <a:lnTo>
                  <a:pt x="2621584" y="229235"/>
                </a:lnTo>
                <a:lnTo>
                  <a:pt x="2622588" y="227965"/>
                </a:lnTo>
                <a:lnTo>
                  <a:pt x="2666085" y="227965"/>
                </a:lnTo>
                <a:lnTo>
                  <a:pt x="2668587" y="226695"/>
                </a:lnTo>
                <a:lnTo>
                  <a:pt x="2690215" y="226695"/>
                </a:lnTo>
                <a:lnTo>
                  <a:pt x="2691739" y="225425"/>
                </a:lnTo>
                <a:lnTo>
                  <a:pt x="2691968" y="225425"/>
                </a:lnTo>
                <a:lnTo>
                  <a:pt x="2692209" y="224155"/>
                </a:lnTo>
                <a:lnTo>
                  <a:pt x="2692031" y="222885"/>
                </a:lnTo>
                <a:lnTo>
                  <a:pt x="2675115" y="222885"/>
                </a:lnTo>
                <a:lnTo>
                  <a:pt x="2672664" y="224155"/>
                </a:lnTo>
                <a:lnTo>
                  <a:pt x="2671737" y="224155"/>
                </a:lnTo>
                <a:lnTo>
                  <a:pt x="2669895" y="222885"/>
                </a:lnTo>
                <a:lnTo>
                  <a:pt x="2661056" y="222885"/>
                </a:lnTo>
                <a:lnTo>
                  <a:pt x="2658275" y="224155"/>
                </a:lnTo>
                <a:lnTo>
                  <a:pt x="2657195" y="224155"/>
                </a:lnTo>
                <a:lnTo>
                  <a:pt x="2655278" y="222885"/>
                </a:lnTo>
                <a:lnTo>
                  <a:pt x="2645638" y="222885"/>
                </a:lnTo>
                <a:lnTo>
                  <a:pt x="2643695" y="224155"/>
                </a:lnTo>
                <a:lnTo>
                  <a:pt x="2642730" y="224155"/>
                </a:lnTo>
                <a:lnTo>
                  <a:pt x="2640177" y="222885"/>
                </a:lnTo>
                <a:lnTo>
                  <a:pt x="2638615" y="222885"/>
                </a:lnTo>
                <a:lnTo>
                  <a:pt x="2634869" y="224155"/>
                </a:lnTo>
                <a:lnTo>
                  <a:pt x="2632735" y="224155"/>
                </a:lnTo>
                <a:lnTo>
                  <a:pt x="2629839" y="222885"/>
                </a:lnTo>
                <a:lnTo>
                  <a:pt x="2629027" y="222885"/>
                </a:lnTo>
                <a:lnTo>
                  <a:pt x="2627007" y="224155"/>
                </a:lnTo>
                <a:lnTo>
                  <a:pt x="2617495" y="224155"/>
                </a:lnTo>
                <a:lnTo>
                  <a:pt x="2617495" y="229235"/>
                </a:lnTo>
                <a:lnTo>
                  <a:pt x="2617432" y="229463"/>
                </a:lnTo>
                <a:lnTo>
                  <a:pt x="2617432" y="239395"/>
                </a:lnTo>
                <a:lnTo>
                  <a:pt x="2617317" y="240665"/>
                </a:lnTo>
                <a:lnTo>
                  <a:pt x="2617241" y="241935"/>
                </a:lnTo>
                <a:lnTo>
                  <a:pt x="2617025" y="241935"/>
                </a:lnTo>
                <a:lnTo>
                  <a:pt x="2616708" y="243205"/>
                </a:lnTo>
                <a:lnTo>
                  <a:pt x="2614663" y="243205"/>
                </a:lnTo>
                <a:lnTo>
                  <a:pt x="2614612" y="241935"/>
                </a:lnTo>
                <a:lnTo>
                  <a:pt x="2614993" y="241935"/>
                </a:lnTo>
                <a:lnTo>
                  <a:pt x="2615603" y="240665"/>
                </a:lnTo>
                <a:lnTo>
                  <a:pt x="2615704" y="239395"/>
                </a:lnTo>
                <a:lnTo>
                  <a:pt x="2617432" y="239395"/>
                </a:lnTo>
                <a:lnTo>
                  <a:pt x="2617432" y="229463"/>
                </a:lnTo>
                <a:lnTo>
                  <a:pt x="2617127" y="230505"/>
                </a:lnTo>
                <a:lnTo>
                  <a:pt x="2615996" y="230505"/>
                </a:lnTo>
                <a:lnTo>
                  <a:pt x="2615781" y="229235"/>
                </a:lnTo>
                <a:lnTo>
                  <a:pt x="2617495" y="229235"/>
                </a:lnTo>
                <a:lnTo>
                  <a:pt x="2617495" y="224155"/>
                </a:lnTo>
                <a:lnTo>
                  <a:pt x="2615031" y="224155"/>
                </a:lnTo>
                <a:lnTo>
                  <a:pt x="2615031" y="239395"/>
                </a:lnTo>
                <a:lnTo>
                  <a:pt x="2611082" y="239395"/>
                </a:lnTo>
                <a:lnTo>
                  <a:pt x="2611361" y="238125"/>
                </a:lnTo>
                <a:lnTo>
                  <a:pt x="2614638" y="238125"/>
                </a:lnTo>
                <a:lnTo>
                  <a:pt x="2615031" y="239395"/>
                </a:lnTo>
                <a:lnTo>
                  <a:pt x="2615031" y="224155"/>
                </a:lnTo>
                <a:lnTo>
                  <a:pt x="2605227" y="224155"/>
                </a:lnTo>
                <a:lnTo>
                  <a:pt x="2605227" y="230505"/>
                </a:lnTo>
                <a:lnTo>
                  <a:pt x="2598470" y="230505"/>
                </a:lnTo>
                <a:lnTo>
                  <a:pt x="2600782" y="229235"/>
                </a:lnTo>
                <a:lnTo>
                  <a:pt x="2602877" y="229235"/>
                </a:lnTo>
                <a:lnTo>
                  <a:pt x="2605227" y="230505"/>
                </a:lnTo>
                <a:lnTo>
                  <a:pt x="2605227" y="224155"/>
                </a:lnTo>
                <a:lnTo>
                  <a:pt x="2586164" y="224155"/>
                </a:lnTo>
                <a:lnTo>
                  <a:pt x="2583891" y="225425"/>
                </a:lnTo>
                <a:lnTo>
                  <a:pt x="2583396" y="225425"/>
                </a:lnTo>
                <a:lnTo>
                  <a:pt x="2581694" y="224155"/>
                </a:lnTo>
                <a:lnTo>
                  <a:pt x="2557640" y="224155"/>
                </a:lnTo>
                <a:lnTo>
                  <a:pt x="2556192" y="225425"/>
                </a:lnTo>
                <a:lnTo>
                  <a:pt x="2554567" y="225425"/>
                </a:lnTo>
                <a:lnTo>
                  <a:pt x="2553449" y="226695"/>
                </a:lnTo>
                <a:lnTo>
                  <a:pt x="2546705" y="225425"/>
                </a:lnTo>
                <a:lnTo>
                  <a:pt x="2542717" y="225425"/>
                </a:lnTo>
                <a:lnTo>
                  <a:pt x="2541574" y="226695"/>
                </a:lnTo>
                <a:lnTo>
                  <a:pt x="2541460" y="250825"/>
                </a:lnTo>
                <a:lnTo>
                  <a:pt x="2540762" y="252095"/>
                </a:lnTo>
                <a:lnTo>
                  <a:pt x="2536596" y="252095"/>
                </a:lnTo>
                <a:lnTo>
                  <a:pt x="2536190" y="250825"/>
                </a:lnTo>
                <a:lnTo>
                  <a:pt x="2541460" y="250825"/>
                </a:lnTo>
                <a:lnTo>
                  <a:pt x="2541460" y="226695"/>
                </a:lnTo>
                <a:lnTo>
                  <a:pt x="2537498" y="226695"/>
                </a:lnTo>
                <a:lnTo>
                  <a:pt x="2536037" y="225425"/>
                </a:lnTo>
                <a:lnTo>
                  <a:pt x="2533815" y="224155"/>
                </a:lnTo>
                <a:lnTo>
                  <a:pt x="2532926" y="224155"/>
                </a:lnTo>
                <a:lnTo>
                  <a:pt x="2529471" y="226695"/>
                </a:lnTo>
                <a:lnTo>
                  <a:pt x="2526804" y="226695"/>
                </a:lnTo>
                <a:lnTo>
                  <a:pt x="2523490" y="225425"/>
                </a:lnTo>
                <a:lnTo>
                  <a:pt x="2514866" y="225425"/>
                </a:lnTo>
                <a:lnTo>
                  <a:pt x="2509075" y="226695"/>
                </a:lnTo>
                <a:lnTo>
                  <a:pt x="2495969" y="225425"/>
                </a:lnTo>
                <a:lnTo>
                  <a:pt x="2488666" y="226695"/>
                </a:lnTo>
                <a:lnTo>
                  <a:pt x="2486761" y="226695"/>
                </a:lnTo>
                <a:lnTo>
                  <a:pt x="2486761" y="258445"/>
                </a:lnTo>
                <a:lnTo>
                  <a:pt x="2484551" y="258445"/>
                </a:lnTo>
                <a:lnTo>
                  <a:pt x="2484958" y="257175"/>
                </a:lnTo>
                <a:lnTo>
                  <a:pt x="2486380" y="257175"/>
                </a:lnTo>
                <a:lnTo>
                  <a:pt x="2486761" y="258445"/>
                </a:lnTo>
                <a:lnTo>
                  <a:pt x="2486761" y="226695"/>
                </a:lnTo>
                <a:lnTo>
                  <a:pt x="2468080" y="226695"/>
                </a:lnTo>
                <a:lnTo>
                  <a:pt x="2468080" y="278765"/>
                </a:lnTo>
                <a:lnTo>
                  <a:pt x="2464562" y="278765"/>
                </a:lnTo>
                <a:lnTo>
                  <a:pt x="2464968" y="277495"/>
                </a:lnTo>
                <a:lnTo>
                  <a:pt x="2467597" y="277495"/>
                </a:lnTo>
                <a:lnTo>
                  <a:pt x="2468080" y="278765"/>
                </a:lnTo>
                <a:lnTo>
                  <a:pt x="2468080" y="226695"/>
                </a:lnTo>
                <a:lnTo>
                  <a:pt x="2464981" y="226695"/>
                </a:lnTo>
                <a:lnTo>
                  <a:pt x="2464981" y="274955"/>
                </a:lnTo>
                <a:lnTo>
                  <a:pt x="2463825" y="276225"/>
                </a:lnTo>
                <a:lnTo>
                  <a:pt x="2462949" y="276225"/>
                </a:lnTo>
                <a:lnTo>
                  <a:pt x="2462771" y="274955"/>
                </a:lnTo>
                <a:lnTo>
                  <a:pt x="2464981" y="274955"/>
                </a:lnTo>
                <a:lnTo>
                  <a:pt x="2464981" y="226695"/>
                </a:lnTo>
                <a:lnTo>
                  <a:pt x="2446858" y="226695"/>
                </a:lnTo>
                <a:lnTo>
                  <a:pt x="2446858" y="274955"/>
                </a:lnTo>
                <a:lnTo>
                  <a:pt x="2446680" y="274955"/>
                </a:lnTo>
                <a:lnTo>
                  <a:pt x="2445258" y="276225"/>
                </a:lnTo>
                <a:lnTo>
                  <a:pt x="2444369" y="276225"/>
                </a:lnTo>
                <a:lnTo>
                  <a:pt x="2442413" y="274955"/>
                </a:lnTo>
                <a:lnTo>
                  <a:pt x="2441359" y="274955"/>
                </a:lnTo>
                <a:lnTo>
                  <a:pt x="2439657" y="273685"/>
                </a:lnTo>
                <a:lnTo>
                  <a:pt x="2439098" y="274955"/>
                </a:lnTo>
                <a:lnTo>
                  <a:pt x="2436596" y="274955"/>
                </a:lnTo>
                <a:lnTo>
                  <a:pt x="2436507" y="273685"/>
                </a:lnTo>
                <a:lnTo>
                  <a:pt x="2436850" y="273685"/>
                </a:lnTo>
                <a:lnTo>
                  <a:pt x="2438920" y="272415"/>
                </a:lnTo>
                <a:lnTo>
                  <a:pt x="2444280" y="272415"/>
                </a:lnTo>
                <a:lnTo>
                  <a:pt x="2446083" y="273685"/>
                </a:lnTo>
                <a:lnTo>
                  <a:pt x="2446451" y="273685"/>
                </a:lnTo>
                <a:lnTo>
                  <a:pt x="2446858" y="274955"/>
                </a:lnTo>
                <a:lnTo>
                  <a:pt x="2446858" y="226695"/>
                </a:lnTo>
                <a:lnTo>
                  <a:pt x="2444610" y="226695"/>
                </a:lnTo>
                <a:lnTo>
                  <a:pt x="2442705" y="227965"/>
                </a:lnTo>
                <a:lnTo>
                  <a:pt x="2435402" y="227965"/>
                </a:lnTo>
                <a:lnTo>
                  <a:pt x="2433751" y="226695"/>
                </a:lnTo>
                <a:lnTo>
                  <a:pt x="2433205" y="226695"/>
                </a:lnTo>
                <a:lnTo>
                  <a:pt x="2430183" y="225425"/>
                </a:lnTo>
                <a:lnTo>
                  <a:pt x="2427694" y="225425"/>
                </a:lnTo>
                <a:lnTo>
                  <a:pt x="2427694" y="274955"/>
                </a:lnTo>
                <a:lnTo>
                  <a:pt x="2427363" y="276225"/>
                </a:lnTo>
                <a:lnTo>
                  <a:pt x="2420785" y="276225"/>
                </a:lnTo>
                <a:lnTo>
                  <a:pt x="2419172" y="277495"/>
                </a:lnTo>
                <a:lnTo>
                  <a:pt x="2415946" y="277495"/>
                </a:lnTo>
                <a:lnTo>
                  <a:pt x="2413495" y="276225"/>
                </a:lnTo>
                <a:lnTo>
                  <a:pt x="2402421" y="276225"/>
                </a:lnTo>
                <a:lnTo>
                  <a:pt x="2400998" y="277495"/>
                </a:lnTo>
                <a:lnTo>
                  <a:pt x="2400465" y="277495"/>
                </a:lnTo>
                <a:lnTo>
                  <a:pt x="2399017" y="276225"/>
                </a:lnTo>
                <a:lnTo>
                  <a:pt x="2394762" y="276225"/>
                </a:lnTo>
                <a:lnTo>
                  <a:pt x="2394762" y="283845"/>
                </a:lnTo>
                <a:lnTo>
                  <a:pt x="2393315" y="285115"/>
                </a:lnTo>
                <a:lnTo>
                  <a:pt x="2387854" y="283845"/>
                </a:lnTo>
                <a:lnTo>
                  <a:pt x="2382977" y="285115"/>
                </a:lnTo>
                <a:lnTo>
                  <a:pt x="2376881" y="283845"/>
                </a:lnTo>
                <a:lnTo>
                  <a:pt x="2375674" y="285115"/>
                </a:lnTo>
                <a:lnTo>
                  <a:pt x="2373287" y="285115"/>
                </a:lnTo>
                <a:lnTo>
                  <a:pt x="2371687" y="286385"/>
                </a:lnTo>
                <a:lnTo>
                  <a:pt x="2357374" y="286385"/>
                </a:lnTo>
                <a:lnTo>
                  <a:pt x="2355215" y="285115"/>
                </a:lnTo>
                <a:lnTo>
                  <a:pt x="2354656" y="285115"/>
                </a:lnTo>
                <a:lnTo>
                  <a:pt x="2349208" y="283845"/>
                </a:lnTo>
                <a:lnTo>
                  <a:pt x="2346198" y="285115"/>
                </a:lnTo>
                <a:lnTo>
                  <a:pt x="2345613" y="285115"/>
                </a:lnTo>
                <a:lnTo>
                  <a:pt x="2343442" y="286385"/>
                </a:lnTo>
                <a:lnTo>
                  <a:pt x="2341435" y="286385"/>
                </a:lnTo>
                <a:lnTo>
                  <a:pt x="2341435" y="288925"/>
                </a:lnTo>
                <a:lnTo>
                  <a:pt x="2340648" y="290195"/>
                </a:lnTo>
                <a:lnTo>
                  <a:pt x="2340178" y="288925"/>
                </a:lnTo>
                <a:lnTo>
                  <a:pt x="2340724" y="288925"/>
                </a:lnTo>
                <a:lnTo>
                  <a:pt x="2341016" y="287655"/>
                </a:lnTo>
                <a:lnTo>
                  <a:pt x="2341257" y="288925"/>
                </a:lnTo>
                <a:lnTo>
                  <a:pt x="2341435" y="288925"/>
                </a:lnTo>
                <a:lnTo>
                  <a:pt x="2341435" y="286385"/>
                </a:lnTo>
                <a:lnTo>
                  <a:pt x="2308745" y="286385"/>
                </a:lnTo>
                <a:lnTo>
                  <a:pt x="2307310" y="285115"/>
                </a:lnTo>
                <a:lnTo>
                  <a:pt x="2306828" y="285115"/>
                </a:lnTo>
                <a:lnTo>
                  <a:pt x="2304224" y="286385"/>
                </a:lnTo>
                <a:lnTo>
                  <a:pt x="2302116" y="286385"/>
                </a:lnTo>
                <a:lnTo>
                  <a:pt x="2298877" y="285115"/>
                </a:lnTo>
                <a:lnTo>
                  <a:pt x="2292146" y="285115"/>
                </a:lnTo>
                <a:lnTo>
                  <a:pt x="2289949" y="283845"/>
                </a:lnTo>
                <a:lnTo>
                  <a:pt x="2287752" y="283845"/>
                </a:lnTo>
                <a:lnTo>
                  <a:pt x="2283028" y="286385"/>
                </a:lnTo>
                <a:lnTo>
                  <a:pt x="2282088" y="286385"/>
                </a:lnTo>
                <a:lnTo>
                  <a:pt x="2280031" y="285115"/>
                </a:lnTo>
                <a:lnTo>
                  <a:pt x="2278977" y="285115"/>
                </a:lnTo>
                <a:lnTo>
                  <a:pt x="2277275" y="286385"/>
                </a:lnTo>
                <a:lnTo>
                  <a:pt x="2276602" y="286385"/>
                </a:lnTo>
                <a:lnTo>
                  <a:pt x="2275763" y="285115"/>
                </a:lnTo>
                <a:lnTo>
                  <a:pt x="2275929" y="285115"/>
                </a:lnTo>
                <a:lnTo>
                  <a:pt x="2276627" y="283845"/>
                </a:lnTo>
                <a:lnTo>
                  <a:pt x="2276500" y="283845"/>
                </a:lnTo>
                <a:lnTo>
                  <a:pt x="2275624" y="282575"/>
                </a:lnTo>
                <a:lnTo>
                  <a:pt x="2275852" y="281305"/>
                </a:lnTo>
                <a:lnTo>
                  <a:pt x="2306929" y="281305"/>
                </a:lnTo>
                <a:lnTo>
                  <a:pt x="2307450" y="280035"/>
                </a:lnTo>
                <a:lnTo>
                  <a:pt x="2306675" y="278765"/>
                </a:lnTo>
                <a:lnTo>
                  <a:pt x="2306345" y="277495"/>
                </a:lnTo>
                <a:lnTo>
                  <a:pt x="2305621" y="276225"/>
                </a:lnTo>
                <a:lnTo>
                  <a:pt x="2300859" y="276225"/>
                </a:lnTo>
                <a:lnTo>
                  <a:pt x="2298573" y="277495"/>
                </a:lnTo>
                <a:lnTo>
                  <a:pt x="2298027" y="277495"/>
                </a:lnTo>
                <a:lnTo>
                  <a:pt x="2296363" y="276225"/>
                </a:lnTo>
                <a:lnTo>
                  <a:pt x="2285225" y="276225"/>
                </a:lnTo>
                <a:lnTo>
                  <a:pt x="2283637" y="274955"/>
                </a:lnTo>
                <a:lnTo>
                  <a:pt x="2280031" y="274955"/>
                </a:lnTo>
                <a:lnTo>
                  <a:pt x="2274544" y="273685"/>
                </a:lnTo>
                <a:lnTo>
                  <a:pt x="2273160" y="273685"/>
                </a:lnTo>
                <a:lnTo>
                  <a:pt x="2273160" y="283845"/>
                </a:lnTo>
                <a:lnTo>
                  <a:pt x="2271750" y="283845"/>
                </a:lnTo>
                <a:lnTo>
                  <a:pt x="2271217" y="285115"/>
                </a:lnTo>
                <a:lnTo>
                  <a:pt x="2269998" y="283845"/>
                </a:lnTo>
                <a:lnTo>
                  <a:pt x="2269325" y="283845"/>
                </a:lnTo>
                <a:lnTo>
                  <a:pt x="2267293" y="282575"/>
                </a:lnTo>
                <a:lnTo>
                  <a:pt x="2261489" y="282575"/>
                </a:lnTo>
                <a:lnTo>
                  <a:pt x="2261705" y="281305"/>
                </a:lnTo>
                <a:lnTo>
                  <a:pt x="2272461" y="281305"/>
                </a:lnTo>
                <a:lnTo>
                  <a:pt x="2272766" y="282575"/>
                </a:lnTo>
                <a:lnTo>
                  <a:pt x="2273160" y="283845"/>
                </a:lnTo>
                <a:lnTo>
                  <a:pt x="2273160" y="273685"/>
                </a:lnTo>
                <a:lnTo>
                  <a:pt x="2264956" y="273685"/>
                </a:lnTo>
                <a:lnTo>
                  <a:pt x="2265438" y="272415"/>
                </a:lnTo>
                <a:lnTo>
                  <a:pt x="2304148" y="272415"/>
                </a:lnTo>
                <a:lnTo>
                  <a:pt x="2307488" y="273685"/>
                </a:lnTo>
                <a:lnTo>
                  <a:pt x="2308898" y="273685"/>
                </a:lnTo>
                <a:lnTo>
                  <a:pt x="2309215" y="272415"/>
                </a:lnTo>
                <a:lnTo>
                  <a:pt x="2319832" y="272415"/>
                </a:lnTo>
                <a:lnTo>
                  <a:pt x="2323935" y="273685"/>
                </a:lnTo>
                <a:lnTo>
                  <a:pt x="2324252" y="273685"/>
                </a:lnTo>
                <a:lnTo>
                  <a:pt x="2324176" y="274955"/>
                </a:lnTo>
                <a:lnTo>
                  <a:pt x="2323465" y="274955"/>
                </a:lnTo>
                <a:lnTo>
                  <a:pt x="2321128" y="273685"/>
                </a:lnTo>
                <a:lnTo>
                  <a:pt x="2315286" y="273685"/>
                </a:lnTo>
                <a:lnTo>
                  <a:pt x="2314460" y="274955"/>
                </a:lnTo>
                <a:lnTo>
                  <a:pt x="2312822" y="276225"/>
                </a:lnTo>
                <a:lnTo>
                  <a:pt x="2311946" y="276225"/>
                </a:lnTo>
                <a:lnTo>
                  <a:pt x="2310346" y="278765"/>
                </a:lnTo>
                <a:lnTo>
                  <a:pt x="2310574" y="278765"/>
                </a:lnTo>
                <a:lnTo>
                  <a:pt x="2312085" y="280035"/>
                </a:lnTo>
                <a:lnTo>
                  <a:pt x="2312682" y="280035"/>
                </a:lnTo>
                <a:lnTo>
                  <a:pt x="2314562" y="281305"/>
                </a:lnTo>
                <a:lnTo>
                  <a:pt x="2327287" y="281305"/>
                </a:lnTo>
                <a:lnTo>
                  <a:pt x="2329180" y="282575"/>
                </a:lnTo>
                <a:lnTo>
                  <a:pt x="2340381" y="282575"/>
                </a:lnTo>
                <a:lnTo>
                  <a:pt x="2341499" y="281305"/>
                </a:lnTo>
                <a:lnTo>
                  <a:pt x="2342007" y="281305"/>
                </a:lnTo>
                <a:lnTo>
                  <a:pt x="2343429" y="282575"/>
                </a:lnTo>
                <a:lnTo>
                  <a:pt x="2392095" y="282575"/>
                </a:lnTo>
                <a:lnTo>
                  <a:pt x="2394762" y="283845"/>
                </a:lnTo>
                <a:lnTo>
                  <a:pt x="2394762" y="276225"/>
                </a:lnTo>
                <a:lnTo>
                  <a:pt x="2386355" y="276225"/>
                </a:lnTo>
                <a:lnTo>
                  <a:pt x="2384399" y="277495"/>
                </a:lnTo>
                <a:lnTo>
                  <a:pt x="2383371" y="276225"/>
                </a:lnTo>
                <a:lnTo>
                  <a:pt x="2379649" y="276225"/>
                </a:lnTo>
                <a:lnTo>
                  <a:pt x="2378862" y="277495"/>
                </a:lnTo>
                <a:lnTo>
                  <a:pt x="2376233" y="277495"/>
                </a:lnTo>
                <a:lnTo>
                  <a:pt x="2376233" y="274955"/>
                </a:lnTo>
                <a:lnTo>
                  <a:pt x="2391130" y="274955"/>
                </a:lnTo>
                <a:lnTo>
                  <a:pt x="2393150" y="273685"/>
                </a:lnTo>
                <a:lnTo>
                  <a:pt x="2396223" y="272415"/>
                </a:lnTo>
                <a:lnTo>
                  <a:pt x="2397493" y="272415"/>
                </a:lnTo>
                <a:lnTo>
                  <a:pt x="2399246" y="273685"/>
                </a:lnTo>
                <a:lnTo>
                  <a:pt x="2399792" y="273685"/>
                </a:lnTo>
                <a:lnTo>
                  <a:pt x="2401811" y="274955"/>
                </a:lnTo>
                <a:lnTo>
                  <a:pt x="2403271" y="274955"/>
                </a:lnTo>
                <a:lnTo>
                  <a:pt x="2405557" y="273685"/>
                </a:lnTo>
                <a:lnTo>
                  <a:pt x="2406408" y="273685"/>
                </a:lnTo>
                <a:lnTo>
                  <a:pt x="2408720" y="274955"/>
                </a:lnTo>
                <a:lnTo>
                  <a:pt x="2410218" y="274955"/>
                </a:lnTo>
                <a:lnTo>
                  <a:pt x="2412835" y="273685"/>
                </a:lnTo>
                <a:lnTo>
                  <a:pt x="2423477" y="273685"/>
                </a:lnTo>
                <a:lnTo>
                  <a:pt x="2427503" y="274955"/>
                </a:lnTo>
                <a:lnTo>
                  <a:pt x="2427694" y="274955"/>
                </a:lnTo>
                <a:lnTo>
                  <a:pt x="2427694" y="225425"/>
                </a:lnTo>
                <a:lnTo>
                  <a:pt x="2427452" y="225425"/>
                </a:lnTo>
                <a:lnTo>
                  <a:pt x="2424036" y="227965"/>
                </a:lnTo>
                <a:lnTo>
                  <a:pt x="2423045" y="227965"/>
                </a:lnTo>
                <a:lnTo>
                  <a:pt x="2420264" y="226695"/>
                </a:lnTo>
                <a:lnTo>
                  <a:pt x="2413635" y="226695"/>
                </a:lnTo>
                <a:lnTo>
                  <a:pt x="2410510" y="227965"/>
                </a:lnTo>
                <a:lnTo>
                  <a:pt x="2406269" y="227965"/>
                </a:lnTo>
                <a:lnTo>
                  <a:pt x="2404821" y="226695"/>
                </a:lnTo>
                <a:lnTo>
                  <a:pt x="2403437" y="226695"/>
                </a:lnTo>
                <a:lnTo>
                  <a:pt x="2400465" y="227965"/>
                </a:lnTo>
                <a:lnTo>
                  <a:pt x="2398941" y="227965"/>
                </a:lnTo>
                <a:lnTo>
                  <a:pt x="2396426" y="226695"/>
                </a:lnTo>
                <a:lnTo>
                  <a:pt x="2386114" y="226695"/>
                </a:lnTo>
                <a:lnTo>
                  <a:pt x="2383904" y="227965"/>
                </a:lnTo>
                <a:lnTo>
                  <a:pt x="2371433" y="227965"/>
                </a:lnTo>
                <a:lnTo>
                  <a:pt x="2371433" y="277495"/>
                </a:lnTo>
                <a:lnTo>
                  <a:pt x="2370569" y="277495"/>
                </a:lnTo>
                <a:lnTo>
                  <a:pt x="2370124" y="278765"/>
                </a:lnTo>
                <a:lnTo>
                  <a:pt x="2368753" y="278765"/>
                </a:lnTo>
                <a:lnTo>
                  <a:pt x="2368512" y="276225"/>
                </a:lnTo>
                <a:lnTo>
                  <a:pt x="2371331" y="276225"/>
                </a:lnTo>
                <a:lnTo>
                  <a:pt x="2371433" y="277495"/>
                </a:lnTo>
                <a:lnTo>
                  <a:pt x="2371433" y="227965"/>
                </a:lnTo>
                <a:lnTo>
                  <a:pt x="2368486" y="227965"/>
                </a:lnTo>
                <a:lnTo>
                  <a:pt x="2368486" y="276225"/>
                </a:lnTo>
                <a:lnTo>
                  <a:pt x="2365781" y="276225"/>
                </a:lnTo>
                <a:lnTo>
                  <a:pt x="2365489" y="274955"/>
                </a:lnTo>
                <a:lnTo>
                  <a:pt x="2368397" y="274955"/>
                </a:lnTo>
                <a:lnTo>
                  <a:pt x="2368486" y="276225"/>
                </a:lnTo>
                <a:lnTo>
                  <a:pt x="2368486" y="227965"/>
                </a:lnTo>
                <a:lnTo>
                  <a:pt x="2362784" y="227965"/>
                </a:lnTo>
                <a:lnTo>
                  <a:pt x="2362784" y="273685"/>
                </a:lnTo>
                <a:lnTo>
                  <a:pt x="2362784" y="274955"/>
                </a:lnTo>
                <a:lnTo>
                  <a:pt x="2362276" y="274955"/>
                </a:lnTo>
                <a:lnTo>
                  <a:pt x="2361958" y="276225"/>
                </a:lnTo>
                <a:lnTo>
                  <a:pt x="2356955" y="276225"/>
                </a:lnTo>
                <a:lnTo>
                  <a:pt x="2353348" y="273685"/>
                </a:lnTo>
                <a:lnTo>
                  <a:pt x="2350973" y="273685"/>
                </a:lnTo>
                <a:lnTo>
                  <a:pt x="2347277" y="276225"/>
                </a:lnTo>
                <a:lnTo>
                  <a:pt x="2345829" y="276225"/>
                </a:lnTo>
                <a:lnTo>
                  <a:pt x="2343645" y="274955"/>
                </a:lnTo>
                <a:lnTo>
                  <a:pt x="2343391" y="274955"/>
                </a:lnTo>
                <a:lnTo>
                  <a:pt x="2343112" y="273685"/>
                </a:lnTo>
                <a:lnTo>
                  <a:pt x="2344356" y="273685"/>
                </a:lnTo>
                <a:lnTo>
                  <a:pt x="2344623" y="272415"/>
                </a:lnTo>
                <a:lnTo>
                  <a:pt x="2355786" y="272415"/>
                </a:lnTo>
                <a:lnTo>
                  <a:pt x="2356701" y="273685"/>
                </a:lnTo>
                <a:lnTo>
                  <a:pt x="2358910" y="274955"/>
                </a:lnTo>
                <a:lnTo>
                  <a:pt x="2360282" y="273685"/>
                </a:lnTo>
                <a:lnTo>
                  <a:pt x="2362784" y="273685"/>
                </a:lnTo>
                <a:lnTo>
                  <a:pt x="2362784" y="227965"/>
                </a:lnTo>
                <a:lnTo>
                  <a:pt x="2360155" y="227965"/>
                </a:lnTo>
                <a:lnTo>
                  <a:pt x="2356447" y="226695"/>
                </a:lnTo>
                <a:lnTo>
                  <a:pt x="2355812" y="226695"/>
                </a:lnTo>
                <a:lnTo>
                  <a:pt x="2353818" y="227965"/>
                </a:lnTo>
                <a:lnTo>
                  <a:pt x="2352383" y="227965"/>
                </a:lnTo>
                <a:lnTo>
                  <a:pt x="2349754" y="226695"/>
                </a:lnTo>
                <a:lnTo>
                  <a:pt x="2347188" y="227965"/>
                </a:lnTo>
                <a:lnTo>
                  <a:pt x="2334780" y="227965"/>
                </a:lnTo>
                <a:lnTo>
                  <a:pt x="2334768" y="274955"/>
                </a:lnTo>
                <a:lnTo>
                  <a:pt x="2334387" y="276225"/>
                </a:lnTo>
                <a:lnTo>
                  <a:pt x="2328545" y="276225"/>
                </a:lnTo>
                <a:lnTo>
                  <a:pt x="2327059" y="274955"/>
                </a:lnTo>
                <a:lnTo>
                  <a:pt x="2326881" y="274955"/>
                </a:lnTo>
                <a:lnTo>
                  <a:pt x="2326690" y="273685"/>
                </a:lnTo>
                <a:lnTo>
                  <a:pt x="2326868" y="273685"/>
                </a:lnTo>
                <a:lnTo>
                  <a:pt x="2329611" y="272415"/>
                </a:lnTo>
                <a:lnTo>
                  <a:pt x="2331593" y="272415"/>
                </a:lnTo>
                <a:lnTo>
                  <a:pt x="2333777" y="273685"/>
                </a:lnTo>
                <a:lnTo>
                  <a:pt x="2334628" y="274955"/>
                </a:lnTo>
                <a:lnTo>
                  <a:pt x="2334768" y="274955"/>
                </a:lnTo>
                <a:lnTo>
                  <a:pt x="2334768" y="227952"/>
                </a:lnTo>
                <a:lnTo>
                  <a:pt x="2333942" y="226695"/>
                </a:lnTo>
                <a:lnTo>
                  <a:pt x="2306447" y="226695"/>
                </a:lnTo>
                <a:lnTo>
                  <a:pt x="2296325" y="225425"/>
                </a:lnTo>
                <a:lnTo>
                  <a:pt x="2294191" y="226695"/>
                </a:lnTo>
                <a:lnTo>
                  <a:pt x="2290889" y="226695"/>
                </a:lnTo>
                <a:lnTo>
                  <a:pt x="2288375" y="227965"/>
                </a:lnTo>
                <a:lnTo>
                  <a:pt x="2286317" y="227965"/>
                </a:lnTo>
                <a:lnTo>
                  <a:pt x="2283142" y="226695"/>
                </a:lnTo>
                <a:lnTo>
                  <a:pt x="2281999" y="226695"/>
                </a:lnTo>
                <a:lnTo>
                  <a:pt x="2261298" y="225488"/>
                </a:lnTo>
                <a:lnTo>
                  <a:pt x="2261298" y="273685"/>
                </a:lnTo>
                <a:lnTo>
                  <a:pt x="2260523" y="273685"/>
                </a:lnTo>
                <a:lnTo>
                  <a:pt x="2257844" y="274955"/>
                </a:lnTo>
                <a:lnTo>
                  <a:pt x="2255443" y="273685"/>
                </a:lnTo>
                <a:lnTo>
                  <a:pt x="2243810" y="273685"/>
                </a:lnTo>
                <a:lnTo>
                  <a:pt x="2243810" y="282575"/>
                </a:lnTo>
                <a:lnTo>
                  <a:pt x="2243518" y="283845"/>
                </a:lnTo>
                <a:lnTo>
                  <a:pt x="2242248" y="283845"/>
                </a:lnTo>
                <a:lnTo>
                  <a:pt x="2239365" y="282575"/>
                </a:lnTo>
                <a:lnTo>
                  <a:pt x="2237041" y="282575"/>
                </a:lnTo>
                <a:lnTo>
                  <a:pt x="2233612" y="283845"/>
                </a:lnTo>
                <a:lnTo>
                  <a:pt x="2230247" y="283845"/>
                </a:lnTo>
                <a:lnTo>
                  <a:pt x="2227910" y="282575"/>
                </a:lnTo>
                <a:lnTo>
                  <a:pt x="2227542" y="281305"/>
                </a:lnTo>
                <a:lnTo>
                  <a:pt x="2227732" y="280035"/>
                </a:lnTo>
                <a:lnTo>
                  <a:pt x="2227884" y="278765"/>
                </a:lnTo>
                <a:lnTo>
                  <a:pt x="2228913" y="278765"/>
                </a:lnTo>
                <a:lnTo>
                  <a:pt x="2230234" y="280035"/>
                </a:lnTo>
                <a:lnTo>
                  <a:pt x="2230907" y="280035"/>
                </a:lnTo>
                <a:lnTo>
                  <a:pt x="2232418" y="281305"/>
                </a:lnTo>
                <a:lnTo>
                  <a:pt x="2233295" y="281305"/>
                </a:lnTo>
                <a:lnTo>
                  <a:pt x="2234730" y="280035"/>
                </a:lnTo>
                <a:lnTo>
                  <a:pt x="2236940" y="280035"/>
                </a:lnTo>
                <a:lnTo>
                  <a:pt x="2238070" y="281305"/>
                </a:lnTo>
                <a:lnTo>
                  <a:pt x="2243505" y="281305"/>
                </a:lnTo>
                <a:lnTo>
                  <a:pt x="2243810" y="282575"/>
                </a:lnTo>
                <a:lnTo>
                  <a:pt x="2243810" y="273685"/>
                </a:lnTo>
                <a:lnTo>
                  <a:pt x="2241029" y="273685"/>
                </a:lnTo>
                <a:lnTo>
                  <a:pt x="2240407" y="272415"/>
                </a:lnTo>
                <a:lnTo>
                  <a:pt x="2241004" y="271145"/>
                </a:lnTo>
                <a:lnTo>
                  <a:pt x="2246376" y="271145"/>
                </a:lnTo>
                <a:lnTo>
                  <a:pt x="2248547" y="272415"/>
                </a:lnTo>
                <a:lnTo>
                  <a:pt x="2260777" y="272415"/>
                </a:lnTo>
                <a:lnTo>
                  <a:pt x="2261298" y="273685"/>
                </a:lnTo>
                <a:lnTo>
                  <a:pt x="2261298" y="225488"/>
                </a:lnTo>
                <a:lnTo>
                  <a:pt x="2260320" y="225425"/>
                </a:lnTo>
                <a:lnTo>
                  <a:pt x="2252713" y="225425"/>
                </a:lnTo>
                <a:lnTo>
                  <a:pt x="2250452" y="224155"/>
                </a:lnTo>
                <a:lnTo>
                  <a:pt x="2237714" y="224155"/>
                </a:lnTo>
                <a:lnTo>
                  <a:pt x="2237714" y="272415"/>
                </a:lnTo>
                <a:lnTo>
                  <a:pt x="2237460" y="272415"/>
                </a:lnTo>
                <a:lnTo>
                  <a:pt x="2236317" y="273685"/>
                </a:lnTo>
                <a:lnTo>
                  <a:pt x="2232139" y="273685"/>
                </a:lnTo>
                <a:lnTo>
                  <a:pt x="2229904" y="272415"/>
                </a:lnTo>
                <a:lnTo>
                  <a:pt x="2228850" y="272415"/>
                </a:lnTo>
                <a:lnTo>
                  <a:pt x="2226576" y="273685"/>
                </a:lnTo>
                <a:lnTo>
                  <a:pt x="2223986" y="273685"/>
                </a:lnTo>
                <a:lnTo>
                  <a:pt x="2223986" y="283845"/>
                </a:lnTo>
                <a:lnTo>
                  <a:pt x="2223185" y="283845"/>
                </a:lnTo>
                <a:lnTo>
                  <a:pt x="2220214" y="282575"/>
                </a:lnTo>
                <a:lnTo>
                  <a:pt x="2218969" y="283845"/>
                </a:lnTo>
                <a:lnTo>
                  <a:pt x="2216874" y="283845"/>
                </a:lnTo>
                <a:lnTo>
                  <a:pt x="2214905" y="282575"/>
                </a:lnTo>
                <a:lnTo>
                  <a:pt x="2211946" y="282575"/>
                </a:lnTo>
                <a:lnTo>
                  <a:pt x="2211971" y="281305"/>
                </a:lnTo>
                <a:lnTo>
                  <a:pt x="2213635" y="281305"/>
                </a:lnTo>
                <a:lnTo>
                  <a:pt x="2214727" y="280035"/>
                </a:lnTo>
                <a:lnTo>
                  <a:pt x="2223490" y="280035"/>
                </a:lnTo>
                <a:lnTo>
                  <a:pt x="2223757" y="281305"/>
                </a:lnTo>
                <a:lnTo>
                  <a:pt x="2223986" y="283845"/>
                </a:lnTo>
                <a:lnTo>
                  <a:pt x="2223986" y="273685"/>
                </a:lnTo>
                <a:lnTo>
                  <a:pt x="2223668" y="273685"/>
                </a:lnTo>
                <a:lnTo>
                  <a:pt x="2222804" y="272415"/>
                </a:lnTo>
                <a:lnTo>
                  <a:pt x="2214041" y="272415"/>
                </a:lnTo>
                <a:lnTo>
                  <a:pt x="2213089" y="273685"/>
                </a:lnTo>
                <a:lnTo>
                  <a:pt x="2211019" y="273685"/>
                </a:lnTo>
                <a:lnTo>
                  <a:pt x="2210295" y="272415"/>
                </a:lnTo>
                <a:lnTo>
                  <a:pt x="2208720" y="272415"/>
                </a:lnTo>
                <a:lnTo>
                  <a:pt x="2207628" y="273685"/>
                </a:lnTo>
                <a:lnTo>
                  <a:pt x="2206307" y="273685"/>
                </a:lnTo>
                <a:lnTo>
                  <a:pt x="2206307" y="280035"/>
                </a:lnTo>
                <a:lnTo>
                  <a:pt x="2205888" y="281305"/>
                </a:lnTo>
                <a:lnTo>
                  <a:pt x="2203183" y="281305"/>
                </a:lnTo>
                <a:lnTo>
                  <a:pt x="2202738" y="280035"/>
                </a:lnTo>
                <a:lnTo>
                  <a:pt x="2206307" y="280035"/>
                </a:lnTo>
                <a:lnTo>
                  <a:pt x="2206307" y="273685"/>
                </a:lnTo>
                <a:lnTo>
                  <a:pt x="2205113" y="273685"/>
                </a:lnTo>
                <a:lnTo>
                  <a:pt x="2204047" y="274955"/>
                </a:lnTo>
                <a:lnTo>
                  <a:pt x="2201176" y="272415"/>
                </a:lnTo>
                <a:lnTo>
                  <a:pt x="2195753" y="272415"/>
                </a:lnTo>
                <a:lnTo>
                  <a:pt x="2195411" y="271145"/>
                </a:lnTo>
                <a:lnTo>
                  <a:pt x="2237359" y="271145"/>
                </a:lnTo>
                <a:lnTo>
                  <a:pt x="2237714" y="272415"/>
                </a:lnTo>
                <a:lnTo>
                  <a:pt x="2237714" y="224155"/>
                </a:lnTo>
                <a:lnTo>
                  <a:pt x="2234361" y="224155"/>
                </a:lnTo>
                <a:lnTo>
                  <a:pt x="2233244" y="225425"/>
                </a:lnTo>
                <a:lnTo>
                  <a:pt x="2230945" y="225425"/>
                </a:lnTo>
                <a:lnTo>
                  <a:pt x="2229535" y="224155"/>
                </a:lnTo>
                <a:lnTo>
                  <a:pt x="2193353" y="224155"/>
                </a:lnTo>
                <a:lnTo>
                  <a:pt x="2192972" y="222885"/>
                </a:lnTo>
                <a:lnTo>
                  <a:pt x="2193340" y="222885"/>
                </a:lnTo>
                <a:lnTo>
                  <a:pt x="2194903" y="221615"/>
                </a:lnTo>
                <a:lnTo>
                  <a:pt x="2232571" y="221615"/>
                </a:lnTo>
                <a:lnTo>
                  <a:pt x="2234196" y="222885"/>
                </a:lnTo>
                <a:lnTo>
                  <a:pt x="2235136" y="222885"/>
                </a:lnTo>
                <a:lnTo>
                  <a:pt x="2238260" y="220345"/>
                </a:lnTo>
                <a:lnTo>
                  <a:pt x="2240584" y="221653"/>
                </a:lnTo>
                <a:lnTo>
                  <a:pt x="2243645" y="222885"/>
                </a:lnTo>
                <a:lnTo>
                  <a:pt x="2244534" y="222885"/>
                </a:lnTo>
                <a:lnTo>
                  <a:pt x="2247277" y="221653"/>
                </a:lnTo>
                <a:lnTo>
                  <a:pt x="2250567" y="222885"/>
                </a:lnTo>
                <a:lnTo>
                  <a:pt x="2279739" y="222885"/>
                </a:lnTo>
                <a:lnTo>
                  <a:pt x="2281097" y="221615"/>
                </a:lnTo>
                <a:lnTo>
                  <a:pt x="2281593" y="221615"/>
                </a:lnTo>
                <a:lnTo>
                  <a:pt x="2283510" y="222885"/>
                </a:lnTo>
                <a:lnTo>
                  <a:pt x="2291423" y="222885"/>
                </a:lnTo>
                <a:lnTo>
                  <a:pt x="2294229" y="221615"/>
                </a:lnTo>
                <a:lnTo>
                  <a:pt x="2294775" y="221615"/>
                </a:lnTo>
                <a:lnTo>
                  <a:pt x="2296160" y="222885"/>
                </a:lnTo>
                <a:lnTo>
                  <a:pt x="2313127" y="222885"/>
                </a:lnTo>
                <a:lnTo>
                  <a:pt x="2314448" y="224155"/>
                </a:lnTo>
                <a:lnTo>
                  <a:pt x="2316619" y="224155"/>
                </a:lnTo>
                <a:lnTo>
                  <a:pt x="2316721" y="222885"/>
                </a:lnTo>
                <a:lnTo>
                  <a:pt x="2315807" y="221615"/>
                </a:lnTo>
                <a:lnTo>
                  <a:pt x="2319312" y="221615"/>
                </a:lnTo>
                <a:lnTo>
                  <a:pt x="2320785" y="222885"/>
                </a:lnTo>
                <a:lnTo>
                  <a:pt x="2325763" y="222885"/>
                </a:lnTo>
                <a:lnTo>
                  <a:pt x="2326538" y="221615"/>
                </a:lnTo>
                <a:lnTo>
                  <a:pt x="2327300" y="220345"/>
                </a:lnTo>
                <a:lnTo>
                  <a:pt x="2327757" y="220345"/>
                </a:lnTo>
                <a:lnTo>
                  <a:pt x="2329269" y="219075"/>
                </a:lnTo>
                <a:lnTo>
                  <a:pt x="2332659" y="219075"/>
                </a:lnTo>
                <a:lnTo>
                  <a:pt x="2333129" y="220345"/>
                </a:lnTo>
                <a:lnTo>
                  <a:pt x="2333548" y="221615"/>
                </a:lnTo>
                <a:lnTo>
                  <a:pt x="2333637" y="222885"/>
                </a:lnTo>
                <a:lnTo>
                  <a:pt x="2334196" y="224155"/>
                </a:lnTo>
                <a:lnTo>
                  <a:pt x="2335746" y="224155"/>
                </a:lnTo>
                <a:lnTo>
                  <a:pt x="2337752" y="222885"/>
                </a:lnTo>
                <a:lnTo>
                  <a:pt x="2338692" y="222885"/>
                </a:lnTo>
                <a:lnTo>
                  <a:pt x="2340216" y="221615"/>
                </a:lnTo>
                <a:lnTo>
                  <a:pt x="2346896" y="221615"/>
                </a:lnTo>
                <a:lnTo>
                  <a:pt x="2349931" y="222885"/>
                </a:lnTo>
                <a:lnTo>
                  <a:pt x="2356637" y="222885"/>
                </a:lnTo>
                <a:lnTo>
                  <a:pt x="2358491" y="224155"/>
                </a:lnTo>
                <a:lnTo>
                  <a:pt x="2365730" y="224155"/>
                </a:lnTo>
                <a:lnTo>
                  <a:pt x="2367623" y="222885"/>
                </a:lnTo>
                <a:lnTo>
                  <a:pt x="2368219" y="222885"/>
                </a:lnTo>
                <a:lnTo>
                  <a:pt x="2369947" y="224155"/>
                </a:lnTo>
                <a:lnTo>
                  <a:pt x="2391206" y="224155"/>
                </a:lnTo>
                <a:lnTo>
                  <a:pt x="2392807" y="222885"/>
                </a:lnTo>
                <a:lnTo>
                  <a:pt x="2395893" y="222885"/>
                </a:lnTo>
                <a:lnTo>
                  <a:pt x="2398039" y="224155"/>
                </a:lnTo>
                <a:lnTo>
                  <a:pt x="2399411" y="224155"/>
                </a:lnTo>
                <a:lnTo>
                  <a:pt x="2401405" y="222885"/>
                </a:lnTo>
                <a:lnTo>
                  <a:pt x="2402027" y="224155"/>
                </a:lnTo>
                <a:lnTo>
                  <a:pt x="2402598" y="224155"/>
                </a:lnTo>
                <a:lnTo>
                  <a:pt x="2403246" y="222885"/>
                </a:lnTo>
                <a:lnTo>
                  <a:pt x="2404135" y="221615"/>
                </a:lnTo>
                <a:lnTo>
                  <a:pt x="2407666" y="221615"/>
                </a:lnTo>
                <a:lnTo>
                  <a:pt x="2409761" y="222885"/>
                </a:lnTo>
                <a:lnTo>
                  <a:pt x="2415209" y="222885"/>
                </a:lnTo>
                <a:lnTo>
                  <a:pt x="2416581" y="221615"/>
                </a:lnTo>
                <a:lnTo>
                  <a:pt x="2417965" y="220345"/>
                </a:lnTo>
                <a:lnTo>
                  <a:pt x="2419794" y="220345"/>
                </a:lnTo>
                <a:lnTo>
                  <a:pt x="2422182" y="221615"/>
                </a:lnTo>
                <a:lnTo>
                  <a:pt x="2422753" y="221615"/>
                </a:lnTo>
                <a:lnTo>
                  <a:pt x="2425344" y="222885"/>
                </a:lnTo>
                <a:lnTo>
                  <a:pt x="2427325" y="222885"/>
                </a:lnTo>
                <a:lnTo>
                  <a:pt x="2430132" y="221615"/>
                </a:lnTo>
                <a:lnTo>
                  <a:pt x="2432469" y="221615"/>
                </a:lnTo>
                <a:lnTo>
                  <a:pt x="2433282" y="222885"/>
                </a:lnTo>
                <a:lnTo>
                  <a:pt x="2433764" y="221615"/>
                </a:lnTo>
                <a:lnTo>
                  <a:pt x="2436266" y="221615"/>
                </a:lnTo>
                <a:lnTo>
                  <a:pt x="2439390" y="222885"/>
                </a:lnTo>
                <a:lnTo>
                  <a:pt x="2442172" y="222885"/>
                </a:lnTo>
                <a:lnTo>
                  <a:pt x="2443657" y="220345"/>
                </a:lnTo>
                <a:lnTo>
                  <a:pt x="2443886" y="220345"/>
                </a:lnTo>
                <a:lnTo>
                  <a:pt x="2444839" y="219075"/>
                </a:lnTo>
                <a:lnTo>
                  <a:pt x="2445753" y="219075"/>
                </a:lnTo>
                <a:lnTo>
                  <a:pt x="2447760" y="220345"/>
                </a:lnTo>
                <a:lnTo>
                  <a:pt x="2448534" y="220345"/>
                </a:lnTo>
                <a:lnTo>
                  <a:pt x="2449906" y="219075"/>
                </a:lnTo>
                <a:lnTo>
                  <a:pt x="2459012" y="219075"/>
                </a:lnTo>
                <a:lnTo>
                  <a:pt x="2459850" y="220345"/>
                </a:lnTo>
                <a:lnTo>
                  <a:pt x="2462085" y="220345"/>
                </a:lnTo>
                <a:lnTo>
                  <a:pt x="2463546" y="219075"/>
                </a:lnTo>
                <a:lnTo>
                  <a:pt x="2464435" y="219075"/>
                </a:lnTo>
                <a:lnTo>
                  <a:pt x="2466327" y="220345"/>
                </a:lnTo>
                <a:lnTo>
                  <a:pt x="2467432" y="220345"/>
                </a:lnTo>
                <a:lnTo>
                  <a:pt x="2469616" y="221615"/>
                </a:lnTo>
                <a:lnTo>
                  <a:pt x="2473795" y="221615"/>
                </a:lnTo>
                <a:lnTo>
                  <a:pt x="2477719" y="222885"/>
                </a:lnTo>
                <a:lnTo>
                  <a:pt x="2480462" y="222885"/>
                </a:lnTo>
                <a:lnTo>
                  <a:pt x="2484196" y="220345"/>
                </a:lnTo>
                <a:lnTo>
                  <a:pt x="2486025" y="219075"/>
                </a:lnTo>
                <a:lnTo>
                  <a:pt x="2490635" y="219075"/>
                </a:lnTo>
                <a:lnTo>
                  <a:pt x="2492603" y="217805"/>
                </a:lnTo>
                <a:lnTo>
                  <a:pt x="2495651" y="217805"/>
                </a:lnTo>
                <a:lnTo>
                  <a:pt x="2495550" y="219075"/>
                </a:lnTo>
                <a:lnTo>
                  <a:pt x="2495194" y="219075"/>
                </a:lnTo>
                <a:lnTo>
                  <a:pt x="2493276" y="220345"/>
                </a:lnTo>
                <a:lnTo>
                  <a:pt x="2495232" y="221615"/>
                </a:lnTo>
                <a:lnTo>
                  <a:pt x="2496870" y="221615"/>
                </a:lnTo>
                <a:lnTo>
                  <a:pt x="2497582" y="222885"/>
                </a:lnTo>
                <a:lnTo>
                  <a:pt x="2499880" y="221615"/>
                </a:lnTo>
                <a:lnTo>
                  <a:pt x="2501303" y="220345"/>
                </a:lnTo>
                <a:lnTo>
                  <a:pt x="2503208" y="219075"/>
                </a:lnTo>
                <a:lnTo>
                  <a:pt x="2510421" y="219075"/>
                </a:lnTo>
                <a:lnTo>
                  <a:pt x="2512060" y="217805"/>
                </a:lnTo>
                <a:lnTo>
                  <a:pt x="2515692" y="217805"/>
                </a:lnTo>
                <a:lnTo>
                  <a:pt x="2516797" y="219075"/>
                </a:lnTo>
                <a:lnTo>
                  <a:pt x="2517000" y="220345"/>
                </a:lnTo>
                <a:lnTo>
                  <a:pt x="2518727" y="220345"/>
                </a:lnTo>
                <a:lnTo>
                  <a:pt x="2520708" y="217805"/>
                </a:lnTo>
                <a:lnTo>
                  <a:pt x="2532215" y="217805"/>
                </a:lnTo>
                <a:lnTo>
                  <a:pt x="2534208" y="219075"/>
                </a:lnTo>
                <a:lnTo>
                  <a:pt x="2536444" y="217805"/>
                </a:lnTo>
                <a:lnTo>
                  <a:pt x="2541892" y="217805"/>
                </a:lnTo>
                <a:lnTo>
                  <a:pt x="2543352" y="219075"/>
                </a:lnTo>
                <a:lnTo>
                  <a:pt x="2544026" y="220345"/>
                </a:lnTo>
                <a:lnTo>
                  <a:pt x="2548686" y="220345"/>
                </a:lnTo>
                <a:lnTo>
                  <a:pt x="2550083" y="219075"/>
                </a:lnTo>
                <a:lnTo>
                  <a:pt x="2557996" y="219075"/>
                </a:lnTo>
                <a:lnTo>
                  <a:pt x="2560066" y="217805"/>
                </a:lnTo>
                <a:lnTo>
                  <a:pt x="2561361" y="217805"/>
                </a:lnTo>
                <a:lnTo>
                  <a:pt x="2562720" y="219075"/>
                </a:lnTo>
                <a:lnTo>
                  <a:pt x="2564180" y="217805"/>
                </a:lnTo>
                <a:lnTo>
                  <a:pt x="2566187" y="217805"/>
                </a:lnTo>
                <a:lnTo>
                  <a:pt x="2566771" y="219075"/>
                </a:lnTo>
                <a:lnTo>
                  <a:pt x="2567343" y="219075"/>
                </a:lnTo>
                <a:lnTo>
                  <a:pt x="2568537" y="217805"/>
                </a:lnTo>
                <a:lnTo>
                  <a:pt x="2569553" y="217805"/>
                </a:lnTo>
                <a:lnTo>
                  <a:pt x="2572778" y="220345"/>
                </a:lnTo>
                <a:lnTo>
                  <a:pt x="2574887" y="219075"/>
                </a:lnTo>
                <a:lnTo>
                  <a:pt x="2579014" y="217805"/>
                </a:lnTo>
                <a:lnTo>
                  <a:pt x="2591587" y="217805"/>
                </a:lnTo>
                <a:lnTo>
                  <a:pt x="2592705" y="216535"/>
                </a:lnTo>
                <a:lnTo>
                  <a:pt x="2609888" y="216535"/>
                </a:lnTo>
                <a:lnTo>
                  <a:pt x="2612136" y="217805"/>
                </a:lnTo>
                <a:lnTo>
                  <a:pt x="2613622" y="217805"/>
                </a:lnTo>
                <a:lnTo>
                  <a:pt x="2616390" y="216535"/>
                </a:lnTo>
                <a:lnTo>
                  <a:pt x="2626195" y="216535"/>
                </a:lnTo>
                <a:lnTo>
                  <a:pt x="2647683" y="215265"/>
                </a:lnTo>
                <a:lnTo>
                  <a:pt x="2650591" y="215265"/>
                </a:lnTo>
                <a:lnTo>
                  <a:pt x="2651696" y="213995"/>
                </a:lnTo>
                <a:lnTo>
                  <a:pt x="2652890" y="215265"/>
                </a:lnTo>
                <a:lnTo>
                  <a:pt x="2657208" y="215265"/>
                </a:lnTo>
                <a:lnTo>
                  <a:pt x="2659456" y="213995"/>
                </a:lnTo>
                <a:lnTo>
                  <a:pt x="2683573" y="213995"/>
                </a:lnTo>
                <a:lnTo>
                  <a:pt x="2686062" y="212725"/>
                </a:lnTo>
                <a:lnTo>
                  <a:pt x="2699778" y="212725"/>
                </a:lnTo>
                <a:lnTo>
                  <a:pt x="2700642" y="211455"/>
                </a:lnTo>
                <a:lnTo>
                  <a:pt x="2703753" y="211455"/>
                </a:lnTo>
                <a:lnTo>
                  <a:pt x="2712910" y="210185"/>
                </a:lnTo>
                <a:lnTo>
                  <a:pt x="2713507" y="210185"/>
                </a:lnTo>
                <a:lnTo>
                  <a:pt x="2714269" y="208915"/>
                </a:lnTo>
                <a:lnTo>
                  <a:pt x="2713812" y="207645"/>
                </a:lnTo>
                <a:lnTo>
                  <a:pt x="2713431" y="207645"/>
                </a:lnTo>
                <a:lnTo>
                  <a:pt x="2712008" y="208915"/>
                </a:lnTo>
                <a:lnTo>
                  <a:pt x="2710954" y="207645"/>
                </a:lnTo>
                <a:lnTo>
                  <a:pt x="2704846" y="207645"/>
                </a:lnTo>
                <a:lnTo>
                  <a:pt x="2704325" y="208915"/>
                </a:lnTo>
                <a:lnTo>
                  <a:pt x="2701074" y="206375"/>
                </a:lnTo>
                <a:lnTo>
                  <a:pt x="2698445" y="206375"/>
                </a:lnTo>
                <a:lnTo>
                  <a:pt x="2694978" y="208915"/>
                </a:lnTo>
                <a:lnTo>
                  <a:pt x="2673362" y="208915"/>
                </a:lnTo>
                <a:lnTo>
                  <a:pt x="2671648" y="210185"/>
                </a:lnTo>
                <a:lnTo>
                  <a:pt x="2671140" y="210185"/>
                </a:lnTo>
                <a:lnTo>
                  <a:pt x="2669717" y="208915"/>
                </a:lnTo>
                <a:lnTo>
                  <a:pt x="2658516" y="208915"/>
                </a:lnTo>
                <a:lnTo>
                  <a:pt x="2655913" y="210185"/>
                </a:lnTo>
                <a:lnTo>
                  <a:pt x="2654770" y="210185"/>
                </a:lnTo>
                <a:lnTo>
                  <a:pt x="2652534" y="208915"/>
                </a:lnTo>
                <a:lnTo>
                  <a:pt x="2644063" y="208915"/>
                </a:lnTo>
                <a:lnTo>
                  <a:pt x="2642412" y="210185"/>
                </a:lnTo>
                <a:lnTo>
                  <a:pt x="2614384" y="210185"/>
                </a:lnTo>
                <a:lnTo>
                  <a:pt x="2609469" y="212725"/>
                </a:lnTo>
                <a:lnTo>
                  <a:pt x="2606776" y="212725"/>
                </a:lnTo>
                <a:lnTo>
                  <a:pt x="2603919" y="211455"/>
                </a:lnTo>
                <a:lnTo>
                  <a:pt x="2603639" y="211455"/>
                </a:lnTo>
                <a:lnTo>
                  <a:pt x="2600007" y="210185"/>
                </a:lnTo>
                <a:lnTo>
                  <a:pt x="2596667" y="210185"/>
                </a:lnTo>
                <a:lnTo>
                  <a:pt x="2592870" y="211455"/>
                </a:lnTo>
                <a:lnTo>
                  <a:pt x="2592298" y="211455"/>
                </a:lnTo>
                <a:lnTo>
                  <a:pt x="2590622" y="210185"/>
                </a:lnTo>
                <a:lnTo>
                  <a:pt x="2586977" y="210185"/>
                </a:lnTo>
                <a:lnTo>
                  <a:pt x="2586380" y="208915"/>
                </a:lnTo>
                <a:lnTo>
                  <a:pt x="2588755" y="208915"/>
                </a:lnTo>
                <a:lnTo>
                  <a:pt x="2590647" y="207645"/>
                </a:lnTo>
                <a:lnTo>
                  <a:pt x="2638856" y="207645"/>
                </a:lnTo>
                <a:lnTo>
                  <a:pt x="2640304" y="206375"/>
                </a:lnTo>
                <a:lnTo>
                  <a:pt x="2643441" y="206375"/>
                </a:lnTo>
                <a:lnTo>
                  <a:pt x="2648623" y="205105"/>
                </a:lnTo>
                <a:lnTo>
                  <a:pt x="2662707" y="205105"/>
                </a:lnTo>
                <a:lnTo>
                  <a:pt x="2663152" y="203835"/>
                </a:lnTo>
                <a:lnTo>
                  <a:pt x="2662377" y="202565"/>
                </a:lnTo>
                <a:lnTo>
                  <a:pt x="2620035" y="202565"/>
                </a:lnTo>
                <a:lnTo>
                  <a:pt x="2618092" y="203835"/>
                </a:lnTo>
                <a:lnTo>
                  <a:pt x="2586164" y="203835"/>
                </a:lnTo>
                <a:lnTo>
                  <a:pt x="2586164" y="208915"/>
                </a:lnTo>
                <a:lnTo>
                  <a:pt x="2585250" y="208915"/>
                </a:lnTo>
                <a:lnTo>
                  <a:pt x="2583713" y="210185"/>
                </a:lnTo>
                <a:lnTo>
                  <a:pt x="2575522" y="210185"/>
                </a:lnTo>
                <a:lnTo>
                  <a:pt x="2574366" y="211455"/>
                </a:lnTo>
                <a:lnTo>
                  <a:pt x="2569553" y="211455"/>
                </a:lnTo>
                <a:lnTo>
                  <a:pt x="2567838" y="210185"/>
                </a:lnTo>
                <a:lnTo>
                  <a:pt x="2566632" y="210185"/>
                </a:lnTo>
                <a:lnTo>
                  <a:pt x="2564333" y="211455"/>
                </a:lnTo>
                <a:lnTo>
                  <a:pt x="2563279" y="211455"/>
                </a:lnTo>
                <a:lnTo>
                  <a:pt x="2560612" y="210185"/>
                </a:lnTo>
                <a:lnTo>
                  <a:pt x="2559113" y="210185"/>
                </a:lnTo>
                <a:lnTo>
                  <a:pt x="2556281" y="211455"/>
                </a:lnTo>
                <a:lnTo>
                  <a:pt x="2554846" y="212725"/>
                </a:lnTo>
                <a:lnTo>
                  <a:pt x="2548090" y="212725"/>
                </a:lnTo>
                <a:lnTo>
                  <a:pt x="2546680" y="211455"/>
                </a:lnTo>
                <a:lnTo>
                  <a:pt x="2544495" y="210185"/>
                </a:lnTo>
                <a:lnTo>
                  <a:pt x="2543581" y="210185"/>
                </a:lnTo>
                <a:lnTo>
                  <a:pt x="2541917" y="211455"/>
                </a:lnTo>
                <a:lnTo>
                  <a:pt x="2536469" y="211455"/>
                </a:lnTo>
                <a:lnTo>
                  <a:pt x="2532824" y="212725"/>
                </a:lnTo>
                <a:lnTo>
                  <a:pt x="2485707" y="212725"/>
                </a:lnTo>
                <a:lnTo>
                  <a:pt x="2485148" y="211455"/>
                </a:lnTo>
                <a:lnTo>
                  <a:pt x="2487104" y="210185"/>
                </a:lnTo>
                <a:lnTo>
                  <a:pt x="2488247" y="210185"/>
                </a:lnTo>
                <a:lnTo>
                  <a:pt x="2490457" y="208915"/>
                </a:lnTo>
                <a:lnTo>
                  <a:pt x="2491651" y="208915"/>
                </a:lnTo>
                <a:lnTo>
                  <a:pt x="2493416" y="210185"/>
                </a:lnTo>
                <a:lnTo>
                  <a:pt x="2493975" y="210185"/>
                </a:lnTo>
                <a:lnTo>
                  <a:pt x="2497163" y="208915"/>
                </a:lnTo>
                <a:lnTo>
                  <a:pt x="2503195" y="208915"/>
                </a:lnTo>
                <a:lnTo>
                  <a:pt x="2503792" y="210185"/>
                </a:lnTo>
                <a:lnTo>
                  <a:pt x="2506053" y="210185"/>
                </a:lnTo>
                <a:lnTo>
                  <a:pt x="2509088" y="208915"/>
                </a:lnTo>
                <a:lnTo>
                  <a:pt x="2566847" y="208915"/>
                </a:lnTo>
                <a:lnTo>
                  <a:pt x="2569019" y="207645"/>
                </a:lnTo>
                <a:lnTo>
                  <a:pt x="2569692" y="207645"/>
                </a:lnTo>
                <a:lnTo>
                  <a:pt x="2570797" y="208915"/>
                </a:lnTo>
                <a:lnTo>
                  <a:pt x="2571381" y="208915"/>
                </a:lnTo>
                <a:lnTo>
                  <a:pt x="2573413" y="207645"/>
                </a:lnTo>
                <a:lnTo>
                  <a:pt x="2574810" y="207645"/>
                </a:lnTo>
                <a:lnTo>
                  <a:pt x="2576322" y="208915"/>
                </a:lnTo>
                <a:lnTo>
                  <a:pt x="2577185" y="207645"/>
                </a:lnTo>
                <a:lnTo>
                  <a:pt x="2585796" y="207645"/>
                </a:lnTo>
                <a:lnTo>
                  <a:pt x="2586164" y="208915"/>
                </a:lnTo>
                <a:lnTo>
                  <a:pt x="2586164" y="203835"/>
                </a:lnTo>
                <a:lnTo>
                  <a:pt x="2560167" y="203835"/>
                </a:lnTo>
                <a:lnTo>
                  <a:pt x="2558465" y="205105"/>
                </a:lnTo>
                <a:lnTo>
                  <a:pt x="2557361" y="205105"/>
                </a:lnTo>
                <a:lnTo>
                  <a:pt x="2555329" y="203835"/>
                </a:lnTo>
                <a:lnTo>
                  <a:pt x="2554427" y="203835"/>
                </a:lnTo>
                <a:lnTo>
                  <a:pt x="2552763" y="205105"/>
                </a:lnTo>
                <a:lnTo>
                  <a:pt x="2542756" y="205105"/>
                </a:lnTo>
                <a:lnTo>
                  <a:pt x="2541066" y="203835"/>
                </a:lnTo>
                <a:lnTo>
                  <a:pt x="2540190" y="203835"/>
                </a:lnTo>
                <a:lnTo>
                  <a:pt x="2538209" y="205105"/>
                </a:lnTo>
                <a:lnTo>
                  <a:pt x="2480907" y="205105"/>
                </a:lnTo>
                <a:lnTo>
                  <a:pt x="2480907" y="211455"/>
                </a:lnTo>
                <a:lnTo>
                  <a:pt x="2480335" y="211455"/>
                </a:lnTo>
                <a:lnTo>
                  <a:pt x="2468143" y="212725"/>
                </a:lnTo>
                <a:lnTo>
                  <a:pt x="2459075" y="212725"/>
                </a:lnTo>
                <a:lnTo>
                  <a:pt x="2456484" y="213995"/>
                </a:lnTo>
                <a:lnTo>
                  <a:pt x="2455329" y="213995"/>
                </a:lnTo>
                <a:lnTo>
                  <a:pt x="2453627" y="212725"/>
                </a:lnTo>
                <a:lnTo>
                  <a:pt x="2453132" y="212725"/>
                </a:lnTo>
                <a:lnTo>
                  <a:pt x="2452014" y="213995"/>
                </a:lnTo>
                <a:lnTo>
                  <a:pt x="2444978" y="213995"/>
                </a:lnTo>
                <a:lnTo>
                  <a:pt x="2442299" y="212725"/>
                </a:lnTo>
                <a:lnTo>
                  <a:pt x="2428646" y="212725"/>
                </a:lnTo>
                <a:lnTo>
                  <a:pt x="2426436" y="213995"/>
                </a:lnTo>
                <a:lnTo>
                  <a:pt x="2416733" y="213995"/>
                </a:lnTo>
                <a:lnTo>
                  <a:pt x="2415070" y="212725"/>
                </a:lnTo>
                <a:lnTo>
                  <a:pt x="2391384" y="212725"/>
                </a:lnTo>
                <a:lnTo>
                  <a:pt x="2389111" y="213995"/>
                </a:lnTo>
                <a:lnTo>
                  <a:pt x="2387676" y="213995"/>
                </a:lnTo>
                <a:lnTo>
                  <a:pt x="2385136" y="212725"/>
                </a:lnTo>
                <a:lnTo>
                  <a:pt x="2382164" y="212725"/>
                </a:lnTo>
                <a:lnTo>
                  <a:pt x="2379891" y="213995"/>
                </a:lnTo>
                <a:lnTo>
                  <a:pt x="2377833" y="213995"/>
                </a:lnTo>
                <a:lnTo>
                  <a:pt x="2374658" y="212725"/>
                </a:lnTo>
                <a:lnTo>
                  <a:pt x="2356510" y="212725"/>
                </a:lnTo>
                <a:lnTo>
                  <a:pt x="2354275" y="213995"/>
                </a:lnTo>
                <a:lnTo>
                  <a:pt x="2353360" y="213995"/>
                </a:lnTo>
                <a:lnTo>
                  <a:pt x="2351125" y="212725"/>
                </a:lnTo>
                <a:lnTo>
                  <a:pt x="2338146" y="212725"/>
                </a:lnTo>
                <a:lnTo>
                  <a:pt x="2336723" y="213995"/>
                </a:lnTo>
                <a:lnTo>
                  <a:pt x="2336228" y="213995"/>
                </a:lnTo>
                <a:lnTo>
                  <a:pt x="2333079" y="211455"/>
                </a:lnTo>
                <a:lnTo>
                  <a:pt x="2330361" y="212725"/>
                </a:lnTo>
                <a:lnTo>
                  <a:pt x="2327351" y="212725"/>
                </a:lnTo>
                <a:lnTo>
                  <a:pt x="2325420" y="213995"/>
                </a:lnTo>
                <a:lnTo>
                  <a:pt x="2323998" y="213995"/>
                </a:lnTo>
                <a:lnTo>
                  <a:pt x="2321382" y="212725"/>
                </a:lnTo>
                <a:lnTo>
                  <a:pt x="2320239" y="213995"/>
                </a:lnTo>
                <a:lnTo>
                  <a:pt x="2318283" y="212725"/>
                </a:lnTo>
                <a:lnTo>
                  <a:pt x="2278672" y="212725"/>
                </a:lnTo>
                <a:lnTo>
                  <a:pt x="2274455" y="211455"/>
                </a:lnTo>
                <a:lnTo>
                  <a:pt x="2273960" y="211455"/>
                </a:lnTo>
                <a:lnTo>
                  <a:pt x="2273338" y="210185"/>
                </a:lnTo>
                <a:lnTo>
                  <a:pt x="2275509" y="210185"/>
                </a:lnTo>
                <a:lnTo>
                  <a:pt x="2276056" y="208915"/>
                </a:lnTo>
                <a:lnTo>
                  <a:pt x="2285428" y="208915"/>
                </a:lnTo>
                <a:lnTo>
                  <a:pt x="2286571" y="210185"/>
                </a:lnTo>
                <a:lnTo>
                  <a:pt x="2287384" y="210185"/>
                </a:lnTo>
                <a:lnTo>
                  <a:pt x="2290673" y="208915"/>
                </a:lnTo>
                <a:lnTo>
                  <a:pt x="2293086" y="208915"/>
                </a:lnTo>
                <a:lnTo>
                  <a:pt x="2296274" y="210185"/>
                </a:lnTo>
                <a:lnTo>
                  <a:pt x="2327592" y="210185"/>
                </a:lnTo>
                <a:lnTo>
                  <a:pt x="2338260" y="211455"/>
                </a:lnTo>
                <a:lnTo>
                  <a:pt x="2344648" y="210185"/>
                </a:lnTo>
                <a:lnTo>
                  <a:pt x="2402878" y="210185"/>
                </a:lnTo>
                <a:lnTo>
                  <a:pt x="2410803" y="211455"/>
                </a:lnTo>
                <a:lnTo>
                  <a:pt x="2418727" y="210185"/>
                </a:lnTo>
                <a:lnTo>
                  <a:pt x="2425115" y="211455"/>
                </a:lnTo>
                <a:lnTo>
                  <a:pt x="2431516" y="210185"/>
                </a:lnTo>
                <a:lnTo>
                  <a:pt x="2446439" y="210185"/>
                </a:lnTo>
                <a:lnTo>
                  <a:pt x="2451912" y="211455"/>
                </a:lnTo>
                <a:lnTo>
                  <a:pt x="2453157" y="211455"/>
                </a:lnTo>
                <a:lnTo>
                  <a:pt x="2458631" y="210185"/>
                </a:lnTo>
                <a:lnTo>
                  <a:pt x="2471420" y="211455"/>
                </a:lnTo>
                <a:lnTo>
                  <a:pt x="2475687" y="210185"/>
                </a:lnTo>
                <a:lnTo>
                  <a:pt x="2480221" y="210185"/>
                </a:lnTo>
                <a:lnTo>
                  <a:pt x="2480907" y="211455"/>
                </a:lnTo>
                <a:lnTo>
                  <a:pt x="2480907" y="205105"/>
                </a:lnTo>
                <a:lnTo>
                  <a:pt x="2479167" y="206375"/>
                </a:lnTo>
                <a:lnTo>
                  <a:pt x="2475687" y="206375"/>
                </a:lnTo>
                <a:lnTo>
                  <a:pt x="2473210" y="205105"/>
                </a:lnTo>
                <a:lnTo>
                  <a:pt x="2465501" y="205105"/>
                </a:lnTo>
                <a:lnTo>
                  <a:pt x="2461806" y="207645"/>
                </a:lnTo>
                <a:lnTo>
                  <a:pt x="2460294" y="207645"/>
                </a:lnTo>
                <a:lnTo>
                  <a:pt x="2457399" y="206375"/>
                </a:lnTo>
                <a:lnTo>
                  <a:pt x="2456015" y="205105"/>
                </a:lnTo>
                <a:lnTo>
                  <a:pt x="2446172" y="205105"/>
                </a:lnTo>
                <a:lnTo>
                  <a:pt x="2444445" y="206375"/>
                </a:lnTo>
                <a:lnTo>
                  <a:pt x="2439085" y="206375"/>
                </a:lnTo>
                <a:lnTo>
                  <a:pt x="2437955" y="205105"/>
                </a:lnTo>
                <a:lnTo>
                  <a:pt x="2436457" y="205105"/>
                </a:lnTo>
                <a:lnTo>
                  <a:pt x="2436317" y="203835"/>
                </a:lnTo>
                <a:lnTo>
                  <a:pt x="2436901" y="202565"/>
                </a:lnTo>
                <a:lnTo>
                  <a:pt x="2437460" y="202565"/>
                </a:lnTo>
                <a:lnTo>
                  <a:pt x="2439492" y="203835"/>
                </a:lnTo>
                <a:lnTo>
                  <a:pt x="2465501" y="203835"/>
                </a:lnTo>
                <a:lnTo>
                  <a:pt x="2468194" y="202565"/>
                </a:lnTo>
                <a:lnTo>
                  <a:pt x="2470289" y="202565"/>
                </a:lnTo>
                <a:lnTo>
                  <a:pt x="2473375" y="201295"/>
                </a:lnTo>
                <a:lnTo>
                  <a:pt x="2477389" y="201295"/>
                </a:lnTo>
                <a:lnTo>
                  <a:pt x="2478252" y="202565"/>
                </a:lnTo>
                <a:lnTo>
                  <a:pt x="2504236" y="202565"/>
                </a:lnTo>
                <a:lnTo>
                  <a:pt x="2505316" y="201295"/>
                </a:lnTo>
                <a:lnTo>
                  <a:pt x="2506853" y="200025"/>
                </a:lnTo>
                <a:lnTo>
                  <a:pt x="2507450" y="200025"/>
                </a:lnTo>
                <a:lnTo>
                  <a:pt x="2512237" y="202565"/>
                </a:lnTo>
                <a:lnTo>
                  <a:pt x="2520518" y="202565"/>
                </a:lnTo>
                <a:lnTo>
                  <a:pt x="2524201" y="201295"/>
                </a:lnTo>
                <a:lnTo>
                  <a:pt x="2525052" y="201295"/>
                </a:lnTo>
                <a:lnTo>
                  <a:pt x="2527274" y="200025"/>
                </a:lnTo>
                <a:lnTo>
                  <a:pt x="2532138" y="200025"/>
                </a:lnTo>
                <a:lnTo>
                  <a:pt x="2533497" y="198755"/>
                </a:lnTo>
                <a:lnTo>
                  <a:pt x="2534120" y="198755"/>
                </a:lnTo>
                <a:lnTo>
                  <a:pt x="2536456" y="200025"/>
                </a:lnTo>
                <a:lnTo>
                  <a:pt x="2538730" y="200025"/>
                </a:lnTo>
                <a:lnTo>
                  <a:pt x="2541282" y="201295"/>
                </a:lnTo>
                <a:lnTo>
                  <a:pt x="2543149" y="201295"/>
                </a:lnTo>
                <a:lnTo>
                  <a:pt x="2543975" y="200025"/>
                </a:lnTo>
                <a:lnTo>
                  <a:pt x="2549677" y="200025"/>
                </a:lnTo>
                <a:lnTo>
                  <a:pt x="2551226" y="198755"/>
                </a:lnTo>
                <a:lnTo>
                  <a:pt x="2552217" y="197485"/>
                </a:lnTo>
                <a:lnTo>
                  <a:pt x="2554579" y="197485"/>
                </a:lnTo>
                <a:lnTo>
                  <a:pt x="2554935" y="198755"/>
                </a:lnTo>
                <a:lnTo>
                  <a:pt x="2555252" y="198755"/>
                </a:lnTo>
                <a:lnTo>
                  <a:pt x="2555570" y="200025"/>
                </a:lnTo>
                <a:lnTo>
                  <a:pt x="2558529" y="200025"/>
                </a:lnTo>
                <a:lnTo>
                  <a:pt x="2558770" y="198755"/>
                </a:lnTo>
                <a:lnTo>
                  <a:pt x="2559596" y="197485"/>
                </a:lnTo>
                <a:lnTo>
                  <a:pt x="2567711" y="197485"/>
                </a:lnTo>
                <a:lnTo>
                  <a:pt x="2576842" y="196215"/>
                </a:lnTo>
                <a:lnTo>
                  <a:pt x="2592476" y="196215"/>
                </a:lnTo>
                <a:lnTo>
                  <a:pt x="2593949" y="194945"/>
                </a:lnTo>
                <a:lnTo>
                  <a:pt x="2632951" y="194945"/>
                </a:lnTo>
                <a:lnTo>
                  <a:pt x="2634881" y="193675"/>
                </a:lnTo>
                <a:lnTo>
                  <a:pt x="2641600" y="193675"/>
                </a:lnTo>
                <a:lnTo>
                  <a:pt x="2643848" y="194945"/>
                </a:lnTo>
                <a:lnTo>
                  <a:pt x="2644229" y="194945"/>
                </a:lnTo>
                <a:lnTo>
                  <a:pt x="2646476" y="193675"/>
                </a:lnTo>
                <a:lnTo>
                  <a:pt x="2669324" y="193675"/>
                </a:lnTo>
                <a:lnTo>
                  <a:pt x="2671241" y="192405"/>
                </a:lnTo>
                <a:lnTo>
                  <a:pt x="2678531" y="192405"/>
                </a:lnTo>
                <a:lnTo>
                  <a:pt x="2687967" y="191135"/>
                </a:lnTo>
                <a:lnTo>
                  <a:pt x="2688933" y="191135"/>
                </a:lnTo>
                <a:lnTo>
                  <a:pt x="2691206" y="189865"/>
                </a:lnTo>
                <a:lnTo>
                  <a:pt x="2692501" y="191135"/>
                </a:lnTo>
                <a:lnTo>
                  <a:pt x="2695041" y="192405"/>
                </a:lnTo>
                <a:lnTo>
                  <a:pt x="2696324" y="192405"/>
                </a:lnTo>
                <a:lnTo>
                  <a:pt x="2698292" y="191135"/>
                </a:lnTo>
                <a:lnTo>
                  <a:pt x="2699156" y="189865"/>
                </a:lnTo>
                <a:lnTo>
                  <a:pt x="2701163" y="189865"/>
                </a:lnTo>
                <a:lnTo>
                  <a:pt x="2701442" y="188595"/>
                </a:lnTo>
                <a:lnTo>
                  <a:pt x="2699867" y="187325"/>
                </a:lnTo>
                <a:lnTo>
                  <a:pt x="2699029" y="186055"/>
                </a:lnTo>
                <a:lnTo>
                  <a:pt x="2697454" y="184785"/>
                </a:lnTo>
                <a:lnTo>
                  <a:pt x="2678963" y="184785"/>
                </a:lnTo>
                <a:lnTo>
                  <a:pt x="2678201" y="186055"/>
                </a:lnTo>
                <a:lnTo>
                  <a:pt x="2673947" y="186055"/>
                </a:lnTo>
                <a:lnTo>
                  <a:pt x="2672994" y="184785"/>
                </a:lnTo>
                <a:lnTo>
                  <a:pt x="2660192" y="184785"/>
                </a:lnTo>
                <a:lnTo>
                  <a:pt x="2659367" y="186055"/>
                </a:lnTo>
                <a:lnTo>
                  <a:pt x="2658770" y="186055"/>
                </a:lnTo>
                <a:lnTo>
                  <a:pt x="2656979" y="184785"/>
                </a:lnTo>
                <a:lnTo>
                  <a:pt x="2655900" y="186055"/>
                </a:lnTo>
                <a:lnTo>
                  <a:pt x="2651747" y="186055"/>
                </a:lnTo>
                <a:lnTo>
                  <a:pt x="2649524" y="184785"/>
                </a:lnTo>
                <a:lnTo>
                  <a:pt x="2634996" y="184785"/>
                </a:lnTo>
                <a:lnTo>
                  <a:pt x="2633014" y="186055"/>
                </a:lnTo>
                <a:lnTo>
                  <a:pt x="2566809" y="186055"/>
                </a:lnTo>
                <a:lnTo>
                  <a:pt x="2565095" y="187325"/>
                </a:lnTo>
                <a:lnTo>
                  <a:pt x="2559647" y="187325"/>
                </a:lnTo>
                <a:lnTo>
                  <a:pt x="2557551" y="186055"/>
                </a:lnTo>
                <a:lnTo>
                  <a:pt x="2554287" y="186055"/>
                </a:lnTo>
                <a:lnTo>
                  <a:pt x="2554274" y="184785"/>
                </a:lnTo>
                <a:lnTo>
                  <a:pt x="2554465" y="184785"/>
                </a:lnTo>
                <a:lnTo>
                  <a:pt x="2555773" y="183515"/>
                </a:lnTo>
                <a:lnTo>
                  <a:pt x="2560523" y="183515"/>
                </a:lnTo>
                <a:lnTo>
                  <a:pt x="2562250" y="184785"/>
                </a:lnTo>
                <a:lnTo>
                  <a:pt x="2563114" y="183515"/>
                </a:lnTo>
                <a:lnTo>
                  <a:pt x="2577007" y="183515"/>
                </a:lnTo>
                <a:lnTo>
                  <a:pt x="2578150" y="184785"/>
                </a:lnTo>
                <a:lnTo>
                  <a:pt x="2578671" y="183515"/>
                </a:lnTo>
                <a:lnTo>
                  <a:pt x="2585288" y="183515"/>
                </a:lnTo>
                <a:lnTo>
                  <a:pt x="2588882" y="184785"/>
                </a:lnTo>
                <a:lnTo>
                  <a:pt x="2589339" y="184785"/>
                </a:lnTo>
                <a:lnTo>
                  <a:pt x="2590762" y="183515"/>
                </a:lnTo>
                <a:lnTo>
                  <a:pt x="2608161" y="183515"/>
                </a:lnTo>
                <a:lnTo>
                  <a:pt x="2609050" y="182245"/>
                </a:lnTo>
                <a:lnTo>
                  <a:pt x="2625394" y="182245"/>
                </a:lnTo>
                <a:lnTo>
                  <a:pt x="2628379" y="180975"/>
                </a:lnTo>
                <a:lnTo>
                  <a:pt x="2631363" y="180975"/>
                </a:lnTo>
                <a:lnTo>
                  <a:pt x="2634869" y="182245"/>
                </a:lnTo>
                <a:lnTo>
                  <a:pt x="2636824" y="182245"/>
                </a:lnTo>
                <a:lnTo>
                  <a:pt x="2637701" y="180975"/>
                </a:lnTo>
                <a:lnTo>
                  <a:pt x="2645880" y="180975"/>
                </a:lnTo>
                <a:lnTo>
                  <a:pt x="2645562" y="179705"/>
                </a:lnTo>
                <a:lnTo>
                  <a:pt x="2638666" y="179705"/>
                </a:lnTo>
                <a:lnTo>
                  <a:pt x="2637739" y="178435"/>
                </a:lnTo>
                <a:lnTo>
                  <a:pt x="2638374" y="175895"/>
                </a:lnTo>
                <a:lnTo>
                  <a:pt x="2639110" y="175895"/>
                </a:lnTo>
                <a:lnTo>
                  <a:pt x="2638082" y="173355"/>
                </a:lnTo>
                <a:lnTo>
                  <a:pt x="2661170" y="173355"/>
                </a:lnTo>
                <a:lnTo>
                  <a:pt x="2662999" y="172085"/>
                </a:lnTo>
                <a:lnTo>
                  <a:pt x="2666568" y="172085"/>
                </a:lnTo>
                <a:lnTo>
                  <a:pt x="2666771" y="170815"/>
                </a:lnTo>
                <a:lnTo>
                  <a:pt x="2666873" y="169545"/>
                </a:lnTo>
                <a:lnTo>
                  <a:pt x="2665780" y="169545"/>
                </a:lnTo>
                <a:lnTo>
                  <a:pt x="2664295" y="168275"/>
                </a:lnTo>
                <a:lnTo>
                  <a:pt x="2663164" y="167005"/>
                </a:lnTo>
                <a:lnTo>
                  <a:pt x="2657932" y="167005"/>
                </a:lnTo>
                <a:lnTo>
                  <a:pt x="2656789" y="168275"/>
                </a:lnTo>
                <a:lnTo>
                  <a:pt x="2654630" y="168275"/>
                </a:lnTo>
                <a:lnTo>
                  <a:pt x="2652306" y="167005"/>
                </a:lnTo>
                <a:lnTo>
                  <a:pt x="2650566" y="167005"/>
                </a:lnTo>
                <a:lnTo>
                  <a:pt x="2648293" y="168275"/>
                </a:lnTo>
                <a:lnTo>
                  <a:pt x="2647721" y="169545"/>
                </a:lnTo>
                <a:lnTo>
                  <a:pt x="2642870" y="169545"/>
                </a:lnTo>
                <a:lnTo>
                  <a:pt x="2639720" y="167005"/>
                </a:lnTo>
                <a:lnTo>
                  <a:pt x="2638628" y="168275"/>
                </a:lnTo>
                <a:lnTo>
                  <a:pt x="2636405" y="169545"/>
                </a:lnTo>
                <a:lnTo>
                  <a:pt x="2635250" y="169545"/>
                </a:lnTo>
                <a:lnTo>
                  <a:pt x="2632697" y="168275"/>
                </a:lnTo>
                <a:lnTo>
                  <a:pt x="2631363" y="168275"/>
                </a:lnTo>
                <a:lnTo>
                  <a:pt x="2628214" y="169545"/>
                </a:lnTo>
                <a:lnTo>
                  <a:pt x="2627833" y="169545"/>
                </a:lnTo>
                <a:lnTo>
                  <a:pt x="2627833" y="173355"/>
                </a:lnTo>
                <a:lnTo>
                  <a:pt x="2627515" y="174625"/>
                </a:lnTo>
                <a:lnTo>
                  <a:pt x="2626461" y="175895"/>
                </a:lnTo>
                <a:lnTo>
                  <a:pt x="2625902" y="175895"/>
                </a:lnTo>
                <a:lnTo>
                  <a:pt x="2625013" y="174625"/>
                </a:lnTo>
                <a:lnTo>
                  <a:pt x="2625636" y="173355"/>
                </a:lnTo>
                <a:lnTo>
                  <a:pt x="2627833" y="173355"/>
                </a:lnTo>
                <a:lnTo>
                  <a:pt x="2627833" y="169545"/>
                </a:lnTo>
                <a:lnTo>
                  <a:pt x="2626474" y="169545"/>
                </a:lnTo>
                <a:lnTo>
                  <a:pt x="2624810" y="168275"/>
                </a:lnTo>
                <a:lnTo>
                  <a:pt x="2620734" y="168275"/>
                </a:lnTo>
                <a:lnTo>
                  <a:pt x="2620060" y="169545"/>
                </a:lnTo>
                <a:lnTo>
                  <a:pt x="2618803" y="170815"/>
                </a:lnTo>
                <a:lnTo>
                  <a:pt x="2618232" y="170815"/>
                </a:lnTo>
                <a:lnTo>
                  <a:pt x="2615628" y="169545"/>
                </a:lnTo>
                <a:lnTo>
                  <a:pt x="2613609" y="169545"/>
                </a:lnTo>
                <a:lnTo>
                  <a:pt x="2610764" y="170815"/>
                </a:lnTo>
                <a:lnTo>
                  <a:pt x="2609824" y="170815"/>
                </a:lnTo>
                <a:lnTo>
                  <a:pt x="2607360" y="169545"/>
                </a:lnTo>
                <a:lnTo>
                  <a:pt x="2598369" y="169545"/>
                </a:lnTo>
                <a:lnTo>
                  <a:pt x="2598369" y="175895"/>
                </a:lnTo>
                <a:lnTo>
                  <a:pt x="2592882" y="175895"/>
                </a:lnTo>
                <a:lnTo>
                  <a:pt x="2592641" y="174625"/>
                </a:lnTo>
                <a:lnTo>
                  <a:pt x="2597988" y="174625"/>
                </a:lnTo>
                <a:lnTo>
                  <a:pt x="2598369" y="175895"/>
                </a:lnTo>
                <a:lnTo>
                  <a:pt x="2598369" y="169545"/>
                </a:lnTo>
                <a:lnTo>
                  <a:pt x="2596184" y="169545"/>
                </a:lnTo>
                <a:lnTo>
                  <a:pt x="2595105" y="170815"/>
                </a:lnTo>
                <a:lnTo>
                  <a:pt x="2594610" y="170815"/>
                </a:lnTo>
                <a:lnTo>
                  <a:pt x="2592654" y="169545"/>
                </a:lnTo>
                <a:lnTo>
                  <a:pt x="2583611" y="169545"/>
                </a:lnTo>
                <a:lnTo>
                  <a:pt x="2583611" y="175895"/>
                </a:lnTo>
                <a:lnTo>
                  <a:pt x="2572969" y="175895"/>
                </a:lnTo>
                <a:lnTo>
                  <a:pt x="2572956" y="174625"/>
                </a:lnTo>
                <a:lnTo>
                  <a:pt x="2583281" y="174625"/>
                </a:lnTo>
                <a:lnTo>
                  <a:pt x="2583611" y="175895"/>
                </a:lnTo>
                <a:lnTo>
                  <a:pt x="2583611" y="169545"/>
                </a:lnTo>
                <a:lnTo>
                  <a:pt x="2582087" y="169545"/>
                </a:lnTo>
                <a:lnTo>
                  <a:pt x="2580195" y="170815"/>
                </a:lnTo>
                <a:lnTo>
                  <a:pt x="2562961" y="170815"/>
                </a:lnTo>
                <a:lnTo>
                  <a:pt x="2561323" y="169545"/>
                </a:lnTo>
                <a:lnTo>
                  <a:pt x="2558224" y="169545"/>
                </a:lnTo>
                <a:lnTo>
                  <a:pt x="2558224" y="175895"/>
                </a:lnTo>
                <a:lnTo>
                  <a:pt x="2555913" y="175895"/>
                </a:lnTo>
                <a:lnTo>
                  <a:pt x="2556675" y="174625"/>
                </a:lnTo>
                <a:lnTo>
                  <a:pt x="2558008" y="174625"/>
                </a:lnTo>
                <a:lnTo>
                  <a:pt x="2558224" y="175895"/>
                </a:lnTo>
                <a:lnTo>
                  <a:pt x="2558224" y="169545"/>
                </a:lnTo>
                <a:lnTo>
                  <a:pt x="2549499" y="169545"/>
                </a:lnTo>
                <a:lnTo>
                  <a:pt x="2548979" y="169849"/>
                </a:lnTo>
                <a:lnTo>
                  <a:pt x="2548979" y="175895"/>
                </a:lnTo>
                <a:lnTo>
                  <a:pt x="2546769" y="175895"/>
                </a:lnTo>
                <a:lnTo>
                  <a:pt x="2547505" y="174625"/>
                </a:lnTo>
                <a:lnTo>
                  <a:pt x="2548636" y="174625"/>
                </a:lnTo>
                <a:lnTo>
                  <a:pt x="2548979" y="175895"/>
                </a:lnTo>
                <a:lnTo>
                  <a:pt x="2548979" y="169849"/>
                </a:lnTo>
                <a:lnTo>
                  <a:pt x="2547239" y="170815"/>
                </a:lnTo>
                <a:lnTo>
                  <a:pt x="2540203" y="170815"/>
                </a:lnTo>
                <a:lnTo>
                  <a:pt x="2540203" y="187325"/>
                </a:lnTo>
                <a:lnTo>
                  <a:pt x="2538793" y="188595"/>
                </a:lnTo>
                <a:lnTo>
                  <a:pt x="2538298" y="188595"/>
                </a:lnTo>
                <a:lnTo>
                  <a:pt x="2537891" y="187325"/>
                </a:lnTo>
                <a:lnTo>
                  <a:pt x="2540203" y="187325"/>
                </a:lnTo>
                <a:lnTo>
                  <a:pt x="2540203" y="170815"/>
                </a:lnTo>
                <a:lnTo>
                  <a:pt x="2534818" y="170815"/>
                </a:lnTo>
                <a:lnTo>
                  <a:pt x="2532659" y="172085"/>
                </a:lnTo>
                <a:lnTo>
                  <a:pt x="2521458" y="172085"/>
                </a:lnTo>
                <a:lnTo>
                  <a:pt x="2521458" y="197485"/>
                </a:lnTo>
                <a:lnTo>
                  <a:pt x="2521000" y="198755"/>
                </a:lnTo>
                <a:lnTo>
                  <a:pt x="2517914" y="198755"/>
                </a:lnTo>
                <a:lnTo>
                  <a:pt x="2517533" y="197485"/>
                </a:lnTo>
                <a:lnTo>
                  <a:pt x="2521458" y="197485"/>
                </a:lnTo>
                <a:lnTo>
                  <a:pt x="2521458" y="172085"/>
                </a:lnTo>
                <a:lnTo>
                  <a:pt x="2519896" y="172085"/>
                </a:lnTo>
                <a:lnTo>
                  <a:pt x="2514422" y="173164"/>
                </a:lnTo>
                <a:lnTo>
                  <a:pt x="2514422" y="187325"/>
                </a:lnTo>
                <a:lnTo>
                  <a:pt x="2513406" y="188595"/>
                </a:lnTo>
                <a:lnTo>
                  <a:pt x="2511336" y="188595"/>
                </a:lnTo>
                <a:lnTo>
                  <a:pt x="2510739" y="187325"/>
                </a:lnTo>
                <a:lnTo>
                  <a:pt x="2514422" y="187325"/>
                </a:lnTo>
                <a:lnTo>
                  <a:pt x="2514422" y="173164"/>
                </a:lnTo>
                <a:lnTo>
                  <a:pt x="2513444" y="173355"/>
                </a:lnTo>
                <a:lnTo>
                  <a:pt x="2512047" y="172085"/>
                </a:lnTo>
                <a:lnTo>
                  <a:pt x="2509837" y="170815"/>
                </a:lnTo>
                <a:lnTo>
                  <a:pt x="2508948" y="170815"/>
                </a:lnTo>
                <a:lnTo>
                  <a:pt x="2506726" y="172085"/>
                </a:lnTo>
                <a:lnTo>
                  <a:pt x="2506319" y="172085"/>
                </a:lnTo>
                <a:lnTo>
                  <a:pt x="2506319" y="177165"/>
                </a:lnTo>
                <a:lnTo>
                  <a:pt x="2504287" y="178435"/>
                </a:lnTo>
                <a:lnTo>
                  <a:pt x="2500236" y="177165"/>
                </a:lnTo>
                <a:lnTo>
                  <a:pt x="2499766" y="177165"/>
                </a:lnTo>
                <a:lnTo>
                  <a:pt x="2500299" y="175895"/>
                </a:lnTo>
                <a:lnTo>
                  <a:pt x="2504935" y="175895"/>
                </a:lnTo>
                <a:lnTo>
                  <a:pt x="2506319" y="177165"/>
                </a:lnTo>
                <a:lnTo>
                  <a:pt x="2506319" y="172085"/>
                </a:lnTo>
                <a:lnTo>
                  <a:pt x="2505252" y="172085"/>
                </a:lnTo>
                <a:lnTo>
                  <a:pt x="2502141" y="173355"/>
                </a:lnTo>
                <a:lnTo>
                  <a:pt x="2500782" y="173355"/>
                </a:lnTo>
                <a:lnTo>
                  <a:pt x="2498636" y="174625"/>
                </a:lnTo>
                <a:lnTo>
                  <a:pt x="2497721" y="174625"/>
                </a:lnTo>
                <a:lnTo>
                  <a:pt x="2496642" y="173355"/>
                </a:lnTo>
                <a:lnTo>
                  <a:pt x="2495575" y="172085"/>
                </a:lnTo>
                <a:lnTo>
                  <a:pt x="2494153" y="173355"/>
                </a:lnTo>
                <a:lnTo>
                  <a:pt x="2489708" y="173355"/>
                </a:lnTo>
                <a:lnTo>
                  <a:pt x="2488184" y="172085"/>
                </a:lnTo>
                <a:lnTo>
                  <a:pt x="2484526" y="173355"/>
                </a:lnTo>
                <a:lnTo>
                  <a:pt x="2482392" y="173355"/>
                </a:lnTo>
                <a:lnTo>
                  <a:pt x="2479764" y="172085"/>
                </a:lnTo>
                <a:lnTo>
                  <a:pt x="2477312" y="172085"/>
                </a:lnTo>
                <a:lnTo>
                  <a:pt x="2475890" y="173355"/>
                </a:lnTo>
                <a:lnTo>
                  <a:pt x="2469718" y="173355"/>
                </a:lnTo>
                <a:lnTo>
                  <a:pt x="2469718" y="177165"/>
                </a:lnTo>
                <a:lnTo>
                  <a:pt x="2468359" y="177165"/>
                </a:lnTo>
                <a:lnTo>
                  <a:pt x="2468359" y="198755"/>
                </a:lnTo>
                <a:lnTo>
                  <a:pt x="2467927" y="200025"/>
                </a:lnTo>
                <a:lnTo>
                  <a:pt x="2464562" y="200025"/>
                </a:lnTo>
                <a:lnTo>
                  <a:pt x="2464981" y="198755"/>
                </a:lnTo>
                <a:lnTo>
                  <a:pt x="2468359" y="198755"/>
                </a:lnTo>
                <a:lnTo>
                  <a:pt x="2468359" y="177165"/>
                </a:lnTo>
                <a:lnTo>
                  <a:pt x="2465921" y="177165"/>
                </a:lnTo>
                <a:lnTo>
                  <a:pt x="2457704" y="177165"/>
                </a:lnTo>
                <a:lnTo>
                  <a:pt x="2459126" y="175895"/>
                </a:lnTo>
                <a:lnTo>
                  <a:pt x="2463965" y="175895"/>
                </a:lnTo>
                <a:lnTo>
                  <a:pt x="2465921" y="177165"/>
                </a:lnTo>
                <a:lnTo>
                  <a:pt x="2467724" y="175895"/>
                </a:lnTo>
                <a:lnTo>
                  <a:pt x="2469718" y="177165"/>
                </a:lnTo>
                <a:lnTo>
                  <a:pt x="2469718" y="173355"/>
                </a:lnTo>
                <a:lnTo>
                  <a:pt x="2464765" y="173355"/>
                </a:lnTo>
                <a:lnTo>
                  <a:pt x="2460752" y="172085"/>
                </a:lnTo>
                <a:lnTo>
                  <a:pt x="2459825" y="172085"/>
                </a:lnTo>
                <a:lnTo>
                  <a:pt x="2458745" y="169545"/>
                </a:lnTo>
                <a:lnTo>
                  <a:pt x="2473731" y="169545"/>
                </a:lnTo>
                <a:lnTo>
                  <a:pt x="2475839" y="167005"/>
                </a:lnTo>
                <a:lnTo>
                  <a:pt x="2477097" y="167005"/>
                </a:lnTo>
                <a:lnTo>
                  <a:pt x="2477986" y="165735"/>
                </a:lnTo>
                <a:lnTo>
                  <a:pt x="2480056" y="168275"/>
                </a:lnTo>
                <a:lnTo>
                  <a:pt x="2481389" y="169545"/>
                </a:lnTo>
                <a:lnTo>
                  <a:pt x="2483980" y="167005"/>
                </a:lnTo>
                <a:lnTo>
                  <a:pt x="2503093" y="167005"/>
                </a:lnTo>
                <a:lnTo>
                  <a:pt x="2504579" y="168275"/>
                </a:lnTo>
                <a:lnTo>
                  <a:pt x="2505786" y="168275"/>
                </a:lnTo>
                <a:lnTo>
                  <a:pt x="2508021" y="167005"/>
                </a:lnTo>
                <a:lnTo>
                  <a:pt x="2511971" y="167005"/>
                </a:lnTo>
                <a:lnTo>
                  <a:pt x="2513876" y="165735"/>
                </a:lnTo>
                <a:lnTo>
                  <a:pt x="2515019" y="165735"/>
                </a:lnTo>
                <a:lnTo>
                  <a:pt x="2517089" y="167005"/>
                </a:lnTo>
                <a:lnTo>
                  <a:pt x="2520340" y="167005"/>
                </a:lnTo>
                <a:lnTo>
                  <a:pt x="2521712" y="168275"/>
                </a:lnTo>
                <a:lnTo>
                  <a:pt x="2523858" y="169545"/>
                </a:lnTo>
                <a:lnTo>
                  <a:pt x="2524772" y="169545"/>
                </a:lnTo>
                <a:lnTo>
                  <a:pt x="2526665" y="168275"/>
                </a:lnTo>
                <a:lnTo>
                  <a:pt x="2527439" y="167005"/>
                </a:lnTo>
                <a:lnTo>
                  <a:pt x="2539898" y="167005"/>
                </a:lnTo>
                <a:lnTo>
                  <a:pt x="2542730" y="165735"/>
                </a:lnTo>
                <a:lnTo>
                  <a:pt x="2544483" y="165735"/>
                </a:lnTo>
                <a:lnTo>
                  <a:pt x="2547328" y="167005"/>
                </a:lnTo>
                <a:lnTo>
                  <a:pt x="2550401" y="167005"/>
                </a:lnTo>
                <a:lnTo>
                  <a:pt x="2551226" y="165735"/>
                </a:lnTo>
                <a:lnTo>
                  <a:pt x="2558224" y="165735"/>
                </a:lnTo>
                <a:lnTo>
                  <a:pt x="2560485" y="167005"/>
                </a:lnTo>
                <a:lnTo>
                  <a:pt x="2561590" y="167005"/>
                </a:lnTo>
                <a:lnTo>
                  <a:pt x="2563126" y="165735"/>
                </a:lnTo>
                <a:lnTo>
                  <a:pt x="2563571" y="165735"/>
                </a:lnTo>
                <a:lnTo>
                  <a:pt x="2564727" y="164465"/>
                </a:lnTo>
                <a:lnTo>
                  <a:pt x="2580157" y="164465"/>
                </a:lnTo>
                <a:lnTo>
                  <a:pt x="2582253" y="165735"/>
                </a:lnTo>
                <a:lnTo>
                  <a:pt x="2583002" y="165735"/>
                </a:lnTo>
                <a:lnTo>
                  <a:pt x="2585796" y="164465"/>
                </a:lnTo>
                <a:lnTo>
                  <a:pt x="2588526" y="165735"/>
                </a:lnTo>
                <a:lnTo>
                  <a:pt x="2590889" y="164465"/>
                </a:lnTo>
                <a:lnTo>
                  <a:pt x="2592222" y="164465"/>
                </a:lnTo>
                <a:lnTo>
                  <a:pt x="2595422" y="165735"/>
                </a:lnTo>
                <a:lnTo>
                  <a:pt x="2597188" y="165735"/>
                </a:lnTo>
                <a:lnTo>
                  <a:pt x="2600007" y="164465"/>
                </a:lnTo>
                <a:lnTo>
                  <a:pt x="2609050" y="164465"/>
                </a:lnTo>
                <a:lnTo>
                  <a:pt x="2610485" y="163195"/>
                </a:lnTo>
                <a:lnTo>
                  <a:pt x="2611920" y="161925"/>
                </a:lnTo>
                <a:lnTo>
                  <a:pt x="2613355" y="160655"/>
                </a:lnTo>
                <a:lnTo>
                  <a:pt x="2614257" y="160655"/>
                </a:lnTo>
                <a:lnTo>
                  <a:pt x="2616466" y="161925"/>
                </a:lnTo>
                <a:lnTo>
                  <a:pt x="2617838" y="163195"/>
                </a:lnTo>
                <a:lnTo>
                  <a:pt x="2622473" y="161925"/>
                </a:lnTo>
                <a:lnTo>
                  <a:pt x="2629674" y="161925"/>
                </a:lnTo>
                <a:lnTo>
                  <a:pt x="2629217" y="160655"/>
                </a:lnTo>
                <a:lnTo>
                  <a:pt x="2628138" y="158115"/>
                </a:lnTo>
                <a:lnTo>
                  <a:pt x="2627401" y="158115"/>
                </a:lnTo>
                <a:lnTo>
                  <a:pt x="2623464" y="156845"/>
                </a:lnTo>
                <a:lnTo>
                  <a:pt x="2616390" y="156845"/>
                </a:lnTo>
                <a:lnTo>
                  <a:pt x="2616606" y="155575"/>
                </a:lnTo>
                <a:lnTo>
                  <a:pt x="2617698" y="154305"/>
                </a:lnTo>
                <a:lnTo>
                  <a:pt x="2618359" y="154305"/>
                </a:lnTo>
                <a:lnTo>
                  <a:pt x="2619933" y="153035"/>
                </a:lnTo>
                <a:lnTo>
                  <a:pt x="2619603" y="151765"/>
                </a:lnTo>
                <a:lnTo>
                  <a:pt x="2602636" y="151765"/>
                </a:lnTo>
                <a:lnTo>
                  <a:pt x="2602344" y="153035"/>
                </a:lnTo>
                <a:lnTo>
                  <a:pt x="2601861" y="153035"/>
                </a:lnTo>
                <a:lnTo>
                  <a:pt x="2603881" y="154305"/>
                </a:lnTo>
                <a:lnTo>
                  <a:pt x="2605278" y="155575"/>
                </a:lnTo>
                <a:lnTo>
                  <a:pt x="2607335" y="155575"/>
                </a:lnTo>
                <a:lnTo>
                  <a:pt x="2607500" y="156845"/>
                </a:lnTo>
                <a:lnTo>
                  <a:pt x="2600769" y="156845"/>
                </a:lnTo>
                <a:lnTo>
                  <a:pt x="2598509" y="158115"/>
                </a:lnTo>
                <a:lnTo>
                  <a:pt x="2596273" y="158115"/>
                </a:lnTo>
                <a:lnTo>
                  <a:pt x="2595041" y="156845"/>
                </a:lnTo>
                <a:lnTo>
                  <a:pt x="2592679" y="155575"/>
                </a:lnTo>
                <a:lnTo>
                  <a:pt x="2591841" y="156845"/>
                </a:lnTo>
                <a:lnTo>
                  <a:pt x="2590736" y="158115"/>
                </a:lnTo>
                <a:lnTo>
                  <a:pt x="2588768" y="158115"/>
                </a:lnTo>
                <a:lnTo>
                  <a:pt x="2587752" y="155575"/>
                </a:lnTo>
                <a:lnTo>
                  <a:pt x="2587231" y="154305"/>
                </a:lnTo>
                <a:lnTo>
                  <a:pt x="2585326" y="153035"/>
                </a:lnTo>
                <a:lnTo>
                  <a:pt x="2580411" y="153035"/>
                </a:lnTo>
                <a:lnTo>
                  <a:pt x="2578430" y="154305"/>
                </a:lnTo>
                <a:lnTo>
                  <a:pt x="2575712" y="155575"/>
                </a:lnTo>
                <a:lnTo>
                  <a:pt x="2574747" y="155575"/>
                </a:lnTo>
                <a:lnTo>
                  <a:pt x="2572601" y="154305"/>
                </a:lnTo>
                <a:lnTo>
                  <a:pt x="2571216" y="153035"/>
                </a:lnTo>
                <a:lnTo>
                  <a:pt x="2566797" y="153035"/>
                </a:lnTo>
                <a:lnTo>
                  <a:pt x="2567990" y="151765"/>
                </a:lnTo>
                <a:lnTo>
                  <a:pt x="2568905" y="150495"/>
                </a:lnTo>
                <a:lnTo>
                  <a:pt x="2591181" y="150495"/>
                </a:lnTo>
                <a:lnTo>
                  <a:pt x="2592590" y="151765"/>
                </a:lnTo>
                <a:lnTo>
                  <a:pt x="2593060" y="151765"/>
                </a:lnTo>
                <a:lnTo>
                  <a:pt x="2594495" y="150495"/>
                </a:lnTo>
                <a:lnTo>
                  <a:pt x="2614853" y="150495"/>
                </a:lnTo>
                <a:lnTo>
                  <a:pt x="2616339" y="149225"/>
                </a:lnTo>
                <a:lnTo>
                  <a:pt x="2617178" y="147955"/>
                </a:lnTo>
                <a:lnTo>
                  <a:pt x="2617457" y="146685"/>
                </a:lnTo>
                <a:lnTo>
                  <a:pt x="2616898" y="146685"/>
                </a:lnTo>
                <a:lnTo>
                  <a:pt x="2615133" y="145415"/>
                </a:lnTo>
                <a:lnTo>
                  <a:pt x="2595054" y="145415"/>
                </a:lnTo>
                <a:lnTo>
                  <a:pt x="2592882" y="146685"/>
                </a:lnTo>
                <a:lnTo>
                  <a:pt x="2592400" y="146685"/>
                </a:lnTo>
                <a:lnTo>
                  <a:pt x="2591981" y="145415"/>
                </a:lnTo>
                <a:lnTo>
                  <a:pt x="2592311" y="144145"/>
                </a:lnTo>
                <a:lnTo>
                  <a:pt x="2592603" y="144145"/>
                </a:lnTo>
                <a:lnTo>
                  <a:pt x="2592832" y="142875"/>
                </a:lnTo>
                <a:lnTo>
                  <a:pt x="2593175" y="142875"/>
                </a:lnTo>
                <a:lnTo>
                  <a:pt x="2592705" y="141605"/>
                </a:lnTo>
                <a:lnTo>
                  <a:pt x="2586190" y="141605"/>
                </a:lnTo>
                <a:lnTo>
                  <a:pt x="2585072" y="142875"/>
                </a:lnTo>
                <a:lnTo>
                  <a:pt x="2583992" y="145415"/>
                </a:lnTo>
                <a:lnTo>
                  <a:pt x="2583357" y="144145"/>
                </a:lnTo>
                <a:lnTo>
                  <a:pt x="2581884" y="142875"/>
                </a:lnTo>
                <a:lnTo>
                  <a:pt x="2581579" y="141605"/>
                </a:lnTo>
                <a:lnTo>
                  <a:pt x="2576474" y="141605"/>
                </a:lnTo>
                <a:lnTo>
                  <a:pt x="2576296" y="140335"/>
                </a:lnTo>
                <a:lnTo>
                  <a:pt x="2625394" y="140335"/>
                </a:lnTo>
                <a:lnTo>
                  <a:pt x="2627122" y="139065"/>
                </a:lnTo>
                <a:lnTo>
                  <a:pt x="2628227" y="139065"/>
                </a:lnTo>
                <a:lnTo>
                  <a:pt x="2629916" y="140335"/>
                </a:lnTo>
                <a:lnTo>
                  <a:pt x="2630690" y="140335"/>
                </a:lnTo>
                <a:lnTo>
                  <a:pt x="2632849" y="139065"/>
                </a:lnTo>
                <a:lnTo>
                  <a:pt x="2639834" y="139065"/>
                </a:lnTo>
                <a:lnTo>
                  <a:pt x="2652649" y="137795"/>
                </a:lnTo>
                <a:lnTo>
                  <a:pt x="2656878" y="137795"/>
                </a:lnTo>
                <a:lnTo>
                  <a:pt x="2659037" y="136525"/>
                </a:lnTo>
                <a:lnTo>
                  <a:pt x="2660586" y="136525"/>
                </a:lnTo>
                <a:lnTo>
                  <a:pt x="2663088" y="135255"/>
                </a:lnTo>
                <a:lnTo>
                  <a:pt x="2664002" y="135255"/>
                </a:lnTo>
                <a:lnTo>
                  <a:pt x="2665361" y="136525"/>
                </a:lnTo>
                <a:lnTo>
                  <a:pt x="2665895" y="136525"/>
                </a:lnTo>
                <a:lnTo>
                  <a:pt x="2667038" y="135255"/>
                </a:lnTo>
                <a:lnTo>
                  <a:pt x="2668740" y="135255"/>
                </a:lnTo>
                <a:lnTo>
                  <a:pt x="2669197" y="136525"/>
                </a:lnTo>
                <a:lnTo>
                  <a:pt x="2686418" y="136525"/>
                </a:lnTo>
                <a:lnTo>
                  <a:pt x="2688272" y="135255"/>
                </a:lnTo>
                <a:lnTo>
                  <a:pt x="2700070" y="135255"/>
                </a:lnTo>
                <a:lnTo>
                  <a:pt x="2700502" y="133985"/>
                </a:lnTo>
                <a:lnTo>
                  <a:pt x="2700375" y="133985"/>
                </a:lnTo>
                <a:lnTo>
                  <a:pt x="2697099" y="132715"/>
                </a:lnTo>
                <a:lnTo>
                  <a:pt x="2679484" y="132715"/>
                </a:lnTo>
                <a:lnTo>
                  <a:pt x="2678861" y="133985"/>
                </a:lnTo>
                <a:lnTo>
                  <a:pt x="2676398" y="133985"/>
                </a:lnTo>
                <a:lnTo>
                  <a:pt x="2676182" y="132715"/>
                </a:lnTo>
                <a:lnTo>
                  <a:pt x="2675242" y="131445"/>
                </a:lnTo>
                <a:lnTo>
                  <a:pt x="2649728" y="131445"/>
                </a:lnTo>
                <a:lnTo>
                  <a:pt x="2648318" y="132715"/>
                </a:lnTo>
                <a:lnTo>
                  <a:pt x="2647746" y="132715"/>
                </a:lnTo>
                <a:lnTo>
                  <a:pt x="2646045" y="131445"/>
                </a:lnTo>
                <a:lnTo>
                  <a:pt x="2625445" y="131445"/>
                </a:lnTo>
                <a:lnTo>
                  <a:pt x="2624010" y="132715"/>
                </a:lnTo>
                <a:lnTo>
                  <a:pt x="2623464" y="132715"/>
                </a:lnTo>
                <a:lnTo>
                  <a:pt x="2621115" y="131445"/>
                </a:lnTo>
                <a:lnTo>
                  <a:pt x="2619375" y="131445"/>
                </a:lnTo>
                <a:lnTo>
                  <a:pt x="2617101" y="132715"/>
                </a:lnTo>
                <a:lnTo>
                  <a:pt x="2604986" y="132715"/>
                </a:lnTo>
                <a:lnTo>
                  <a:pt x="2603042" y="131445"/>
                </a:lnTo>
                <a:lnTo>
                  <a:pt x="2600058" y="131445"/>
                </a:lnTo>
                <a:lnTo>
                  <a:pt x="2599525" y="132715"/>
                </a:lnTo>
                <a:lnTo>
                  <a:pt x="2595410" y="132715"/>
                </a:lnTo>
                <a:lnTo>
                  <a:pt x="2593060" y="131445"/>
                </a:lnTo>
                <a:lnTo>
                  <a:pt x="2592578" y="131445"/>
                </a:lnTo>
                <a:lnTo>
                  <a:pt x="2591130" y="132715"/>
                </a:lnTo>
                <a:lnTo>
                  <a:pt x="2568930" y="132715"/>
                </a:lnTo>
                <a:lnTo>
                  <a:pt x="2567051" y="131445"/>
                </a:lnTo>
                <a:lnTo>
                  <a:pt x="2562834" y="131445"/>
                </a:lnTo>
                <a:lnTo>
                  <a:pt x="2560116" y="132715"/>
                </a:lnTo>
                <a:lnTo>
                  <a:pt x="2558250" y="132715"/>
                </a:lnTo>
                <a:lnTo>
                  <a:pt x="2558250" y="145415"/>
                </a:lnTo>
                <a:lnTo>
                  <a:pt x="2557805" y="146685"/>
                </a:lnTo>
                <a:lnTo>
                  <a:pt x="2556268" y="146685"/>
                </a:lnTo>
                <a:lnTo>
                  <a:pt x="2555976" y="145415"/>
                </a:lnTo>
                <a:lnTo>
                  <a:pt x="2558250" y="145415"/>
                </a:lnTo>
                <a:lnTo>
                  <a:pt x="2558250" y="132715"/>
                </a:lnTo>
                <a:lnTo>
                  <a:pt x="2556395" y="132715"/>
                </a:lnTo>
                <a:lnTo>
                  <a:pt x="2556395" y="142875"/>
                </a:lnTo>
                <a:lnTo>
                  <a:pt x="2552382" y="142875"/>
                </a:lnTo>
                <a:lnTo>
                  <a:pt x="2552852" y="141605"/>
                </a:lnTo>
                <a:lnTo>
                  <a:pt x="2556065" y="141605"/>
                </a:lnTo>
                <a:lnTo>
                  <a:pt x="2556395" y="142875"/>
                </a:lnTo>
                <a:lnTo>
                  <a:pt x="2556395" y="132715"/>
                </a:lnTo>
                <a:lnTo>
                  <a:pt x="2548610" y="132715"/>
                </a:lnTo>
                <a:lnTo>
                  <a:pt x="2548610" y="142875"/>
                </a:lnTo>
                <a:lnTo>
                  <a:pt x="2543721" y="142875"/>
                </a:lnTo>
                <a:lnTo>
                  <a:pt x="2539796" y="144145"/>
                </a:lnTo>
                <a:lnTo>
                  <a:pt x="2532570" y="142875"/>
                </a:lnTo>
                <a:lnTo>
                  <a:pt x="2525026" y="142875"/>
                </a:lnTo>
                <a:lnTo>
                  <a:pt x="2525484" y="141605"/>
                </a:lnTo>
                <a:lnTo>
                  <a:pt x="2548204" y="141605"/>
                </a:lnTo>
                <a:lnTo>
                  <a:pt x="2548610" y="142875"/>
                </a:lnTo>
                <a:lnTo>
                  <a:pt x="2548610" y="132715"/>
                </a:lnTo>
                <a:lnTo>
                  <a:pt x="2535478" y="132715"/>
                </a:lnTo>
                <a:lnTo>
                  <a:pt x="2535504" y="130175"/>
                </a:lnTo>
                <a:lnTo>
                  <a:pt x="2536812" y="130175"/>
                </a:lnTo>
                <a:lnTo>
                  <a:pt x="2538361" y="128905"/>
                </a:lnTo>
                <a:lnTo>
                  <a:pt x="2540381" y="127635"/>
                </a:lnTo>
                <a:lnTo>
                  <a:pt x="2541333" y="127635"/>
                </a:lnTo>
                <a:lnTo>
                  <a:pt x="2543429" y="130175"/>
                </a:lnTo>
                <a:lnTo>
                  <a:pt x="2551734" y="130175"/>
                </a:lnTo>
                <a:lnTo>
                  <a:pt x="2553081" y="128905"/>
                </a:lnTo>
                <a:lnTo>
                  <a:pt x="2554313" y="127635"/>
                </a:lnTo>
                <a:lnTo>
                  <a:pt x="2555532" y="126365"/>
                </a:lnTo>
                <a:lnTo>
                  <a:pt x="2561590" y="126365"/>
                </a:lnTo>
                <a:lnTo>
                  <a:pt x="2563190" y="127635"/>
                </a:lnTo>
                <a:lnTo>
                  <a:pt x="2566136" y="127635"/>
                </a:lnTo>
                <a:lnTo>
                  <a:pt x="2570099" y="130175"/>
                </a:lnTo>
                <a:lnTo>
                  <a:pt x="2570708" y="128905"/>
                </a:lnTo>
                <a:lnTo>
                  <a:pt x="2572296" y="128905"/>
                </a:lnTo>
                <a:lnTo>
                  <a:pt x="2573375" y="127635"/>
                </a:lnTo>
                <a:lnTo>
                  <a:pt x="2580055" y="127635"/>
                </a:lnTo>
                <a:lnTo>
                  <a:pt x="2581325" y="126365"/>
                </a:lnTo>
                <a:lnTo>
                  <a:pt x="2581808" y="126365"/>
                </a:lnTo>
                <a:lnTo>
                  <a:pt x="2583218" y="125095"/>
                </a:lnTo>
                <a:lnTo>
                  <a:pt x="2604224" y="125095"/>
                </a:lnTo>
                <a:lnTo>
                  <a:pt x="2605367" y="123825"/>
                </a:lnTo>
                <a:lnTo>
                  <a:pt x="2608211" y="123825"/>
                </a:lnTo>
                <a:lnTo>
                  <a:pt x="2610612" y="122555"/>
                </a:lnTo>
                <a:lnTo>
                  <a:pt x="2612123" y="122555"/>
                </a:lnTo>
                <a:lnTo>
                  <a:pt x="2613799" y="123825"/>
                </a:lnTo>
                <a:lnTo>
                  <a:pt x="2618041" y="123825"/>
                </a:lnTo>
                <a:lnTo>
                  <a:pt x="2619159" y="122555"/>
                </a:lnTo>
                <a:lnTo>
                  <a:pt x="2651099" y="122555"/>
                </a:lnTo>
                <a:lnTo>
                  <a:pt x="2652572" y="121285"/>
                </a:lnTo>
                <a:lnTo>
                  <a:pt x="2652661" y="118745"/>
                </a:lnTo>
                <a:lnTo>
                  <a:pt x="2650731" y="117475"/>
                </a:lnTo>
                <a:lnTo>
                  <a:pt x="2649880" y="117475"/>
                </a:lnTo>
                <a:lnTo>
                  <a:pt x="2647581" y="118745"/>
                </a:lnTo>
                <a:lnTo>
                  <a:pt x="2646159" y="118745"/>
                </a:lnTo>
                <a:lnTo>
                  <a:pt x="2643911" y="117475"/>
                </a:lnTo>
                <a:lnTo>
                  <a:pt x="2634983" y="117475"/>
                </a:lnTo>
                <a:lnTo>
                  <a:pt x="2634818" y="116205"/>
                </a:lnTo>
                <a:lnTo>
                  <a:pt x="2638590" y="116205"/>
                </a:lnTo>
                <a:lnTo>
                  <a:pt x="2640355" y="113665"/>
                </a:lnTo>
                <a:lnTo>
                  <a:pt x="2640825" y="113665"/>
                </a:lnTo>
                <a:lnTo>
                  <a:pt x="2640482" y="112395"/>
                </a:lnTo>
                <a:lnTo>
                  <a:pt x="2640152" y="111125"/>
                </a:lnTo>
                <a:lnTo>
                  <a:pt x="2647886" y="111125"/>
                </a:lnTo>
                <a:lnTo>
                  <a:pt x="2648953" y="112395"/>
                </a:lnTo>
                <a:lnTo>
                  <a:pt x="2651239" y="112395"/>
                </a:lnTo>
                <a:lnTo>
                  <a:pt x="2652611" y="111125"/>
                </a:lnTo>
                <a:lnTo>
                  <a:pt x="2653461" y="111125"/>
                </a:lnTo>
                <a:lnTo>
                  <a:pt x="2655722" y="112395"/>
                </a:lnTo>
                <a:lnTo>
                  <a:pt x="2687777" y="112395"/>
                </a:lnTo>
                <a:lnTo>
                  <a:pt x="2688767" y="111125"/>
                </a:lnTo>
                <a:lnTo>
                  <a:pt x="2688869" y="109855"/>
                </a:lnTo>
                <a:lnTo>
                  <a:pt x="2688971" y="108585"/>
                </a:lnTo>
                <a:lnTo>
                  <a:pt x="2687917" y="107315"/>
                </a:lnTo>
                <a:lnTo>
                  <a:pt x="2669540" y="107315"/>
                </a:lnTo>
                <a:lnTo>
                  <a:pt x="2666758" y="108585"/>
                </a:lnTo>
                <a:lnTo>
                  <a:pt x="2663240" y="108585"/>
                </a:lnTo>
                <a:lnTo>
                  <a:pt x="2661818" y="107315"/>
                </a:lnTo>
                <a:lnTo>
                  <a:pt x="2660942" y="107315"/>
                </a:lnTo>
                <a:lnTo>
                  <a:pt x="2658986" y="108585"/>
                </a:lnTo>
                <a:lnTo>
                  <a:pt x="2620861" y="108585"/>
                </a:lnTo>
                <a:lnTo>
                  <a:pt x="2620861" y="117475"/>
                </a:lnTo>
                <a:lnTo>
                  <a:pt x="2620048" y="118745"/>
                </a:lnTo>
                <a:lnTo>
                  <a:pt x="2617940" y="118745"/>
                </a:lnTo>
                <a:lnTo>
                  <a:pt x="2619375" y="117475"/>
                </a:lnTo>
                <a:lnTo>
                  <a:pt x="2619946" y="116205"/>
                </a:lnTo>
                <a:lnTo>
                  <a:pt x="2620162" y="117475"/>
                </a:lnTo>
                <a:lnTo>
                  <a:pt x="2620861" y="117475"/>
                </a:lnTo>
                <a:lnTo>
                  <a:pt x="2620861" y="108585"/>
                </a:lnTo>
                <a:lnTo>
                  <a:pt x="2615374" y="108585"/>
                </a:lnTo>
                <a:lnTo>
                  <a:pt x="2615374" y="117475"/>
                </a:lnTo>
                <a:lnTo>
                  <a:pt x="2615095" y="118745"/>
                </a:lnTo>
                <a:lnTo>
                  <a:pt x="2613710" y="120015"/>
                </a:lnTo>
                <a:lnTo>
                  <a:pt x="2612428" y="118745"/>
                </a:lnTo>
                <a:lnTo>
                  <a:pt x="2611780" y="118745"/>
                </a:lnTo>
                <a:lnTo>
                  <a:pt x="2610764" y="117475"/>
                </a:lnTo>
                <a:lnTo>
                  <a:pt x="2610815" y="116205"/>
                </a:lnTo>
                <a:lnTo>
                  <a:pt x="2614295" y="116205"/>
                </a:lnTo>
                <a:lnTo>
                  <a:pt x="2615184" y="117475"/>
                </a:lnTo>
                <a:lnTo>
                  <a:pt x="2615374" y="117475"/>
                </a:lnTo>
                <a:lnTo>
                  <a:pt x="2615374" y="108585"/>
                </a:lnTo>
                <a:lnTo>
                  <a:pt x="2607678" y="108585"/>
                </a:lnTo>
                <a:lnTo>
                  <a:pt x="2610548" y="107315"/>
                </a:lnTo>
                <a:lnTo>
                  <a:pt x="2629370" y="107315"/>
                </a:lnTo>
                <a:lnTo>
                  <a:pt x="2631059" y="106045"/>
                </a:lnTo>
                <a:lnTo>
                  <a:pt x="2631579" y="106045"/>
                </a:lnTo>
                <a:lnTo>
                  <a:pt x="2632684" y="107315"/>
                </a:lnTo>
                <a:lnTo>
                  <a:pt x="2642324" y="107315"/>
                </a:lnTo>
                <a:lnTo>
                  <a:pt x="2644216" y="106045"/>
                </a:lnTo>
                <a:lnTo>
                  <a:pt x="2645765" y="106045"/>
                </a:lnTo>
                <a:lnTo>
                  <a:pt x="2647480" y="104775"/>
                </a:lnTo>
                <a:lnTo>
                  <a:pt x="2647835" y="104775"/>
                </a:lnTo>
                <a:lnTo>
                  <a:pt x="2647378" y="103505"/>
                </a:lnTo>
                <a:lnTo>
                  <a:pt x="2645384" y="103505"/>
                </a:lnTo>
                <a:lnTo>
                  <a:pt x="2644127" y="102235"/>
                </a:lnTo>
                <a:lnTo>
                  <a:pt x="2642031" y="103505"/>
                </a:lnTo>
                <a:lnTo>
                  <a:pt x="2604490" y="103505"/>
                </a:lnTo>
                <a:lnTo>
                  <a:pt x="2604490" y="108585"/>
                </a:lnTo>
                <a:lnTo>
                  <a:pt x="2604478" y="109855"/>
                </a:lnTo>
                <a:lnTo>
                  <a:pt x="2603677" y="109855"/>
                </a:lnTo>
                <a:lnTo>
                  <a:pt x="2603093" y="111125"/>
                </a:lnTo>
                <a:lnTo>
                  <a:pt x="2602192" y="109855"/>
                </a:lnTo>
                <a:lnTo>
                  <a:pt x="2601722" y="109855"/>
                </a:lnTo>
                <a:lnTo>
                  <a:pt x="2601950" y="108585"/>
                </a:lnTo>
                <a:lnTo>
                  <a:pt x="2604490" y="108585"/>
                </a:lnTo>
                <a:lnTo>
                  <a:pt x="2604490" y="103505"/>
                </a:lnTo>
                <a:lnTo>
                  <a:pt x="2596388" y="103505"/>
                </a:lnTo>
                <a:lnTo>
                  <a:pt x="2596388" y="109855"/>
                </a:lnTo>
                <a:lnTo>
                  <a:pt x="2596223" y="109855"/>
                </a:lnTo>
                <a:lnTo>
                  <a:pt x="2595956" y="111125"/>
                </a:lnTo>
                <a:lnTo>
                  <a:pt x="2594914" y="111125"/>
                </a:lnTo>
                <a:lnTo>
                  <a:pt x="2594076" y="109855"/>
                </a:lnTo>
                <a:lnTo>
                  <a:pt x="2592971" y="109855"/>
                </a:lnTo>
                <a:lnTo>
                  <a:pt x="2594254" y="108585"/>
                </a:lnTo>
                <a:lnTo>
                  <a:pt x="2595308" y="108585"/>
                </a:lnTo>
                <a:lnTo>
                  <a:pt x="2596388" y="109855"/>
                </a:lnTo>
                <a:lnTo>
                  <a:pt x="2596388" y="103505"/>
                </a:lnTo>
                <a:lnTo>
                  <a:pt x="2584335" y="103505"/>
                </a:lnTo>
                <a:lnTo>
                  <a:pt x="2584335" y="111125"/>
                </a:lnTo>
                <a:lnTo>
                  <a:pt x="2584018" y="112395"/>
                </a:lnTo>
                <a:lnTo>
                  <a:pt x="2583269" y="112395"/>
                </a:lnTo>
                <a:lnTo>
                  <a:pt x="2582976" y="111125"/>
                </a:lnTo>
                <a:lnTo>
                  <a:pt x="2582837" y="111125"/>
                </a:lnTo>
                <a:lnTo>
                  <a:pt x="2583027" y="109855"/>
                </a:lnTo>
                <a:lnTo>
                  <a:pt x="2584297" y="109855"/>
                </a:lnTo>
                <a:lnTo>
                  <a:pt x="2584335" y="111125"/>
                </a:lnTo>
                <a:lnTo>
                  <a:pt x="2584335" y="103505"/>
                </a:lnTo>
                <a:lnTo>
                  <a:pt x="2582926" y="103505"/>
                </a:lnTo>
                <a:lnTo>
                  <a:pt x="2576652" y="106045"/>
                </a:lnTo>
                <a:lnTo>
                  <a:pt x="2568537" y="106045"/>
                </a:lnTo>
                <a:lnTo>
                  <a:pt x="2568537" y="109855"/>
                </a:lnTo>
                <a:lnTo>
                  <a:pt x="2567546" y="111125"/>
                </a:lnTo>
                <a:lnTo>
                  <a:pt x="2564752" y="111125"/>
                </a:lnTo>
                <a:lnTo>
                  <a:pt x="2563736" y="113665"/>
                </a:lnTo>
                <a:lnTo>
                  <a:pt x="2560053" y="113665"/>
                </a:lnTo>
                <a:lnTo>
                  <a:pt x="2557589" y="112395"/>
                </a:lnTo>
                <a:lnTo>
                  <a:pt x="2555608" y="112395"/>
                </a:lnTo>
                <a:lnTo>
                  <a:pt x="2553297" y="113665"/>
                </a:lnTo>
                <a:lnTo>
                  <a:pt x="2550388" y="113665"/>
                </a:lnTo>
                <a:lnTo>
                  <a:pt x="2549144" y="111125"/>
                </a:lnTo>
                <a:lnTo>
                  <a:pt x="2546134" y="111125"/>
                </a:lnTo>
                <a:lnTo>
                  <a:pt x="2546464" y="109855"/>
                </a:lnTo>
                <a:lnTo>
                  <a:pt x="2547188" y="109855"/>
                </a:lnTo>
                <a:lnTo>
                  <a:pt x="2554757" y="108585"/>
                </a:lnTo>
                <a:lnTo>
                  <a:pt x="2561425" y="108585"/>
                </a:lnTo>
                <a:lnTo>
                  <a:pt x="2568359" y="109855"/>
                </a:lnTo>
                <a:lnTo>
                  <a:pt x="2568537" y="109855"/>
                </a:lnTo>
                <a:lnTo>
                  <a:pt x="2568537" y="106045"/>
                </a:lnTo>
                <a:lnTo>
                  <a:pt x="2546045" y="106045"/>
                </a:lnTo>
                <a:lnTo>
                  <a:pt x="2546045" y="111125"/>
                </a:lnTo>
                <a:lnTo>
                  <a:pt x="2545638" y="112395"/>
                </a:lnTo>
                <a:lnTo>
                  <a:pt x="2540089" y="112395"/>
                </a:lnTo>
                <a:lnTo>
                  <a:pt x="2539644" y="111125"/>
                </a:lnTo>
                <a:lnTo>
                  <a:pt x="2546045" y="111125"/>
                </a:lnTo>
                <a:lnTo>
                  <a:pt x="2546045" y="106045"/>
                </a:lnTo>
                <a:lnTo>
                  <a:pt x="2530678" y="106045"/>
                </a:lnTo>
                <a:lnTo>
                  <a:pt x="2530678" y="130175"/>
                </a:lnTo>
                <a:lnTo>
                  <a:pt x="2530271" y="131445"/>
                </a:lnTo>
                <a:lnTo>
                  <a:pt x="2525420" y="131445"/>
                </a:lnTo>
                <a:lnTo>
                  <a:pt x="2523286" y="132715"/>
                </a:lnTo>
                <a:lnTo>
                  <a:pt x="2522702" y="132715"/>
                </a:lnTo>
                <a:lnTo>
                  <a:pt x="2521623" y="131445"/>
                </a:lnTo>
                <a:lnTo>
                  <a:pt x="2521000" y="131445"/>
                </a:lnTo>
                <a:lnTo>
                  <a:pt x="2521000" y="142875"/>
                </a:lnTo>
                <a:lnTo>
                  <a:pt x="2518803" y="142875"/>
                </a:lnTo>
                <a:lnTo>
                  <a:pt x="2517114" y="144145"/>
                </a:lnTo>
                <a:lnTo>
                  <a:pt x="2515819" y="144145"/>
                </a:lnTo>
                <a:lnTo>
                  <a:pt x="2516073" y="145415"/>
                </a:lnTo>
                <a:lnTo>
                  <a:pt x="2517597" y="145415"/>
                </a:lnTo>
                <a:lnTo>
                  <a:pt x="2517686" y="146685"/>
                </a:lnTo>
                <a:lnTo>
                  <a:pt x="2513063" y="146685"/>
                </a:lnTo>
                <a:lnTo>
                  <a:pt x="2511615" y="145415"/>
                </a:lnTo>
                <a:lnTo>
                  <a:pt x="2512555" y="145415"/>
                </a:lnTo>
                <a:lnTo>
                  <a:pt x="2512555" y="144145"/>
                </a:lnTo>
                <a:lnTo>
                  <a:pt x="2512263" y="142875"/>
                </a:lnTo>
                <a:lnTo>
                  <a:pt x="2512098" y="142875"/>
                </a:lnTo>
                <a:lnTo>
                  <a:pt x="2512745" y="141605"/>
                </a:lnTo>
                <a:lnTo>
                  <a:pt x="2519603" y="141605"/>
                </a:lnTo>
                <a:lnTo>
                  <a:pt x="2521000" y="142875"/>
                </a:lnTo>
                <a:lnTo>
                  <a:pt x="2521000" y="131445"/>
                </a:lnTo>
                <a:lnTo>
                  <a:pt x="2519908" y="131445"/>
                </a:lnTo>
                <a:lnTo>
                  <a:pt x="2519502" y="130175"/>
                </a:lnTo>
                <a:lnTo>
                  <a:pt x="2530678" y="130175"/>
                </a:lnTo>
                <a:lnTo>
                  <a:pt x="2530678" y="106045"/>
                </a:lnTo>
                <a:lnTo>
                  <a:pt x="2524671" y="106045"/>
                </a:lnTo>
                <a:lnTo>
                  <a:pt x="2524671" y="113665"/>
                </a:lnTo>
                <a:lnTo>
                  <a:pt x="2521496" y="113665"/>
                </a:lnTo>
                <a:lnTo>
                  <a:pt x="2521699" y="112395"/>
                </a:lnTo>
                <a:lnTo>
                  <a:pt x="2523617" y="112395"/>
                </a:lnTo>
                <a:lnTo>
                  <a:pt x="2524671" y="113665"/>
                </a:lnTo>
                <a:lnTo>
                  <a:pt x="2524671" y="106045"/>
                </a:lnTo>
                <a:lnTo>
                  <a:pt x="2516174" y="106045"/>
                </a:lnTo>
                <a:lnTo>
                  <a:pt x="2516174" y="131445"/>
                </a:lnTo>
                <a:lnTo>
                  <a:pt x="2515908" y="132715"/>
                </a:lnTo>
                <a:lnTo>
                  <a:pt x="2513965" y="132715"/>
                </a:lnTo>
                <a:lnTo>
                  <a:pt x="2514003" y="131445"/>
                </a:lnTo>
                <a:lnTo>
                  <a:pt x="2516174" y="131445"/>
                </a:lnTo>
                <a:lnTo>
                  <a:pt x="2516174" y="106045"/>
                </a:lnTo>
                <a:lnTo>
                  <a:pt x="2512161" y="106045"/>
                </a:lnTo>
                <a:lnTo>
                  <a:pt x="2512161" y="112395"/>
                </a:lnTo>
                <a:lnTo>
                  <a:pt x="2508974" y="112395"/>
                </a:lnTo>
                <a:lnTo>
                  <a:pt x="2508974" y="132715"/>
                </a:lnTo>
                <a:lnTo>
                  <a:pt x="2503322" y="132715"/>
                </a:lnTo>
                <a:lnTo>
                  <a:pt x="2503322" y="142875"/>
                </a:lnTo>
                <a:lnTo>
                  <a:pt x="2501049" y="142875"/>
                </a:lnTo>
                <a:lnTo>
                  <a:pt x="2501798" y="141605"/>
                </a:lnTo>
                <a:lnTo>
                  <a:pt x="2502954" y="141605"/>
                </a:lnTo>
                <a:lnTo>
                  <a:pt x="2503322" y="142875"/>
                </a:lnTo>
                <a:lnTo>
                  <a:pt x="2503322" y="132715"/>
                </a:lnTo>
                <a:lnTo>
                  <a:pt x="2495499" y="132715"/>
                </a:lnTo>
                <a:lnTo>
                  <a:pt x="2495842" y="131445"/>
                </a:lnTo>
                <a:lnTo>
                  <a:pt x="2496235" y="131445"/>
                </a:lnTo>
                <a:lnTo>
                  <a:pt x="2496477" y="130175"/>
                </a:lnTo>
                <a:lnTo>
                  <a:pt x="2496718" y="128905"/>
                </a:lnTo>
                <a:lnTo>
                  <a:pt x="2498483" y="128905"/>
                </a:lnTo>
                <a:lnTo>
                  <a:pt x="2498788" y="130175"/>
                </a:lnTo>
                <a:lnTo>
                  <a:pt x="2498979" y="130175"/>
                </a:lnTo>
                <a:lnTo>
                  <a:pt x="2499614" y="131445"/>
                </a:lnTo>
                <a:lnTo>
                  <a:pt x="2501595" y="131445"/>
                </a:lnTo>
                <a:lnTo>
                  <a:pt x="2501595" y="130175"/>
                </a:lnTo>
                <a:lnTo>
                  <a:pt x="2500807" y="128905"/>
                </a:lnTo>
                <a:lnTo>
                  <a:pt x="2501036" y="128905"/>
                </a:lnTo>
                <a:lnTo>
                  <a:pt x="2503601" y="127635"/>
                </a:lnTo>
                <a:lnTo>
                  <a:pt x="2504719" y="127635"/>
                </a:lnTo>
                <a:lnTo>
                  <a:pt x="2506980" y="126365"/>
                </a:lnTo>
                <a:lnTo>
                  <a:pt x="2507589" y="130175"/>
                </a:lnTo>
                <a:lnTo>
                  <a:pt x="2508974" y="132715"/>
                </a:lnTo>
                <a:lnTo>
                  <a:pt x="2508974" y="112395"/>
                </a:lnTo>
                <a:lnTo>
                  <a:pt x="2502179" y="112395"/>
                </a:lnTo>
                <a:lnTo>
                  <a:pt x="2502814" y="111125"/>
                </a:lnTo>
                <a:lnTo>
                  <a:pt x="2511768" y="111125"/>
                </a:lnTo>
                <a:lnTo>
                  <a:pt x="2512161" y="112395"/>
                </a:lnTo>
                <a:lnTo>
                  <a:pt x="2512161" y="106045"/>
                </a:lnTo>
                <a:lnTo>
                  <a:pt x="2510078" y="107315"/>
                </a:lnTo>
                <a:lnTo>
                  <a:pt x="2508948" y="107315"/>
                </a:lnTo>
                <a:lnTo>
                  <a:pt x="2506929" y="106045"/>
                </a:lnTo>
                <a:lnTo>
                  <a:pt x="2502090" y="106045"/>
                </a:lnTo>
                <a:lnTo>
                  <a:pt x="2502090" y="112395"/>
                </a:lnTo>
                <a:lnTo>
                  <a:pt x="2501773" y="113665"/>
                </a:lnTo>
                <a:lnTo>
                  <a:pt x="2494165" y="113665"/>
                </a:lnTo>
                <a:lnTo>
                  <a:pt x="2494165" y="142875"/>
                </a:lnTo>
                <a:lnTo>
                  <a:pt x="2492311" y="142875"/>
                </a:lnTo>
                <a:lnTo>
                  <a:pt x="2492857" y="141605"/>
                </a:lnTo>
                <a:lnTo>
                  <a:pt x="2493429" y="141605"/>
                </a:lnTo>
                <a:lnTo>
                  <a:pt x="2494165" y="142875"/>
                </a:lnTo>
                <a:lnTo>
                  <a:pt x="2494165" y="113665"/>
                </a:lnTo>
                <a:lnTo>
                  <a:pt x="2490266" y="113665"/>
                </a:lnTo>
                <a:lnTo>
                  <a:pt x="2490266" y="132715"/>
                </a:lnTo>
                <a:lnTo>
                  <a:pt x="2488209" y="132715"/>
                </a:lnTo>
                <a:lnTo>
                  <a:pt x="2488958" y="131445"/>
                </a:lnTo>
                <a:lnTo>
                  <a:pt x="2490076" y="131445"/>
                </a:lnTo>
                <a:lnTo>
                  <a:pt x="2490266" y="132715"/>
                </a:lnTo>
                <a:lnTo>
                  <a:pt x="2490266" y="113665"/>
                </a:lnTo>
                <a:lnTo>
                  <a:pt x="2484844" y="113665"/>
                </a:lnTo>
                <a:lnTo>
                  <a:pt x="2484844" y="132715"/>
                </a:lnTo>
                <a:lnTo>
                  <a:pt x="2479129" y="132715"/>
                </a:lnTo>
                <a:lnTo>
                  <a:pt x="2479891" y="131445"/>
                </a:lnTo>
                <a:lnTo>
                  <a:pt x="2484463" y="131445"/>
                </a:lnTo>
                <a:lnTo>
                  <a:pt x="2484844" y="132715"/>
                </a:lnTo>
                <a:lnTo>
                  <a:pt x="2484844" y="113665"/>
                </a:lnTo>
                <a:lnTo>
                  <a:pt x="2482926" y="113665"/>
                </a:lnTo>
                <a:lnTo>
                  <a:pt x="2480500" y="112395"/>
                </a:lnTo>
                <a:lnTo>
                  <a:pt x="2479586" y="112395"/>
                </a:lnTo>
                <a:lnTo>
                  <a:pt x="2477376" y="113665"/>
                </a:lnTo>
                <a:lnTo>
                  <a:pt x="2467978" y="113665"/>
                </a:lnTo>
                <a:lnTo>
                  <a:pt x="2468689" y="112395"/>
                </a:lnTo>
                <a:lnTo>
                  <a:pt x="2471674" y="111125"/>
                </a:lnTo>
                <a:lnTo>
                  <a:pt x="2474303" y="112395"/>
                </a:lnTo>
                <a:lnTo>
                  <a:pt x="2476030" y="112395"/>
                </a:lnTo>
                <a:lnTo>
                  <a:pt x="2477122" y="111125"/>
                </a:lnTo>
                <a:lnTo>
                  <a:pt x="2497925" y="111125"/>
                </a:lnTo>
                <a:lnTo>
                  <a:pt x="2499779" y="112395"/>
                </a:lnTo>
                <a:lnTo>
                  <a:pt x="2502090" y="112395"/>
                </a:lnTo>
                <a:lnTo>
                  <a:pt x="2502090" y="106045"/>
                </a:lnTo>
                <a:lnTo>
                  <a:pt x="2496578" y="106045"/>
                </a:lnTo>
                <a:lnTo>
                  <a:pt x="2495448" y="104775"/>
                </a:lnTo>
                <a:lnTo>
                  <a:pt x="2493607" y="103505"/>
                </a:lnTo>
                <a:lnTo>
                  <a:pt x="2492743" y="103505"/>
                </a:lnTo>
                <a:lnTo>
                  <a:pt x="2491562" y="104775"/>
                </a:lnTo>
                <a:lnTo>
                  <a:pt x="2491282" y="104775"/>
                </a:lnTo>
                <a:lnTo>
                  <a:pt x="2489352" y="106045"/>
                </a:lnTo>
                <a:lnTo>
                  <a:pt x="2487638" y="106045"/>
                </a:lnTo>
                <a:lnTo>
                  <a:pt x="2483332" y="103505"/>
                </a:lnTo>
                <a:lnTo>
                  <a:pt x="2480614" y="103505"/>
                </a:lnTo>
                <a:lnTo>
                  <a:pt x="2477643" y="104775"/>
                </a:lnTo>
                <a:lnTo>
                  <a:pt x="2476741" y="104775"/>
                </a:lnTo>
                <a:lnTo>
                  <a:pt x="2476195" y="106045"/>
                </a:lnTo>
                <a:lnTo>
                  <a:pt x="2475446" y="107315"/>
                </a:lnTo>
                <a:lnTo>
                  <a:pt x="2469045" y="107315"/>
                </a:lnTo>
                <a:lnTo>
                  <a:pt x="2466492" y="106045"/>
                </a:lnTo>
                <a:lnTo>
                  <a:pt x="2463127" y="106045"/>
                </a:lnTo>
                <a:lnTo>
                  <a:pt x="2463127" y="147955"/>
                </a:lnTo>
                <a:lnTo>
                  <a:pt x="2462187" y="147955"/>
                </a:lnTo>
                <a:lnTo>
                  <a:pt x="2461628" y="149225"/>
                </a:lnTo>
                <a:lnTo>
                  <a:pt x="2460980" y="147955"/>
                </a:lnTo>
                <a:lnTo>
                  <a:pt x="2459786" y="147955"/>
                </a:lnTo>
                <a:lnTo>
                  <a:pt x="2460358" y="146685"/>
                </a:lnTo>
                <a:lnTo>
                  <a:pt x="2462199" y="146685"/>
                </a:lnTo>
                <a:lnTo>
                  <a:pt x="2463127" y="147955"/>
                </a:lnTo>
                <a:lnTo>
                  <a:pt x="2463127" y="106045"/>
                </a:lnTo>
                <a:lnTo>
                  <a:pt x="2462758" y="106045"/>
                </a:lnTo>
                <a:lnTo>
                  <a:pt x="2462758" y="111125"/>
                </a:lnTo>
                <a:lnTo>
                  <a:pt x="2462492" y="112395"/>
                </a:lnTo>
                <a:lnTo>
                  <a:pt x="2453589" y="112395"/>
                </a:lnTo>
                <a:lnTo>
                  <a:pt x="2453805" y="111125"/>
                </a:lnTo>
                <a:lnTo>
                  <a:pt x="2462758" y="111125"/>
                </a:lnTo>
                <a:lnTo>
                  <a:pt x="2462758" y="106045"/>
                </a:lnTo>
                <a:lnTo>
                  <a:pt x="2462326" y="106045"/>
                </a:lnTo>
                <a:lnTo>
                  <a:pt x="2457627" y="107315"/>
                </a:lnTo>
                <a:lnTo>
                  <a:pt x="2454960" y="107315"/>
                </a:lnTo>
                <a:lnTo>
                  <a:pt x="2450300" y="104775"/>
                </a:lnTo>
                <a:lnTo>
                  <a:pt x="2448242" y="104775"/>
                </a:lnTo>
                <a:lnTo>
                  <a:pt x="2448242" y="170815"/>
                </a:lnTo>
                <a:lnTo>
                  <a:pt x="2443619" y="170815"/>
                </a:lnTo>
                <a:lnTo>
                  <a:pt x="2442502" y="172085"/>
                </a:lnTo>
                <a:lnTo>
                  <a:pt x="2440394" y="172085"/>
                </a:lnTo>
                <a:lnTo>
                  <a:pt x="2440394" y="177165"/>
                </a:lnTo>
                <a:lnTo>
                  <a:pt x="2438171" y="177165"/>
                </a:lnTo>
                <a:lnTo>
                  <a:pt x="2438108" y="175895"/>
                </a:lnTo>
                <a:lnTo>
                  <a:pt x="2440101" y="175895"/>
                </a:lnTo>
                <a:lnTo>
                  <a:pt x="2440394" y="177165"/>
                </a:lnTo>
                <a:lnTo>
                  <a:pt x="2440394" y="172085"/>
                </a:lnTo>
                <a:lnTo>
                  <a:pt x="2438273" y="173355"/>
                </a:lnTo>
                <a:lnTo>
                  <a:pt x="2438019" y="175895"/>
                </a:lnTo>
                <a:lnTo>
                  <a:pt x="2436926" y="175895"/>
                </a:lnTo>
                <a:lnTo>
                  <a:pt x="2435415" y="174625"/>
                </a:lnTo>
                <a:lnTo>
                  <a:pt x="2427846" y="174625"/>
                </a:lnTo>
                <a:lnTo>
                  <a:pt x="2427846" y="205105"/>
                </a:lnTo>
                <a:lnTo>
                  <a:pt x="2427528" y="205105"/>
                </a:lnTo>
                <a:lnTo>
                  <a:pt x="2425369" y="206375"/>
                </a:lnTo>
                <a:lnTo>
                  <a:pt x="2423503" y="207645"/>
                </a:lnTo>
                <a:lnTo>
                  <a:pt x="2419121" y="206375"/>
                </a:lnTo>
                <a:lnTo>
                  <a:pt x="2405519" y="206375"/>
                </a:lnTo>
                <a:lnTo>
                  <a:pt x="2402992" y="205105"/>
                </a:lnTo>
                <a:lnTo>
                  <a:pt x="2401684" y="205105"/>
                </a:lnTo>
                <a:lnTo>
                  <a:pt x="2398941" y="206375"/>
                </a:lnTo>
                <a:lnTo>
                  <a:pt x="2397226" y="207645"/>
                </a:lnTo>
                <a:lnTo>
                  <a:pt x="2390495" y="206375"/>
                </a:lnTo>
                <a:lnTo>
                  <a:pt x="2385631" y="207645"/>
                </a:lnTo>
                <a:lnTo>
                  <a:pt x="2378049" y="206375"/>
                </a:lnTo>
                <a:lnTo>
                  <a:pt x="2375293" y="207645"/>
                </a:lnTo>
                <a:lnTo>
                  <a:pt x="2372550" y="205105"/>
                </a:lnTo>
                <a:lnTo>
                  <a:pt x="2372169" y="206375"/>
                </a:lnTo>
                <a:lnTo>
                  <a:pt x="2365629" y="206375"/>
                </a:lnTo>
                <a:lnTo>
                  <a:pt x="2360206" y="207645"/>
                </a:lnTo>
                <a:lnTo>
                  <a:pt x="2358428" y="206375"/>
                </a:lnTo>
                <a:lnTo>
                  <a:pt x="2355964" y="205105"/>
                </a:lnTo>
                <a:lnTo>
                  <a:pt x="2342007" y="205105"/>
                </a:lnTo>
                <a:lnTo>
                  <a:pt x="2342007" y="203835"/>
                </a:lnTo>
                <a:lnTo>
                  <a:pt x="2343366" y="203835"/>
                </a:lnTo>
                <a:lnTo>
                  <a:pt x="2344178" y="202565"/>
                </a:lnTo>
                <a:lnTo>
                  <a:pt x="2347353" y="201295"/>
                </a:lnTo>
                <a:lnTo>
                  <a:pt x="2349703" y="201295"/>
                </a:lnTo>
                <a:lnTo>
                  <a:pt x="2353056" y="203835"/>
                </a:lnTo>
                <a:lnTo>
                  <a:pt x="2397010" y="203835"/>
                </a:lnTo>
                <a:lnTo>
                  <a:pt x="2398699" y="202565"/>
                </a:lnTo>
                <a:lnTo>
                  <a:pt x="2399258" y="202565"/>
                </a:lnTo>
                <a:lnTo>
                  <a:pt x="2401608" y="203835"/>
                </a:lnTo>
                <a:lnTo>
                  <a:pt x="2403335" y="203835"/>
                </a:lnTo>
                <a:lnTo>
                  <a:pt x="2406180" y="202565"/>
                </a:lnTo>
                <a:lnTo>
                  <a:pt x="2407348" y="202565"/>
                </a:lnTo>
                <a:lnTo>
                  <a:pt x="2409380" y="203835"/>
                </a:lnTo>
                <a:lnTo>
                  <a:pt x="2427808" y="203835"/>
                </a:lnTo>
                <a:lnTo>
                  <a:pt x="2427846" y="205105"/>
                </a:lnTo>
                <a:lnTo>
                  <a:pt x="2427846" y="174625"/>
                </a:lnTo>
                <a:lnTo>
                  <a:pt x="2421001" y="174625"/>
                </a:lnTo>
                <a:lnTo>
                  <a:pt x="2420480" y="173355"/>
                </a:lnTo>
                <a:lnTo>
                  <a:pt x="2420848" y="172085"/>
                </a:lnTo>
                <a:lnTo>
                  <a:pt x="2422220" y="172085"/>
                </a:lnTo>
                <a:lnTo>
                  <a:pt x="2423909" y="170815"/>
                </a:lnTo>
                <a:lnTo>
                  <a:pt x="2424976" y="170815"/>
                </a:lnTo>
                <a:lnTo>
                  <a:pt x="2426576" y="169545"/>
                </a:lnTo>
                <a:lnTo>
                  <a:pt x="2447937" y="169545"/>
                </a:lnTo>
                <a:lnTo>
                  <a:pt x="2448242" y="170815"/>
                </a:lnTo>
                <a:lnTo>
                  <a:pt x="2448242" y="104775"/>
                </a:lnTo>
                <a:lnTo>
                  <a:pt x="2444712" y="106045"/>
                </a:lnTo>
                <a:lnTo>
                  <a:pt x="2443353" y="107315"/>
                </a:lnTo>
                <a:lnTo>
                  <a:pt x="2435237" y="107315"/>
                </a:lnTo>
                <a:lnTo>
                  <a:pt x="2435237" y="132715"/>
                </a:lnTo>
                <a:lnTo>
                  <a:pt x="2417064" y="132715"/>
                </a:lnTo>
                <a:lnTo>
                  <a:pt x="2417064" y="172085"/>
                </a:lnTo>
                <a:lnTo>
                  <a:pt x="2416683" y="172085"/>
                </a:lnTo>
                <a:lnTo>
                  <a:pt x="2415463" y="173355"/>
                </a:lnTo>
                <a:lnTo>
                  <a:pt x="2414816" y="172085"/>
                </a:lnTo>
                <a:lnTo>
                  <a:pt x="2413393" y="173355"/>
                </a:lnTo>
                <a:lnTo>
                  <a:pt x="2410091" y="173355"/>
                </a:lnTo>
                <a:lnTo>
                  <a:pt x="2408072" y="172085"/>
                </a:lnTo>
                <a:lnTo>
                  <a:pt x="2406878" y="172085"/>
                </a:lnTo>
                <a:lnTo>
                  <a:pt x="2404999" y="173355"/>
                </a:lnTo>
                <a:lnTo>
                  <a:pt x="2404287" y="174625"/>
                </a:lnTo>
                <a:lnTo>
                  <a:pt x="2402763" y="174625"/>
                </a:lnTo>
                <a:lnTo>
                  <a:pt x="2401976" y="173355"/>
                </a:lnTo>
                <a:lnTo>
                  <a:pt x="2403348" y="172085"/>
                </a:lnTo>
                <a:lnTo>
                  <a:pt x="2404249" y="170815"/>
                </a:lnTo>
                <a:lnTo>
                  <a:pt x="2416606" y="170815"/>
                </a:lnTo>
                <a:lnTo>
                  <a:pt x="2417064" y="172085"/>
                </a:lnTo>
                <a:lnTo>
                  <a:pt x="2417064" y="132715"/>
                </a:lnTo>
                <a:lnTo>
                  <a:pt x="2416848" y="132715"/>
                </a:lnTo>
                <a:lnTo>
                  <a:pt x="2417191" y="131445"/>
                </a:lnTo>
                <a:lnTo>
                  <a:pt x="2420683" y="131445"/>
                </a:lnTo>
                <a:lnTo>
                  <a:pt x="2422296" y="130175"/>
                </a:lnTo>
                <a:lnTo>
                  <a:pt x="2422791" y="130175"/>
                </a:lnTo>
                <a:lnTo>
                  <a:pt x="2425065" y="131445"/>
                </a:lnTo>
                <a:lnTo>
                  <a:pt x="2426792" y="131445"/>
                </a:lnTo>
                <a:lnTo>
                  <a:pt x="2429370" y="130175"/>
                </a:lnTo>
                <a:lnTo>
                  <a:pt x="2430259" y="130175"/>
                </a:lnTo>
                <a:lnTo>
                  <a:pt x="2432164" y="131445"/>
                </a:lnTo>
                <a:lnTo>
                  <a:pt x="2435009" y="131445"/>
                </a:lnTo>
                <a:lnTo>
                  <a:pt x="2435237" y="132715"/>
                </a:lnTo>
                <a:lnTo>
                  <a:pt x="2435237" y="107315"/>
                </a:lnTo>
                <a:lnTo>
                  <a:pt x="2433574" y="107315"/>
                </a:lnTo>
                <a:lnTo>
                  <a:pt x="2433574" y="113665"/>
                </a:lnTo>
                <a:lnTo>
                  <a:pt x="2429802" y="113665"/>
                </a:lnTo>
                <a:lnTo>
                  <a:pt x="2430208" y="112395"/>
                </a:lnTo>
                <a:lnTo>
                  <a:pt x="2432989" y="112395"/>
                </a:lnTo>
                <a:lnTo>
                  <a:pt x="2433574" y="113665"/>
                </a:lnTo>
                <a:lnTo>
                  <a:pt x="2433574" y="107315"/>
                </a:lnTo>
                <a:lnTo>
                  <a:pt x="2427935" y="107315"/>
                </a:lnTo>
                <a:lnTo>
                  <a:pt x="2427935" y="122555"/>
                </a:lnTo>
                <a:lnTo>
                  <a:pt x="2424239" y="122555"/>
                </a:lnTo>
                <a:lnTo>
                  <a:pt x="2424468" y="121285"/>
                </a:lnTo>
                <a:lnTo>
                  <a:pt x="2427744" y="121285"/>
                </a:lnTo>
                <a:lnTo>
                  <a:pt x="2427935" y="122555"/>
                </a:lnTo>
                <a:lnTo>
                  <a:pt x="2427935" y="107315"/>
                </a:lnTo>
                <a:lnTo>
                  <a:pt x="2422283" y="107315"/>
                </a:lnTo>
                <a:lnTo>
                  <a:pt x="2420886" y="106387"/>
                </a:lnTo>
                <a:lnTo>
                  <a:pt x="2420886" y="113665"/>
                </a:lnTo>
                <a:lnTo>
                  <a:pt x="2417076" y="113665"/>
                </a:lnTo>
                <a:lnTo>
                  <a:pt x="2417864" y="112395"/>
                </a:lnTo>
                <a:lnTo>
                  <a:pt x="2420531" y="112395"/>
                </a:lnTo>
                <a:lnTo>
                  <a:pt x="2420886" y="113665"/>
                </a:lnTo>
                <a:lnTo>
                  <a:pt x="2420886" y="106387"/>
                </a:lnTo>
                <a:lnTo>
                  <a:pt x="2420378" y="106045"/>
                </a:lnTo>
                <a:lnTo>
                  <a:pt x="2411653" y="106045"/>
                </a:lnTo>
                <a:lnTo>
                  <a:pt x="2411653" y="113665"/>
                </a:lnTo>
                <a:lnTo>
                  <a:pt x="2409075" y="113665"/>
                </a:lnTo>
                <a:lnTo>
                  <a:pt x="2408898" y="112395"/>
                </a:lnTo>
                <a:lnTo>
                  <a:pt x="2409444" y="111125"/>
                </a:lnTo>
                <a:lnTo>
                  <a:pt x="2410002" y="111125"/>
                </a:lnTo>
                <a:lnTo>
                  <a:pt x="2411107" y="112395"/>
                </a:lnTo>
                <a:lnTo>
                  <a:pt x="2411463" y="112395"/>
                </a:lnTo>
                <a:lnTo>
                  <a:pt x="2411653" y="113665"/>
                </a:lnTo>
                <a:lnTo>
                  <a:pt x="2411653" y="106045"/>
                </a:lnTo>
                <a:lnTo>
                  <a:pt x="2410625" y="106045"/>
                </a:lnTo>
                <a:lnTo>
                  <a:pt x="2409469" y="104775"/>
                </a:lnTo>
                <a:lnTo>
                  <a:pt x="2406662" y="103505"/>
                </a:lnTo>
                <a:lnTo>
                  <a:pt x="2404986" y="103505"/>
                </a:lnTo>
                <a:lnTo>
                  <a:pt x="2404986" y="113665"/>
                </a:lnTo>
                <a:lnTo>
                  <a:pt x="2402217" y="113665"/>
                </a:lnTo>
                <a:lnTo>
                  <a:pt x="2402167" y="112395"/>
                </a:lnTo>
                <a:lnTo>
                  <a:pt x="2403411" y="112395"/>
                </a:lnTo>
                <a:lnTo>
                  <a:pt x="2403843" y="111125"/>
                </a:lnTo>
                <a:lnTo>
                  <a:pt x="2404427" y="111125"/>
                </a:lnTo>
                <a:lnTo>
                  <a:pt x="2404783" y="112395"/>
                </a:lnTo>
                <a:lnTo>
                  <a:pt x="2404986" y="113665"/>
                </a:lnTo>
                <a:lnTo>
                  <a:pt x="2404986" y="103505"/>
                </a:lnTo>
                <a:lnTo>
                  <a:pt x="2404808" y="103505"/>
                </a:lnTo>
                <a:lnTo>
                  <a:pt x="2401849" y="104775"/>
                </a:lnTo>
                <a:lnTo>
                  <a:pt x="2400922" y="104775"/>
                </a:lnTo>
                <a:lnTo>
                  <a:pt x="2398890" y="107315"/>
                </a:lnTo>
                <a:lnTo>
                  <a:pt x="2398763" y="107315"/>
                </a:lnTo>
                <a:lnTo>
                  <a:pt x="2397328" y="106299"/>
                </a:lnTo>
                <a:lnTo>
                  <a:pt x="2397328" y="172085"/>
                </a:lnTo>
                <a:lnTo>
                  <a:pt x="2392311" y="174625"/>
                </a:lnTo>
                <a:lnTo>
                  <a:pt x="2390559" y="174625"/>
                </a:lnTo>
                <a:lnTo>
                  <a:pt x="2387955" y="173355"/>
                </a:lnTo>
                <a:lnTo>
                  <a:pt x="2387142" y="173355"/>
                </a:lnTo>
                <a:lnTo>
                  <a:pt x="2385466" y="174625"/>
                </a:lnTo>
                <a:lnTo>
                  <a:pt x="2384628" y="174625"/>
                </a:lnTo>
                <a:lnTo>
                  <a:pt x="2382951" y="173355"/>
                </a:lnTo>
                <a:lnTo>
                  <a:pt x="2382482" y="173355"/>
                </a:lnTo>
                <a:lnTo>
                  <a:pt x="2382482" y="200025"/>
                </a:lnTo>
                <a:lnTo>
                  <a:pt x="2380145" y="200025"/>
                </a:lnTo>
                <a:lnTo>
                  <a:pt x="2380589" y="198755"/>
                </a:lnTo>
                <a:lnTo>
                  <a:pt x="2382266" y="198755"/>
                </a:lnTo>
                <a:lnTo>
                  <a:pt x="2382482" y="200025"/>
                </a:lnTo>
                <a:lnTo>
                  <a:pt x="2382482" y="173355"/>
                </a:lnTo>
                <a:lnTo>
                  <a:pt x="2382151" y="173355"/>
                </a:lnTo>
                <a:lnTo>
                  <a:pt x="2380424" y="172085"/>
                </a:lnTo>
                <a:lnTo>
                  <a:pt x="2379522" y="172085"/>
                </a:lnTo>
                <a:lnTo>
                  <a:pt x="2378125" y="173355"/>
                </a:lnTo>
                <a:lnTo>
                  <a:pt x="2377592" y="173355"/>
                </a:lnTo>
                <a:lnTo>
                  <a:pt x="2376309" y="174625"/>
                </a:lnTo>
                <a:lnTo>
                  <a:pt x="2373376" y="174625"/>
                </a:lnTo>
                <a:lnTo>
                  <a:pt x="2372855" y="173355"/>
                </a:lnTo>
                <a:lnTo>
                  <a:pt x="2372652" y="173355"/>
                </a:lnTo>
                <a:lnTo>
                  <a:pt x="2372436" y="172085"/>
                </a:lnTo>
                <a:lnTo>
                  <a:pt x="2372690" y="172085"/>
                </a:lnTo>
                <a:lnTo>
                  <a:pt x="2374214" y="170815"/>
                </a:lnTo>
                <a:lnTo>
                  <a:pt x="2378913" y="170815"/>
                </a:lnTo>
                <a:lnTo>
                  <a:pt x="2381008" y="169545"/>
                </a:lnTo>
                <a:lnTo>
                  <a:pt x="2381923" y="169545"/>
                </a:lnTo>
                <a:lnTo>
                  <a:pt x="2385250" y="172085"/>
                </a:lnTo>
                <a:lnTo>
                  <a:pt x="2387828" y="170815"/>
                </a:lnTo>
                <a:lnTo>
                  <a:pt x="2390978" y="169545"/>
                </a:lnTo>
                <a:lnTo>
                  <a:pt x="2395067" y="169545"/>
                </a:lnTo>
                <a:lnTo>
                  <a:pt x="2397214" y="172085"/>
                </a:lnTo>
                <a:lnTo>
                  <a:pt x="2397328" y="106299"/>
                </a:lnTo>
                <a:lnTo>
                  <a:pt x="2396972" y="106045"/>
                </a:lnTo>
                <a:lnTo>
                  <a:pt x="2391537" y="106045"/>
                </a:lnTo>
                <a:lnTo>
                  <a:pt x="2391537" y="132715"/>
                </a:lnTo>
                <a:lnTo>
                  <a:pt x="2387600" y="132715"/>
                </a:lnTo>
                <a:lnTo>
                  <a:pt x="2388082" y="131445"/>
                </a:lnTo>
                <a:lnTo>
                  <a:pt x="2391156" y="131445"/>
                </a:lnTo>
                <a:lnTo>
                  <a:pt x="2391537" y="132715"/>
                </a:lnTo>
                <a:lnTo>
                  <a:pt x="2391537" y="106045"/>
                </a:lnTo>
                <a:lnTo>
                  <a:pt x="2387955" y="106045"/>
                </a:lnTo>
                <a:lnTo>
                  <a:pt x="2387955" y="114935"/>
                </a:lnTo>
                <a:lnTo>
                  <a:pt x="2387536" y="116205"/>
                </a:lnTo>
                <a:lnTo>
                  <a:pt x="2386965" y="116205"/>
                </a:lnTo>
                <a:lnTo>
                  <a:pt x="2386088" y="114935"/>
                </a:lnTo>
                <a:lnTo>
                  <a:pt x="2387955" y="114935"/>
                </a:lnTo>
                <a:lnTo>
                  <a:pt x="2387955" y="106045"/>
                </a:lnTo>
                <a:lnTo>
                  <a:pt x="2379522" y="106045"/>
                </a:lnTo>
                <a:lnTo>
                  <a:pt x="2379522" y="122555"/>
                </a:lnTo>
                <a:lnTo>
                  <a:pt x="2379294" y="123825"/>
                </a:lnTo>
                <a:lnTo>
                  <a:pt x="2378278" y="123825"/>
                </a:lnTo>
                <a:lnTo>
                  <a:pt x="2377770" y="122555"/>
                </a:lnTo>
                <a:lnTo>
                  <a:pt x="2379522" y="122555"/>
                </a:lnTo>
                <a:lnTo>
                  <a:pt x="2379522" y="106045"/>
                </a:lnTo>
                <a:lnTo>
                  <a:pt x="2376894" y="106045"/>
                </a:lnTo>
                <a:lnTo>
                  <a:pt x="2376894" y="132715"/>
                </a:lnTo>
                <a:lnTo>
                  <a:pt x="2371280" y="132715"/>
                </a:lnTo>
                <a:lnTo>
                  <a:pt x="2371433" y="131445"/>
                </a:lnTo>
                <a:lnTo>
                  <a:pt x="2376297" y="131445"/>
                </a:lnTo>
                <a:lnTo>
                  <a:pt x="2376894" y="132715"/>
                </a:lnTo>
                <a:lnTo>
                  <a:pt x="2376894" y="106045"/>
                </a:lnTo>
                <a:lnTo>
                  <a:pt x="2371407" y="106045"/>
                </a:lnTo>
                <a:lnTo>
                  <a:pt x="2371407" y="113665"/>
                </a:lnTo>
                <a:lnTo>
                  <a:pt x="2369616" y="113665"/>
                </a:lnTo>
                <a:lnTo>
                  <a:pt x="2369616" y="172085"/>
                </a:lnTo>
                <a:lnTo>
                  <a:pt x="2369096" y="172085"/>
                </a:lnTo>
                <a:lnTo>
                  <a:pt x="2368219" y="173355"/>
                </a:lnTo>
                <a:lnTo>
                  <a:pt x="2367699" y="172085"/>
                </a:lnTo>
                <a:lnTo>
                  <a:pt x="2368016" y="170815"/>
                </a:lnTo>
                <a:lnTo>
                  <a:pt x="2369235" y="170815"/>
                </a:lnTo>
                <a:lnTo>
                  <a:pt x="2369616" y="172085"/>
                </a:lnTo>
                <a:lnTo>
                  <a:pt x="2369616" y="113665"/>
                </a:lnTo>
                <a:lnTo>
                  <a:pt x="2367445" y="113665"/>
                </a:lnTo>
                <a:lnTo>
                  <a:pt x="2367737" y="112395"/>
                </a:lnTo>
                <a:lnTo>
                  <a:pt x="2370937" y="112395"/>
                </a:lnTo>
                <a:lnTo>
                  <a:pt x="2371407" y="113665"/>
                </a:lnTo>
                <a:lnTo>
                  <a:pt x="2371407" y="106045"/>
                </a:lnTo>
                <a:lnTo>
                  <a:pt x="2363876" y="106045"/>
                </a:lnTo>
                <a:lnTo>
                  <a:pt x="2361958" y="107048"/>
                </a:lnTo>
                <a:lnTo>
                  <a:pt x="2361958" y="113665"/>
                </a:lnTo>
                <a:lnTo>
                  <a:pt x="2358707" y="113665"/>
                </a:lnTo>
                <a:lnTo>
                  <a:pt x="2358707" y="173355"/>
                </a:lnTo>
                <a:lnTo>
                  <a:pt x="2358250" y="174625"/>
                </a:lnTo>
                <a:lnTo>
                  <a:pt x="2351417" y="174625"/>
                </a:lnTo>
                <a:lnTo>
                  <a:pt x="2349538" y="173355"/>
                </a:lnTo>
                <a:lnTo>
                  <a:pt x="2348166" y="172085"/>
                </a:lnTo>
                <a:lnTo>
                  <a:pt x="2344775" y="170815"/>
                </a:lnTo>
                <a:lnTo>
                  <a:pt x="2343937" y="170815"/>
                </a:lnTo>
                <a:lnTo>
                  <a:pt x="2341435" y="173355"/>
                </a:lnTo>
                <a:lnTo>
                  <a:pt x="2341549" y="174625"/>
                </a:lnTo>
                <a:lnTo>
                  <a:pt x="2342997" y="175895"/>
                </a:lnTo>
                <a:lnTo>
                  <a:pt x="2345842" y="175895"/>
                </a:lnTo>
                <a:lnTo>
                  <a:pt x="2347125" y="177165"/>
                </a:lnTo>
                <a:lnTo>
                  <a:pt x="2346604" y="177165"/>
                </a:lnTo>
                <a:lnTo>
                  <a:pt x="2344483" y="178435"/>
                </a:lnTo>
                <a:lnTo>
                  <a:pt x="2340254" y="178435"/>
                </a:lnTo>
                <a:lnTo>
                  <a:pt x="2340254" y="177165"/>
                </a:lnTo>
                <a:lnTo>
                  <a:pt x="2338641" y="177165"/>
                </a:lnTo>
                <a:lnTo>
                  <a:pt x="2338641" y="205105"/>
                </a:lnTo>
                <a:lnTo>
                  <a:pt x="2300020" y="205105"/>
                </a:lnTo>
                <a:lnTo>
                  <a:pt x="2300147" y="203835"/>
                </a:lnTo>
                <a:lnTo>
                  <a:pt x="2315959" y="203835"/>
                </a:lnTo>
                <a:lnTo>
                  <a:pt x="2317089" y="202565"/>
                </a:lnTo>
                <a:lnTo>
                  <a:pt x="2319363" y="202565"/>
                </a:lnTo>
                <a:lnTo>
                  <a:pt x="2320442" y="203835"/>
                </a:lnTo>
                <a:lnTo>
                  <a:pt x="2334298" y="203835"/>
                </a:lnTo>
                <a:lnTo>
                  <a:pt x="2336596" y="202565"/>
                </a:lnTo>
                <a:lnTo>
                  <a:pt x="2337600" y="202565"/>
                </a:lnTo>
                <a:lnTo>
                  <a:pt x="2338641" y="205105"/>
                </a:lnTo>
                <a:lnTo>
                  <a:pt x="2338641" y="177165"/>
                </a:lnTo>
                <a:lnTo>
                  <a:pt x="2333129" y="177165"/>
                </a:lnTo>
                <a:lnTo>
                  <a:pt x="2333421" y="175895"/>
                </a:lnTo>
                <a:lnTo>
                  <a:pt x="2336622" y="175895"/>
                </a:lnTo>
                <a:lnTo>
                  <a:pt x="2338400" y="174625"/>
                </a:lnTo>
                <a:lnTo>
                  <a:pt x="2339225" y="174625"/>
                </a:lnTo>
                <a:lnTo>
                  <a:pt x="2339467" y="172085"/>
                </a:lnTo>
                <a:lnTo>
                  <a:pt x="2339581" y="170815"/>
                </a:lnTo>
                <a:lnTo>
                  <a:pt x="2340546" y="169545"/>
                </a:lnTo>
                <a:lnTo>
                  <a:pt x="2352789" y="169545"/>
                </a:lnTo>
                <a:lnTo>
                  <a:pt x="2354491" y="170815"/>
                </a:lnTo>
                <a:lnTo>
                  <a:pt x="2354961" y="170815"/>
                </a:lnTo>
                <a:lnTo>
                  <a:pt x="2358326" y="169545"/>
                </a:lnTo>
                <a:lnTo>
                  <a:pt x="2358021" y="172085"/>
                </a:lnTo>
                <a:lnTo>
                  <a:pt x="2358275" y="172085"/>
                </a:lnTo>
                <a:lnTo>
                  <a:pt x="2358707" y="173355"/>
                </a:lnTo>
                <a:lnTo>
                  <a:pt x="2358707" y="113665"/>
                </a:lnTo>
                <a:lnTo>
                  <a:pt x="2358199" y="113665"/>
                </a:lnTo>
                <a:lnTo>
                  <a:pt x="2359202" y="112395"/>
                </a:lnTo>
                <a:lnTo>
                  <a:pt x="2361234" y="112395"/>
                </a:lnTo>
                <a:lnTo>
                  <a:pt x="2361958" y="113665"/>
                </a:lnTo>
                <a:lnTo>
                  <a:pt x="2361958" y="107048"/>
                </a:lnTo>
                <a:lnTo>
                  <a:pt x="2361425" y="107315"/>
                </a:lnTo>
                <a:lnTo>
                  <a:pt x="2360472" y="107315"/>
                </a:lnTo>
                <a:lnTo>
                  <a:pt x="2358567" y="106045"/>
                </a:lnTo>
                <a:lnTo>
                  <a:pt x="2352535" y="106045"/>
                </a:lnTo>
                <a:lnTo>
                  <a:pt x="2352535" y="113665"/>
                </a:lnTo>
                <a:lnTo>
                  <a:pt x="2350262" y="113665"/>
                </a:lnTo>
                <a:lnTo>
                  <a:pt x="2348014" y="114935"/>
                </a:lnTo>
                <a:lnTo>
                  <a:pt x="2345359" y="114935"/>
                </a:lnTo>
                <a:lnTo>
                  <a:pt x="2344763" y="113665"/>
                </a:lnTo>
                <a:lnTo>
                  <a:pt x="2343378" y="113665"/>
                </a:lnTo>
                <a:lnTo>
                  <a:pt x="2343454" y="112395"/>
                </a:lnTo>
                <a:lnTo>
                  <a:pt x="2345156" y="111125"/>
                </a:lnTo>
                <a:lnTo>
                  <a:pt x="2348649" y="111125"/>
                </a:lnTo>
                <a:lnTo>
                  <a:pt x="2350135" y="112395"/>
                </a:lnTo>
                <a:lnTo>
                  <a:pt x="2352294" y="112395"/>
                </a:lnTo>
                <a:lnTo>
                  <a:pt x="2352535" y="113665"/>
                </a:lnTo>
                <a:lnTo>
                  <a:pt x="2352535" y="106045"/>
                </a:lnTo>
                <a:lnTo>
                  <a:pt x="2334933" y="106045"/>
                </a:lnTo>
                <a:lnTo>
                  <a:pt x="2334933" y="113665"/>
                </a:lnTo>
                <a:lnTo>
                  <a:pt x="2331059" y="113665"/>
                </a:lnTo>
                <a:lnTo>
                  <a:pt x="2330996" y="112395"/>
                </a:lnTo>
                <a:lnTo>
                  <a:pt x="2331491" y="112395"/>
                </a:lnTo>
                <a:lnTo>
                  <a:pt x="2332418" y="111125"/>
                </a:lnTo>
                <a:lnTo>
                  <a:pt x="2332901" y="111125"/>
                </a:lnTo>
                <a:lnTo>
                  <a:pt x="2334323" y="112395"/>
                </a:lnTo>
                <a:lnTo>
                  <a:pt x="2334933" y="113665"/>
                </a:lnTo>
                <a:lnTo>
                  <a:pt x="2334933" y="106045"/>
                </a:lnTo>
                <a:lnTo>
                  <a:pt x="2324176" y="106045"/>
                </a:lnTo>
                <a:lnTo>
                  <a:pt x="2324176" y="113665"/>
                </a:lnTo>
                <a:lnTo>
                  <a:pt x="2322182" y="113665"/>
                </a:lnTo>
                <a:lnTo>
                  <a:pt x="2322182" y="177165"/>
                </a:lnTo>
                <a:lnTo>
                  <a:pt x="2321674" y="177165"/>
                </a:lnTo>
                <a:lnTo>
                  <a:pt x="2319388" y="178435"/>
                </a:lnTo>
                <a:lnTo>
                  <a:pt x="2318245" y="177165"/>
                </a:lnTo>
                <a:lnTo>
                  <a:pt x="2316746" y="177165"/>
                </a:lnTo>
                <a:lnTo>
                  <a:pt x="2316035" y="175895"/>
                </a:lnTo>
                <a:lnTo>
                  <a:pt x="2315324" y="174625"/>
                </a:lnTo>
                <a:lnTo>
                  <a:pt x="2311184" y="174625"/>
                </a:lnTo>
                <a:lnTo>
                  <a:pt x="2310828" y="173355"/>
                </a:lnTo>
                <a:lnTo>
                  <a:pt x="2320366" y="173355"/>
                </a:lnTo>
                <a:lnTo>
                  <a:pt x="2321014" y="174625"/>
                </a:lnTo>
                <a:lnTo>
                  <a:pt x="2322182" y="177165"/>
                </a:lnTo>
                <a:lnTo>
                  <a:pt x="2322182" y="113665"/>
                </a:lnTo>
                <a:lnTo>
                  <a:pt x="2320188" y="113665"/>
                </a:lnTo>
                <a:lnTo>
                  <a:pt x="2320188" y="170815"/>
                </a:lnTo>
                <a:lnTo>
                  <a:pt x="2317915" y="170815"/>
                </a:lnTo>
                <a:lnTo>
                  <a:pt x="2318283" y="169545"/>
                </a:lnTo>
                <a:lnTo>
                  <a:pt x="2319845" y="169545"/>
                </a:lnTo>
                <a:lnTo>
                  <a:pt x="2320188" y="170815"/>
                </a:lnTo>
                <a:lnTo>
                  <a:pt x="2320188" y="113665"/>
                </a:lnTo>
                <a:lnTo>
                  <a:pt x="2319807" y="113665"/>
                </a:lnTo>
                <a:lnTo>
                  <a:pt x="2319959" y="112395"/>
                </a:lnTo>
                <a:lnTo>
                  <a:pt x="2320315" y="112395"/>
                </a:lnTo>
                <a:lnTo>
                  <a:pt x="2321280" y="111125"/>
                </a:lnTo>
                <a:lnTo>
                  <a:pt x="2321801" y="111125"/>
                </a:lnTo>
                <a:lnTo>
                  <a:pt x="2323236" y="112395"/>
                </a:lnTo>
                <a:lnTo>
                  <a:pt x="2324176" y="113665"/>
                </a:lnTo>
                <a:lnTo>
                  <a:pt x="2324176" y="106045"/>
                </a:lnTo>
                <a:lnTo>
                  <a:pt x="2312911" y="106045"/>
                </a:lnTo>
                <a:lnTo>
                  <a:pt x="2312911" y="113665"/>
                </a:lnTo>
                <a:lnTo>
                  <a:pt x="2310650" y="113665"/>
                </a:lnTo>
                <a:lnTo>
                  <a:pt x="2311412" y="112395"/>
                </a:lnTo>
                <a:lnTo>
                  <a:pt x="2312555" y="112395"/>
                </a:lnTo>
                <a:lnTo>
                  <a:pt x="2312911" y="113665"/>
                </a:lnTo>
                <a:lnTo>
                  <a:pt x="2312911" y="106045"/>
                </a:lnTo>
                <a:lnTo>
                  <a:pt x="2305520" y="106045"/>
                </a:lnTo>
                <a:lnTo>
                  <a:pt x="2305520" y="170815"/>
                </a:lnTo>
                <a:lnTo>
                  <a:pt x="2305100" y="170815"/>
                </a:lnTo>
                <a:lnTo>
                  <a:pt x="2304072" y="172085"/>
                </a:lnTo>
                <a:lnTo>
                  <a:pt x="2302179" y="172085"/>
                </a:lnTo>
                <a:lnTo>
                  <a:pt x="2301367" y="170815"/>
                </a:lnTo>
                <a:lnTo>
                  <a:pt x="2300046" y="170815"/>
                </a:lnTo>
                <a:lnTo>
                  <a:pt x="2299957" y="169545"/>
                </a:lnTo>
                <a:lnTo>
                  <a:pt x="2305253" y="169545"/>
                </a:lnTo>
                <a:lnTo>
                  <a:pt x="2305520" y="170815"/>
                </a:lnTo>
                <a:lnTo>
                  <a:pt x="2305520" y="106045"/>
                </a:lnTo>
                <a:lnTo>
                  <a:pt x="2302192" y="106045"/>
                </a:lnTo>
                <a:lnTo>
                  <a:pt x="2301710" y="105968"/>
                </a:lnTo>
                <a:lnTo>
                  <a:pt x="2301710" y="113665"/>
                </a:lnTo>
                <a:lnTo>
                  <a:pt x="2298230" y="113665"/>
                </a:lnTo>
                <a:lnTo>
                  <a:pt x="2298649" y="112395"/>
                </a:lnTo>
                <a:lnTo>
                  <a:pt x="2301265" y="112395"/>
                </a:lnTo>
                <a:lnTo>
                  <a:pt x="2301710" y="113665"/>
                </a:lnTo>
                <a:lnTo>
                  <a:pt x="2301710" y="105968"/>
                </a:lnTo>
                <a:lnTo>
                  <a:pt x="2296960" y="105143"/>
                </a:lnTo>
                <a:lnTo>
                  <a:pt x="2296960" y="203835"/>
                </a:lnTo>
                <a:lnTo>
                  <a:pt x="2296718" y="205105"/>
                </a:lnTo>
                <a:lnTo>
                  <a:pt x="2294064" y="205105"/>
                </a:lnTo>
                <a:lnTo>
                  <a:pt x="2293467" y="203835"/>
                </a:lnTo>
                <a:lnTo>
                  <a:pt x="2294204" y="203835"/>
                </a:lnTo>
                <a:lnTo>
                  <a:pt x="2294966" y="202565"/>
                </a:lnTo>
                <a:lnTo>
                  <a:pt x="2296744" y="202565"/>
                </a:lnTo>
                <a:lnTo>
                  <a:pt x="2296960" y="203835"/>
                </a:lnTo>
                <a:lnTo>
                  <a:pt x="2296960" y="105143"/>
                </a:lnTo>
                <a:lnTo>
                  <a:pt x="2294864" y="104775"/>
                </a:lnTo>
                <a:lnTo>
                  <a:pt x="2294407" y="104775"/>
                </a:lnTo>
                <a:lnTo>
                  <a:pt x="2294407" y="173355"/>
                </a:lnTo>
                <a:lnTo>
                  <a:pt x="2293975" y="174625"/>
                </a:lnTo>
                <a:lnTo>
                  <a:pt x="2293416" y="174625"/>
                </a:lnTo>
                <a:lnTo>
                  <a:pt x="2293416" y="203835"/>
                </a:lnTo>
                <a:lnTo>
                  <a:pt x="2292350" y="203835"/>
                </a:lnTo>
                <a:lnTo>
                  <a:pt x="2291080" y="205105"/>
                </a:lnTo>
                <a:lnTo>
                  <a:pt x="2272652" y="205105"/>
                </a:lnTo>
                <a:lnTo>
                  <a:pt x="2272652" y="210185"/>
                </a:lnTo>
                <a:lnTo>
                  <a:pt x="2264194" y="210185"/>
                </a:lnTo>
                <a:lnTo>
                  <a:pt x="2263317" y="211455"/>
                </a:lnTo>
                <a:lnTo>
                  <a:pt x="2259355" y="211455"/>
                </a:lnTo>
                <a:lnTo>
                  <a:pt x="2258745" y="210185"/>
                </a:lnTo>
                <a:lnTo>
                  <a:pt x="2256205" y="211455"/>
                </a:lnTo>
                <a:lnTo>
                  <a:pt x="2254161" y="212725"/>
                </a:lnTo>
                <a:lnTo>
                  <a:pt x="2250122" y="212725"/>
                </a:lnTo>
                <a:lnTo>
                  <a:pt x="2248420" y="211455"/>
                </a:lnTo>
                <a:lnTo>
                  <a:pt x="2245652" y="210185"/>
                </a:lnTo>
                <a:lnTo>
                  <a:pt x="2244356" y="210185"/>
                </a:lnTo>
                <a:lnTo>
                  <a:pt x="2242045" y="211455"/>
                </a:lnTo>
                <a:lnTo>
                  <a:pt x="2240965" y="211455"/>
                </a:lnTo>
                <a:lnTo>
                  <a:pt x="2239010" y="210185"/>
                </a:lnTo>
                <a:lnTo>
                  <a:pt x="2217978" y="210185"/>
                </a:lnTo>
                <a:lnTo>
                  <a:pt x="2217166" y="211455"/>
                </a:lnTo>
                <a:lnTo>
                  <a:pt x="2213521" y="211455"/>
                </a:lnTo>
                <a:lnTo>
                  <a:pt x="2212327" y="210185"/>
                </a:lnTo>
                <a:lnTo>
                  <a:pt x="2192731" y="210185"/>
                </a:lnTo>
                <a:lnTo>
                  <a:pt x="2192731" y="222885"/>
                </a:lnTo>
                <a:lnTo>
                  <a:pt x="2191893" y="222885"/>
                </a:lnTo>
                <a:lnTo>
                  <a:pt x="2191893" y="271145"/>
                </a:lnTo>
                <a:lnTo>
                  <a:pt x="2191410" y="272415"/>
                </a:lnTo>
                <a:lnTo>
                  <a:pt x="2184577" y="272415"/>
                </a:lnTo>
                <a:lnTo>
                  <a:pt x="2184577" y="280035"/>
                </a:lnTo>
                <a:lnTo>
                  <a:pt x="2184311" y="281305"/>
                </a:lnTo>
                <a:lnTo>
                  <a:pt x="2184158" y="281305"/>
                </a:lnTo>
                <a:lnTo>
                  <a:pt x="2183384" y="282575"/>
                </a:lnTo>
                <a:lnTo>
                  <a:pt x="2176856" y="282575"/>
                </a:lnTo>
                <a:lnTo>
                  <a:pt x="2174633" y="281305"/>
                </a:lnTo>
                <a:lnTo>
                  <a:pt x="2173706" y="281305"/>
                </a:lnTo>
                <a:lnTo>
                  <a:pt x="2171776" y="282575"/>
                </a:lnTo>
                <a:lnTo>
                  <a:pt x="2165083" y="282575"/>
                </a:lnTo>
                <a:lnTo>
                  <a:pt x="2162556" y="281305"/>
                </a:lnTo>
                <a:lnTo>
                  <a:pt x="2161933" y="281305"/>
                </a:lnTo>
                <a:lnTo>
                  <a:pt x="2160498" y="282575"/>
                </a:lnTo>
                <a:lnTo>
                  <a:pt x="2159546" y="282575"/>
                </a:lnTo>
                <a:lnTo>
                  <a:pt x="2157298" y="281305"/>
                </a:lnTo>
                <a:lnTo>
                  <a:pt x="2140915" y="281305"/>
                </a:lnTo>
                <a:lnTo>
                  <a:pt x="2140458" y="280035"/>
                </a:lnTo>
                <a:lnTo>
                  <a:pt x="2140623" y="280035"/>
                </a:lnTo>
                <a:lnTo>
                  <a:pt x="2141461" y="278765"/>
                </a:lnTo>
                <a:lnTo>
                  <a:pt x="2141956" y="278765"/>
                </a:lnTo>
                <a:lnTo>
                  <a:pt x="2144674" y="277495"/>
                </a:lnTo>
                <a:lnTo>
                  <a:pt x="2146820" y="278765"/>
                </a:lnTo>
                <a:lnTo>
                  <a:pt x="2150173" y="277495"/>
                </a:lnTo>
                <a:lnTo>
                  <a:pt x="2152624" y="277495"/>
                </a:lnTo>
                <a:lnTo>
                  <a:pt x="2152904" y="276225"/>
                </a:lnTo>
                <a:lnTo>
                  <a:pt x="2158542" y="276225"/>
                </a:lnTo>
                <a:lnTo>
                  <a:pt x="2160994" y="277495"/>
                </a:lnTo>
                <a:lnTo>
                  <a:pt x="2164613" y="277495"/>
                </a:lnTo>
                <a:lnTo>
                  <a:pt x="2166378" y="278765"/>
                </a:lnTo>
                <a:lnTo>
                  <a:pt x="2168499" y="278765"/>
                </a:lnTo>
                <a:lnTo>
                  <a:pt x="2169160" y="280035"/>
                </a:lnTo>
                <a:lnTo>
                  <a:pt x="2184577" y="280035"/>
                </a:lnTo>
                <a:lnTo>
                  <a:pt x="2184577" y="272415"/>
                </a:lnTo>
                <a:lnTo>
                  <a:pt x="2173706" y="272415"/>
                </a:lnTo>
                <a:lnTo>
                  <a:pt x="2173427" y="271145"/>
                </a:lnTo>
                <a:lnTo>
                  <a:pt x="2191893" y="271145"/>
                </a:lnTo>
                <a:lnTo>
                  <a:pt x="2191893" y="222885"/>
                </a:lnTo>
                <a:lnTo>
                  <a:pt x="2181517" y="222885"/>
                </a:lnTo>
                <a:lnTo>
                  <a:pt x="2178647" y="224155"/>
                </a:lnTo>
                <a:lnTo>
                  <a:pt x="2177199" y="224155"/>
                </a:lnTo>
                <a:lnTo>
                  <a:pt x="2174646" y="222885"/>
                </a:lnTo>
                <a:lnTo>
                  <a:pt x="2171649" y="222885"/>
                </a:lnTo>
                <a:lnTo>
                  <a:pt x="2170201" y="224155"/>
                </a:lnTo>
                <a:lnTo>
                  <a:pt x="2169096" y="224155"/>
                </a:lnTo>
                <a:lnTo>
                  <a:pt x="2167432" y="222885"/>
                </a:lnTo>
                <a:lnTo>
                  <a:pt x="2165312" y="222885"/>
                </a:lnTo>
                <a:lnTo>
                  <a:pt x="2164524" y="224155"/>
                </a:lnTo>
                <a:lnTo>
                  <a:pt x="2161248" y="224155"/>
                </a:lnTo>
                <a:lnTo>
                  <a:pt x="2159089" y="222885"/>
                </a:lnTo>
                <a:lnTo>
                  <a:pt x="2153450" y="222885"/>
                </a:lnTo>
                <a:lnTo>
                  <a:pt x="2153450" y="269875"/>
                </a:lnTo>
                <a:lnTo>
                  <a:pt x="2152980" y="271145"/>
                </a:lnTo>
                <a:lnTo>
                  <a:pt x="2140102" y="271145"/>
                </a:lnTo>
                <a:lnTo>
                  <a:pt x="2137219" y="269875"/>
                </a:lnTo>
                <a:lnTo>
                  <a:pt x="2142782" y="269875"/>
                </a:lnTo>
                <a:lnTo>
                  <a:pt x="2147608" y="268605"/>
                </a:lnTo>
                <a:lnTo>
                  <a:pt x="2153183" y="269875"/>
                </a:lnTo>
                <a:lnTo>
                  <a:pt x="2153450" y="269875"/>
                </a:lnTo>
                <a:lnTo>
                  <a:pt x="2153450" y="222885"/>
                </a:lnTo>
                <a:lnTo>
                  <a:pt x="2151862" y="222885"/>
                </a:lnTo>
                <a:lnTo>
                  <a:pt x="2149322" y="224155"/>
                </a:lnTo>
                <a:lnTo>
                  <a:pt x="2147290" y="224155"/>
                </a:lnTo>
                <a:lnTo>
                  <a:pt x="2144141" y="222885"/>
                </a:lnTo>
                <a:lnTo>
                  <a:pt x="2138705" y="222885"/>
                </a:lnTo>
                <a:lnTo>
                  <a:pt x="2136762" y="221615"/>
                </a:lnTo>
                <a:lnTo>
                  <a:pt x="2132533" y="221615"/>
                </a:lnTo>
                <a:lnTo>
                  <a:pt x="2131301" y="221589"/>
                </a:lnTo>
                <a:lnTo>
                  <a:pt x="2131301" y="269875"/>
                </a:lnTo>
                <a:lnTo>
                  <a:pt x="2131161" y="269875"/>
                </a:lnTo>
                <a:lnTo>
                  <a:pt x="2130729" y="271145"/>
                </a:lnTo>
                <a:lnTo>
                  <a:pt x="2121001" y="271145"/>
                </a:lnTo>
                <a:lnTo>
                  <a:pt x="2119960" y="270586"/>
                </a:lnTo>
                <a:lnTo>
                  <a:pt x="2119960" y="278765"/>
                </a:lnTo>
                <a:lnTo>
                  <a:pt x="2118614" y="278765"/>
                </a:lnTo>
                <a:lnTo>
                  <a:pt x="2119134" y="277495"/>
                </a:lnTo>
                <a:lnTo>
                  <a:pt x="2119719" y="277495"/>
                </a:lnTo>
                <a:lnTo>
                  <a:pt x="2119960" y="278765"/>
                </a:lnTo>
                <a:lnTo>
                  <a:pt x="2119960" y="270586"/>
                </a:lnTo>
                <a:lnTo>
                  <a:pt x="2118677" y="269875"/>
                </a:lnTo>
                <a:lnTo>
                  <a:pt x="2118017" y="269875"/>
                </a:lnTo>
                <a:lnTo>
                  <a:pt x="2118068" y="268605"/>
                </a:lnTo>
                <a:lnTo>
                  <a:pt x="2128164" y="268605"/>
                </a:lnTo>
                <a:lnTo>
                  <a:pt x="2131301" y="269875"/>
                </a:lnTo>
                <a:lnTo>
                  <a:pt x="2131301" y="221589"/>
                </a:lnTo>
                <a:lnTo>
                  <a:pt x="2102116" y="220853"/>
                </a:lnTo>
                <a:lnTo>
                  <a:pt x="2102116" y="278765"/>
                </a:lnTo>
                <a:lnTo>
                  <a:pt x="2101011" y="280035"/>
                </a:lnTo>
                <a:lnTo>
                  <a:pt x="2099424" y="280035"/>
                </a:lnTo>
                <a:lnTo>
                  <a:pt x="2100059" y="278765"/>
                </a:lnTo>
                <a:lnTo>
                  <a:pt x="2100237" y="277495"/>
                </a:lnTo>
                <a:lnTo>
                  <a:pt x="2101621" y="277495"/>
                </a:lnTo>
                <a:lnTo>
                  <a:pt x="2102116" y="278765"/>
                </a:lnTo>
                <a:lnTo>
                  <a:pt x="2102116" y="220853"/>
                </a:lnTo>
                <a:lnTo>
                  <a:pt x="2098852" y="220776"/>
                </a:lnTo>
                <a:lnTo>
                  <a:pt x="2098852" y="280035"/>
                </a:lnTo>
                <a:lnTo>
                  <a:pt x="2096160" y="281305"/>
                </a:lnTo>
                <a:lnTo>
                  <a:pt x="2094039" y="281305"/>
                </a:lnTo>
                <a:lnTo>
                  <a:pt x="2090318" y="280035"/>
                </a:lnTo>
                <a:lnTo>
                  <a:pt x="2088667" y="280035"/>
                </a:lnTo>
                <a:lnTo>
                  <a:pt x="2084552" y="281305"/>
                </a:lnTo>
                <a:lnTo>
                  <a:pt x="2081225" y="280035"/>
                </a:lnTo>
                <a:lnTo>
                  <a:pt x="2079904" y="278765"/>
                </a:lnTo>
                <a:lnTo>
                  <a:pt x="2077694" y="277495"/>
                </a:lnTo>
                <a:lnTo>
                  <a:pt x="2076805" y="277495"/>
                </a:lnTo>
                <a:lnTo>
                  <a:pt x="2074672" y="278765"/>
                </a:lnTo>
                <a:lnTo>
                  <a:pt x="2073275" y="280035"/>
                </a:lnTo>
                <a:lnTo>
                  <a:pt x="2068042" y="278765"/>
                </a:lnTo>
                <a:lnTo>
                  <a:pt x="2059368" y="278765"/>
                </a:lnTo>
                <a:lnTo>
                  <a:pt x="2058035" y="277495"/>
                </a:lnTo>
                <a:lnTo>
                  <a:pt x="2056485" y="278765"/>
                </a:lnTo>
                <a:lnTo>
                  <a:pt x="2055380" y="278765"/>
                </a:lnTo>
                <a:lnTo>
                  <a:pt x="2054783" y="277495"/>
                </a:lnTo>
                <a:lnTo>
                  <a:pt x="2054644" y="277495"/>
                </a:lnTo>
                <a:lnTo>
                  <a:pt x="2054250" y="276225"/>
                </a:lnTo>
                <a:lnTo>
                  <a:pt x="2089200" y="276225"/>
                </a:lnTo>
                <a:lnTo>
                  <a:pt x="2091626" y="277495"/>
                </a:lnTo>
                <a:lnTo>
                  <a:pt x="2094661" y="277495"/>
                </a:lnTo>
                <a:lnTo>
                  <a:pt x="2096427" y="278765"/>
                </a:lnTo>
                <a:lnTo>
                  <a:pt x="2097849" y="280035"/>
                </a:lnTo>
                <a:lnTo>
                  <a:pt x="2098852" y="280035"/>
                </a:lnTo>
                <a:lnTo>
                  <a:pt x="2098852" y="220776"/>
                </a:lnTo>
                <a:lnTo>
                  <a:pt x="2098459" y="220764"/>
                </a:lnTo>
                <a:lnTo>
                  <a:pt x="2098459" y="268605"/>
                </a:lnTo>
                <a:lnTo>
                  <a:pt x="2098230" y="268605"/>
                </a:lnTo>
                <a:lnTo>
                  <a:pt x="2098230" y="273685"/>
                </a:lnTo>
                <a:lnTo>
                  <a:pt x="2096477" y="273685"/>
                </a:lnTo>
                <a:lnTo>
                  <a:pt x="2096884" y="272415"/>
                </a:lnTo>
                <a:lnTo>
                  <a:pt x="2097392" y="272415"/>
                </a:lnTo>
                <a:lnTo>
                  <a:pt x="2098230" y="273685"/>
                </a:lnTo>
                <a:lnTo>
                  <a:pt x="2098230" y="268605"/>
                </a:lnTo>
                <a:lnTo>
                  <a:pt x="2085467" y="268605"/>
                </a:lnTo>
                <a:lnTo>
                  <a:pt x="2085467" y="273685"/>
                </a:lnTo>
                <a:lnTo>
                  <a:pt x="2083689" y="273685"/>
                </a:lnTo>
                <a:lnTo>
                  <a:pt x="2084095" y="272415"/>
                </a:lnTo>
                <a:lnTo>
                  <a:pt x="2084616" y="272415"/>
                </a:lnTo>
                <a:lnTo>
                  <a:pt x="2085467" y="273685"/>
                </a:lnTo>
                <a:lnTo>
                  <a:pt x="2085467" y="268605"/>
                </a:lnTo>
                <a:lnTo>
                  <a:pt x="2050821" y="268605"/>
                </a:lnTo>
                <a:lnTo>
                  <a:pt x="2051138" y="267335"/>
                </a:lnTo>
                <a:lnTo>
                  <a:pt x="2066836" y="267335"/>
                </a:lnTo>
                <a:lnTo>
                  <a:pt x="2068550" y="266065"/>
                </a:lnTo>
                <a:lnTo>
                  <a:pt x="2069668" y="266065"/>
                </a:lnTo>
                <a:lnTo>
                  <a:pt x="2071370" y="267335"/>
                </a:lnTo>
                <a:lnTo>
                  <a:pt x="2098027" y="267335"/>
                </a:lnTo>
                <a:lnTo>
                  <a:pt x="2098459" y="268605"/>
                </a:lnTo>
                <a:lnTo>
                  <a:pt x="2098459" y="220764"/>
                </a:lnTo>
                <a:lnTo>
                  <a:pt x="2081923" y="220345"/>
                </a:lnTo>
                <a:lnTo>
                  <a:pt x="2074316" y="220345"/>
                </a:lnTo>
                <a:lnTo>
                  <a:pt x="2072703" y="219075"/>
                </a:lnTo>
                <a:lnTo>
                  <a:pt x="2071420" y="219075"/>
                </a:lnTo>
                <a:lnTo>
                  <a:pt x="2069185" y="220345"/>
                </a:lnTo>
                <a:lnTo>
                  <a:pt x="2067521" y="220345"/>
                </a:lnTo>
                <a:lnTo>
                  <a:pt x="2064956" y="219075"/>
                </a:lnTo>
                <a:lnTo>
                  <a:pt x="2064042" y="219075"/>
                </a:lnTo>
                <a:lnTo>
                  <a:pt x="2061768" y="220345"/>
                </a:lnTo>
                <a:lnTo>
                  <a:pt x="2053564" y="220345"/>
                </a:lnTo>
                <a:lnTo>
                  <a:pt x="2050707" y="219075"/>
                </a:lnTo>
                <a:lnTo>
                  <a:pt x="2047405" y="219075"/>
                </a:lnTo>
                <a:lnTo>
                  <a:pt x="2047405" y="277495"/>
                </a:lnTo>
                <a:lnTo>
                  <a:pt x="2046947" y="277495"/>
                </a:lnTo>
                <a:lnTo>
                  <a:pt x="2045525" y="278765"/>
                </a:lnTo>
                <a:lnTo>
                  <a:pt x="2043176" y="278765"/>
                </a:lnTo>
                <a:lnTo>
                  <a:pt x="2042947" y="277495"/>
                </a:lnTo>
                <a:lnTo>
                  <a:pt x="2044268" y="276225"/>
                </a:lnTo>
                <a:lnTo>
                  <a:pt x="2047214" y="276225"/>
                </a:lnTo>
                <a:lnTo>
                  <a:pt x="2047405" y="277495"/>
                </a:lnTo>
                <a:lnTo>
                  <a:pt x="2047405" y="219075"/>
                </a:lnTo>
                <a:lnTo>
                  <a:pt x="2045436" y="219075"/>
                </a:lnTo>
                <a:lnTo>
                  <a:pt x="2045436" y="268605"/>
                </a:lnTo>
                <a:lnTo>
                  <a:pt x="2040890" y="268605"/>
                </a:lnTo>
                <a:lnTo>
                  <a:pt x="2040890" y="277495"/>
                </a:lnTo>
                <a:lnTo>
                  <a:pt x="2040686" y="278765"/>
                </a:lnTo>
                <a:lnTo>
                  <a:pt x="2039226" y="278765"/>
                </a:lnTo>
                <a:lnTo>
                  <a:pt x="2039251" y="277495"/>
                </a:lnTo>
                <a:lnTo>
                  <a:pt x="2039632" y="276225"/>
                </a:lnTo>
                <a:lnTo>
                  <a:pt x="2040318" y="277495"/>
                </a:lnTo>
                <a:lnTo>
                  <a:pt x="2040890" y="277495"/>
                </a:lnTo>
                <a:lnTo>
                  <a:pt x="2040890" y="268605"/>
                </a:lnTo>
                <a:lnTo>
                  <a:pt x="2036229" y="268605"/>
                </a:lnTo>
                <a:lnTo>
                  <a:pt x="2034324" y="267335"/>
                </a:lnTo>
                <a:lnTo>
                  <a:pt x="2025370" y="267335"/>
                </a:lnTo>
                <a:lnTo>
                  <a:pt x="2025167" y="266065"/>
                </a:lnTo>
                <a:lnTo>
                  <a:pt x="2037930" y="266065"/>
                </a:lnTo>
                <a:lnTo>
                  <a:pt x="2040318" y="267335"/>
                </a:lnTo>
                <a:lnTo>
                  <a:pt x="2045055" y="267335"/>
                </a:lnTo>
                <a:lnTo>
                  <a:pt x="2045436" y="268605"/>
                </a:lnTo>
                <a:lnTo>
                  <a:pt x="2045436" y="219075"/>
                </a:lnTo>
                <a:lnTo>
                  <a:pt x="2021700" y="219075"/>
                </a:lnTo>
                <a:lnTo>
                  <a:pt x="2021700" y="266065"/>
                </a:lnTo>
                <a:lnTo>
                  <a:pt x="2020976" y="267335"/>
                </a:lnTo>
                <a:lnTo>
                  <a:pt x="2016302" y="267335"/>
                </a:lnTo>
                <a:lnTo>
                  <a:pt x="2015909" y="266065"/>
                </a:lnTo>
                <a:lnTo>
                  <a:pt x="2021700" y="266065"/>
                </a:lnTo>
                <a:lnTo>
                  <a:pt x="2021700" y="219075"/>
                </a:lnTo>
                <a:lnTo>
                  <a:pt x="2014347" y="219075"/>
                </a:lnTo>
                <a:lnTo>
                  <a:pt x="2014347" y="276225"/>
                </a:lnTo>
                <a:lnTo>
                  <a:pt x="2014270" y="277495"/>
                </a:lnTo>
                <a:lnTo>
                  <a:pt x="2010727" y="277495"/>
                </a:lnTo>
                <a:lnTo>
                  <a:pt x="2010613" y="276225"/>
                </a:lnTo>
                <a:lnTo>
                  <a:pt x="2014347" y="276225"/>
                </a:lnTo>
                <a:lnTo>
                  <a:pt x="2014347" y="219075"/>
                </a:lnTo>
                <a:lnTo>
                  <a:pt x="2012454" y="219075"/>
                </a:lnTo>
                <a:lnTo>
                  <a:pt x="2012454" y="267335"/>
                </a:lnTo>
                <a:lnTo>
                  <a:pt x="1988858" y="267335"/>
                </a:lnTo>
                <a:lnTo>
                  <a:pt x="1988858" y="274955"/>
                </a:lnTo>
                <a:lnTo>
                  <a:pt x="1988566" y="276225"/>
                </a:lnTo>
                <a:lnTo>
                  <a:pt x="1986889" y="276225"/>
                </a:lnTo>
                <a:lnTo>
                  <a:pt x="1986724" y="274955"/>
                </a:lnTo>
                <a:lnTo>
                  <a:pt x="1988858" y="274955"/>
                </a:lnTo>
                <a:lnTo>
                  <a:pt x="1988858" y="267335"/>
                </a:lnTo>
                <a:lnTo>
                  <a:pt x="1983422" y="267335"/>
                </a:lnTo>
                <a:lnTo>
                  <a:pt x="1983422" y="274955"/>
                </a:lnTo>
                <a:lnTo>
                  <a:pt x="1983130" y="276225"/>
                </a:lnTo>
                <a:lnTo>
                  <a:pt x="1981898" y="276225"/>
                </a:lnTo>
                <a:lnTo>
                  <a:pt x="1981441" y="274955"/>
                </a:lnTo>
                <a:lnTo>
                  <a:pt x="1983422" y="274955"/>
                </a:lnTo>
                <a:lnTo>
                  <a:pt x="1983422" y="267335"/>
                </a:lnTo>
                <a:lnTo>
                  <a:pt x="1981365" y="267335"/>
                </a:lnTo>
                <a:lnTo>
                  <a:pt x="1981060" y="266065"/>
                </a:lnTo>
                <a:lnTo>
                  <a:pt x="1981288" y="266065"/>
                </a:lnTo>
                <a:lnTo>
                  <a:pt x="1982190" y="264795"/>
                </a:lnTo>
                <a:lnTo>
                  <a:pt x="1982812" y="264795"/>
                </a:lnTo>
                <a:lnTo>
                  <a:pt x="1986178" y="266065"/>
                </a:lnTo>
                <a:lnTo>
                  <a:pt x="2012137" y="266065"/>
                </a:lnTo>
                <a:lnTo>
                  <a:pt x="2012454" y="267335"/>
                </a:lnTo>
                <a:lnTo>
                  <a:pt x="2012454" y="219075"/>
                </a:lnTo>
                <a:lnTo>
                  <a:pt x="2008733" y="219075"/>
                </a:lnTo>
                <a:lnTo>
                  <a:pt x="2007323" y="220345"/>
                </a:lnTo>
                <a:lnTo>
                  <a:pt x="2006485" y="220345"/>
                </a:lnTo>
                <a:lnTo>
                  <a:pt x="2004542" y="219075"/>
                </a:lnTo>
                <a:lnTo>
                  <a:pt x="1977720" y="219075"/>
                </a:lnTo>
                <a:lnTo>
                  <a:pt x="1977720" y="274955"/>
                </a:lnTo>
                <a:lnTo>
                  <a:pt x="1977339" y="276225"/>
                </a:lnTo>
                <a:lnTo>
                  <a:pt x="1970620" y="276225"/>
                </a:lnTo>
                <a:lnTo>
                  <a:pt x="1970303" y="274955"/>
                </a:lnTo>
                <a:lnTo>
                  <a:pt x="1977720" y="274955"/>
                </a:lnTo>
                <a:lnTo>
                  <a:pt x="1977720" y="219075"/>
                </a:lnTo>
                <a:lnTo>
                  <a:pt x="1975739" y="219075"/>
                </a:lnTo>
                <a:lnTo>
                  <a:pt x="1975739" y="266065"/>
                </a:lnTo>
                <a:lnTo>
                  <a:pt x="1975624" y="267335"/>
                </a:lnTo>
                <a:lnTo>
                  <a:pt x="1963267" y="267335"/>
                </a:lnTo>
                <a:lnTo>
                  <a:pt x="1963267" y="274955"/>
                </a:lnTo>
                <a:lnTo>
                  <a:pt x="1962810" y="276225"/>
                </a:lnTo>
                <a:lnTo>
                  <a:pt x="1962251" y="276225"/>
                </a:lnTo>
                <a:lnTo>
                  <a:pt x="1961362" y="274955"/>
                </a:lnTo>
                <a:lnTo>
                  <a:pt x="1963267" y="274955"/>
                </a:lnTo>
                <a:lnTo>
                  <a:pt x="1963267" y="267335"/>
                </a:lnTo>
                <a:lnTo>
                  <a:pt x="1950212" y="267335"/>
                </a:lnTo>
                <a:lnTo>
                  <a:pt x="1950262" y="266065"/>
                </a:lnTo>
                <a:lnTo>
                  <a:pt x="1952167" y="264795"/>
                </a:lnTo>
                <a:lnTo>
                  <a:pt x="1954022" y="264795"/>
                </a:lnTo>
                <a:lnTo>
                  <a:pt x="1956168" y="266065"/>
                </a:lnTo>
                <a:lnTo>
                  <a:pt x="1964296" y="266065"/>
                </a:lnTo>
                <a:lnTo>
                  <a:pt x="1969757" y="264795"/>
                </a:lnTo>
                <a:lnTo>
                  <a:pt x="1975446" y="266065"/>
                </a:lnTo>
                <a:lnTo>
                  <a:pt x="1975739" y="266065"/>
                </a:lnTo>
                <a:lnTo>
                  <a:pt x="1975739" y="219075"/>
                </a:lnTo>
                <a:lnTo>
                  <a:pt x="1950021" y="219075"/>
                </a:lnTo>
                <a:lnTo>
                  <a:pt x="1948586" y="217805"/>
                </a:lnTo>
                <a:lnTo>
                  <a:pt x="1948103" y="217805"/>
                </a:lnTo>
                <a:lnTo>
                  <a:pt x="1945754" y="219075"/>
                </a:lnTo>
                <a:lnTo>
                  <a:pt x="1940344" y="219075"/>
                </a:lnTo>
                <a:lnTo>
                  <a:pt x="1937435" y="217805"/>
                </a:lnTo>
                <a:lnTo>
                  <a:pt x="1932724" y="217805"/>
                </a:lnTo>
                <a:lnTo>
                  <a:pt x="1932190" y="219075"/>
                </a:lnTo>
                <a:lnTo>
                  <a:pt x="1929168" y="219075"/>
                </a:lnTo>
                <a:lnTo>
                  <a:pt x="1928418" y="218719"/>
                </a:lnTo>
                <a:lnTo>
                  <a:pt x="1928418" y="264795"/>
                </a:lnTo>
                <a:lnTo>
                  <a:pt x="1927910" y="266065"/>
                </a:lnTo>
                <a:lnTo>
                  <a:pt x="1926932" y="267335"/>
                </a:lnTo>
                <a:lnTo>
                  <a:pt x="1926399" y="267335"/>
                </a:lnTo>
                <a:lnTo>
                  <a:pt x="1924316" y="266065"/>
                </a:lnTo>
                <a:lnTo>
                  <a:pt x="1922907" y="266065"/>
                </a:lnTo>
                <a:lnTo>
                  <a:pt x="1922907" y="276225"/>
                </a:lnTo>
                <a:lnTo>
                  <a:pt x="1922881" y="277495"/>
                </a:lnTo>
                <a:lnTo>
                  <a:pt x="1911553" y="277495"/>
                </a:lnTo>
                <a:lnTo>
                  <a:pt x="1910118" y="276225"/>
                </a:lnTo>
                <a:lnTo>
                  <a:pt x="1909673" y="276225"/>
                </a:lnTo>
                <a:lnTo>
                  <a:pt x="1906714" y="277495"/>
                </a:lnTo>
                <a:lnTo>
                  <a:pt x="1904352" y="277495"/>
                </a:lnTo>
                <a:lnTo>
                  <a:pt x="1901164" y="276225"/>
                </a:lnTo>
                <a:lnTo>
                  <a:pt x="1890420" y="276225"/>
                </a:lnTo>
                <a:lnTo>
                  <a:pt x="1888528" y="277495"/>
                </a:lnTo>
                <a:lnTo>
                  <a:pt x="1887423" y="277495"/>
                </a:lnTo>
                <a:lnTo>
                  <a:pt x="1885543" y="276225"/>
                </a:lnTo>
                <a:lnTo>
                  <a:pt x="1884540" y="276225"/>
                </a:lnTo>
                <a:lnTo>
                  <a:pt x="1883689" y="274955"/>
                </a:lnTo>
                <a:lnTo>
                  <a:pt x="1883664" y="273685"/>
                </a:lnTo>
                <a:lnTo>
                  <a:pt x="1884375" y="273685"/>
                </a:lnTo>
                <a:lnTo>
                  <a:pt x="1886724" y="272415"/>
                </a:lnTo>
                <a:lnTo>
                  <a:pt x="1898472" y="272415"/>
                </a:lnTo>
                <a:lnTo>
                  <a:pt x="1900936" y="273685"/>
                </a:lnTo>
                <a:lnTo>
                  <a:pt x="1902091" y="274955"/>
                </a:lnTo>
                <a:lnTo>
                  <a:pt x="1907235" y="274955"/>
                </a:lnTo>
                <a:lnTo>
                  <a:pt x="1916582" y="273685"/>
                </a:lnTo>
                <a:lnTo>
                  <a:pt x="1918106" y="274955"/>
                </a:lnTo>
                <a:lnTo>
                  <a:pt x="1921852" y="274955"/>
                </a:lnTo>
                <a:lnTo>
                  <a:pt x="1922767" y="276225"/>
                </a:lnTo>
                <a:lnTo>
                  <a:pt x="1922907" y="276225"/>
                </a:lnTo>
                <a:lnTo>
                  <a:pt x="1922907" y="266065"/>
                </a:lnTo>
                <a:lnTo>
                  <a:pt x="1921268" y="266065"/>
                </a:lnTo>
                <a:lnTo>
                  <a:pt x="1920900" y="264795"/>
                </a:lnTo>
                <a:lnTo>
                  <a:pt x="1928418" y="264795"/>
                </a:lnTo>
                <a:lnTo>
                  <a:pt x="1928418" y="218719"/>
                </a:lnTo>
                <a:lnTo>
                  <a:pt x="1926577" y="217805"/>
                </a:lnTo>
                <a:lnTo>
                  <a:pt x="1913686" y="217805"/>
                </a:lnTo>
                <a:lnTo>
                  <a:pt x="1913686" y="266065"/>
                </a:lnTo>
                <a:lnTo>
                  <a:pt x="1913458" y="267335"/>
                </a:lnTo>
                <a:lnTo>
                  <a:pt x="1902942" y="267335"/>
                </a:lnTo>
                <a:lnTo>
                  <a:pt x="1902612" y="266065"/>
                </a:lnTo>
                <a:lnTo>
                  <a:pt x="1913686" y="266065"/>
                </a:lnTo>
                <a:lnTo>
                  <a:pt x="1913686" y="217805"/>
                </a:lnTo>
                <a:lnTo>
                  <a:pt x="1895043" y="217805"/>
                </a:lnTo>
                <a:lnTo>
                  <a:pt x="1895043" y="264795"/>
                </a:lnTo>
                <a:lnTo>
                  <a:pt x="1894725" y="266065"/>
                </a:lnTo>
                <a:lnTo>
                  <a:pt x="1890306" y="266065"/>
                </a:lnTo>
                <a:lnTo>
                  <a:pt x="1887943" y="267335"/>
                </a:lnTo>
                <a:lnTo>
                  <a:pt x="1887347" y="266065"/>
                </a:lnTo>
                <a:lnTo>
                  <a:pt x="1883130" y="266065"/>
                </a:lnTo>
                <a:lnTo>
                  <a:pt x="1882609" y="264795"/>
                </a:lnTo>
                <a:lnTo>
                  <a:pt x="1883765" y="263525"/>
                </a:lnTo>
                <a:lnTo>
                  <a:pt x="1884984" y="264795"/>
                </a:lnTo>
                <a:lnTo>
                  <a:pt x="1889709" y="264795"/>
                </a:lnTo>
                <a:lnTo>
                  <a:pt x="1889709" y="263525"/>
                </a:lnTo>
                <a:lnTo>
                  <a:pt x="1891182" y="264795"/>
                </a:lnTo>
                <a:lnTo>
                  <a:pt x="1895043" y="264795"/>
                </a:lnTo>
                <a:lnTo>
                  <a:pt x="1895043" y="217805"/>
                </a:lnTo>
                <a:lnTo>
                  <a:pt x="1879130" y="217805"/>
                </a:lnTo>
                <a:lnTo>
                  <a:pt x="1879130" y="274955"/>
                </a:lnTo>
                <a:lnTo>
                  <a:pt x="1878799" y="276225"/>
                </a:lnTo>
                <a:lnTo>
                  <a:pt x="1877580" y="276225"/>
                </a:lnTo>
                <a:lnTo>
                  <a:pt x="1875993" y="277495"/>
                </a:lnTo>
                <a:lnTo>
                  <a:pt x="1873072" y="277495"/>
                </a:lnTo>
                <a:lnTo>
                  <a:pt x="1872691" y="276225"/>
                </a:lnTo>
                <a:lnTo>
                  <a:pt x="1872754" y="274955"/>
                </a:lnTo>
                <a:lnTo>
                  <a:pt x="1874088" y="273685"/>
                </a:lnTo>
                <a:lnTo>
                  <a:pt x="1878634" y="273685"/>
                </a:lnTo>
                <a:lnTo>
                  <a:pt x="1879130" y="274955"/>
                </a:lnTo>
                <a:lnTo>
                  <a:pt x="1879130" y="217805"/>
                </a:lnTo>
                <a:lnTo>
                  <a:pt x="1878838" y="217805"/>
                </a:lnTo>
                <a:lnTo>
                  <a:pt x="1877098" y="219075"/>
                </a:lnTo>
                <a:lnTo>
                  <a:pt x="1876298" y="217805"/>
                </a:lnTo>
                <a:lnTo>
                  <a:pt x="1872653" y="217805"/>
                </a:lnTo>
                <a:lnTo>
                  <a:pt x="1868995" y="219075"/>
                </a:lnTo>
                <a:lnTo>
                  <a:pt x="1866950" y="219075"/>
                </a:lnTo>
                <a:lnTo>
                  <a:pt x="1863128" y="217805"/>
                </a:lnTo>
                <a:lnTo>
                  <a:pt x="1861413" y="217805"/>
                </a:lnTo>
                <a:lnTo>
                  <a:pt x="1859407" y="219075"/>
                </a:lnTo>
                <a:lnTo>
                  <a:pt x="1856498" y="219075"/>
                </a:lnTo>
                <a:lnTo>
                  <a:pt x="1856498" y="264795"/>
                </a:lnTo>
                <a:lnTo>
                  <a:pt x="1855381" y="266065"/>
                </a:lnTo>
                <a:lnTo>
                  <a:pt x="1854517" y="266065"/>
                </a:lnTo>
                <a:lnTo>
                  <a:pt x="1853425" y="264795"/>
                </a:lnTo>
                <a:lnTo>
                  <a:pt x="1856498" y="264795"/>
                </a:lnTo>
                <a:lnTo>
                  <a:pt x="1856498" y="219075"/>
                </a:lnTo>
                <a:lnTo>
                  <a:pt x="1855812" y="219075"/>
                </a:lnTo>
                <a:lnTo>
                  <a:pt x="1853260" y="217805"/>
                </a:lnTo>
                <a:lnTo>
                  <a:pt x="1849145" y="217805"/>
                </a:lnTo>
                <a:lnTo>
                  <a:pt x="1849145" y="264795"/>
                </a:lnTo>
                <a:lnTo>
                  <a:pt x="1843963" y="266065"/>
                </a:lnTo>
                <a:lnTo>
                  <a:pt x="1826463" y="266065"/>
                </a:lnTo>
                <a:lnTo>
                  <a:pt x="1825955" y="264795"/>
                </a:lnTo>
                <a:lnTo>
                  <a:pt x="1841093" y="264795"/>
                </a:lnTo>
                <a:lnTo>
                  <a:pt x="1845030" y="263525"/>
                </a:lnTo>
                <a:lnTo>
                  <a:pt x="1849145" y="264795"/>
                </a:lnTo>
                <a:lnTo>
                  <a:pt x="1849145" y="217805"/>
                </a:lnTo>
                <a:lnTo>
                  <a:pt x="1822094" y="217805"/>
                </a:lnTo>
                <a:lnTo>
                  <a:pt x="1822094" y="264795"/>
                </a:lnTo>
                <a:lnTo>
                  <a:pt x="1821751" y="266065"/>
                </a:lnTo>
                <a:lnTo>
                  <a:pt x="1807210" y="266065"/>
                </a:lnTo>
                <a:lnTo>
                  <a:pt x="1804987" y="267335"/>
                </a:lnTo>
                <a:lnTo>
                  <a:pt x="1804098" y="267335"/>
                </a:lnTo>
                <a:lnTo>
                  <a:pt x="1802206" y="266065"/>
                </a:lnTo>
                <a:lnTo>
                  <a:pt x="1796834" y="266065"/>
                </a:lnTo>
                <a:lnTo>
                  <a:pt x="1795068" y="264795"/>
                </a:lnTo>
                <a:lnTo>
                  <a:pt x="1822094" y="264795"/>
                </a:lnTo>
                <a:lnTo>
                  <a:pt x="1822094" y="217805"/>
                </a:lnTo>
                <a:lnTo>
                  <a:pt x="1808492" y="217805"/>
                </a:lnTo>
                <a:lnTo>
                  <a:pt x="1807311" y="216535"/>
                </a:lnTo>
                <a:lnTo>
                  <a:pt x="1803590" y="216535"/>
                </a:lnTo>
                <a:lnTo>
                  <a:pt x="1802676" y="217805"/>
                </a:lnTo>
                <a:lnTo>
                  <a:pt x="1790560" y="217805"/>
                </a:lnTo>
                <a:lnTo>
                  <a:pt x="1790560" y="273685"/>
                </a:lnTo>
                <a:lnTo>
                  <a:pt x="1785810" y="273685"/>
                </a:lnTo>
                <a:lnTo>
                  <a:pt x="1784934" y="274955"/>
                </a:lnTo>
                <a:lnTo>
                  <a:pt x="1783867" y="273685"/>
                </a:lnTo>
                <a:lnTo>
                  <a:pt x="1783702" y="273685"/>
                </a:lnTo>
                <a:lnTo>
                  <a:pt x="1783930" y="272415"/>
                </a:lnTo>
                <a:lnTo>
                  <a:pt x="1790065" y="272415"/>
                </a:lnTo>
                <a:lnTo>
                  <a:pt x="1790560" y="273685"/>
                </a:lnTo>
                <a:lnTo>
                  <a:pt x="1790560" y="217805"/>
                </a:lnTo>
                <a:lnTo>
                  <a:pt x="1785175" y="217805"/>
                </a:lnTo>
                <a:lnTo>
                  <a:pt x="1785175" y="264795"/>
                </a:lnTo>
                <a:lnTo>
                  <a:pt x="1775726" y="266065"/>
                </a:lnTo>
                <a:lnTo>
                  <a:pt x="1758467" y="266065"/>
                </a:lnTo>
                <a:lnTo>
                  <a:pt x="1749564" y="264795"/>
                </a:lnTo>
                <a:lnTo>
                  <a:pt x="1749044" y="264795"/>
                </a:lnTo>
                <a:lnTo>
                  <a:pt x="1755597" y="263525"/>
                </a:lnTo>
                <a:lnTo>
                  <a:pt x="1767103" y="263525"/>
                </a:lnTo>
                <a:lnTo>
                  <a:pt x="1767103" y="264795"/>
                </a:lnTo>
                <a:lnTo>
                  <a:pt x="1785175" y="264795"/>
                </a:lnTo>
                <a:lnTo>
                  <a:pt x="1785175" y="217805"/>
                </a:lnTo>
                <a:lnTo>
                  <a:pt x="1772831" y="217805"/>
                </a:lnTo>
                <a:lnTo>
                  <a:pt x="1766087" y="215265"/>
                </a:lnTo>
                <a:lnTo>
                  <a:pt x="1743176" y="215265"/>
                </a:lnTo>
                <a:lnTo>
                  <a:pt x="1743176" y="264795"/>
                </a:lnTo>
                <a:lnTo>
                  <a:pt x="1742986" y="264795"/>
                </a:lnTo>
                <a:lnTo>
                  <a:pt x="1742109" y="266065"/>
                </a:lnTo>
                <a:lnTo>
                  <a:pt x="1740890" y="266065"/>
                </a:lnTo>
                <a:lnTo>
                  <a:pt x="1738337" y="264795"/>
                </a:lnTo>
                <a:lnTo>
                  <a:pt x="1737817" y="264795"/>
                </a:lnTo>
                <a:lnTo>
                  <a:pt x="1737880" y="263525"/>
                </a:lnTo>
                <a:lnTo>
                  <a:pt x="1741855" y="263525"/>
                </a:lnTo>
                <a:lnTo>
                  <a:pt x="1743176" y="264795"/>
                </a:lnTo>
                <a:lnTo>
                  <a:pt x="1743176" y="215265"/>
                </a:lnTo>
                <a:lnTo>
                  <a:pt x="1740776" y="215265"/>
                </a:lnTo>
                <a:lnTo>
                  <a:pt x="1739874" y="216535"/>
                </a:lnTo>
                <a:lnTo>
                  <a:pt x="1737093" y="217805"/>
                </a:lnTo>
                <a:lnTo>
                  <a:pt x="1734947" y="217805"/>
                </a:lnTo>
                <a:lnTo>
                  <a:pt x="1732241" y="216535"/>
                </a:lnTo>
                <a:lnTo>
                  <a:pt x="1730311" y="216535"/>
                </a:lnTo>
                <a:lnTo>
                  <a:pt x="1729435" y="215265"/>
                </a:lnTo>
                <a:lnTo>
                  <a:pt x="1708683" y="215265"/>
                </a:lnTo>
                <a:lnTo>
                  <a:pt x="1708683" y="263525"/>
                </a:lnTo>
                <a:lnTo>
                  <a:pt x="1708188" y="263525"/>
                </a:lnTo>
                <a:lnTo>
                  <a:pt x="1706778" y="264795"/>
                </a:lnTo>
                <a:lnTo>
                  <a:pt x="1704187" y="264795"/>
                </a:lnTo>
                <a:lnTo>
                  <a:pt x="1704111" y="263525"/>
                </a:lnTo>
                <a:lnTo>
                  <a:pt x="1705152" y="262255"/>
                </a:lnTo>
                <a:lnTo>
                  <a:pt x="1708162" y="262255"/>
                </a:lnTo>
                <a:lnTo>
                  <a:pt x="1708683" y="263525"/>
                </a:lnTo>
                <a:lnTo>
                  <a:pt x="1708683" y="215265"/>
                </a:lnTo>
                <a:lnTo>
                  <a:pt x="1686585" y="215265"/>
                </a:lnTo>
                <a:lnTo>
                  <a:pt x="1686585" y="272415"/>
                </a:lnTo>
                <a:lnTo>
                  <a:pt x="1683004" y="272415"/>
                </a:lnTo>
                <a:lnTo>
                  <a:pt x="1682877" y="271145"/>
                </a:lnTo>
                <a:lnTo>
                  <a:pt x="1686471" y="271145"/>
                </a:lnTo>
                <a:lnTo>
                  <a:pt x="1686585" y="272415"/>
                </a:lnTo>
                <a:lnTo>
                  <a:pt x="1686585" y="215265"/>
                </a:lnTo>
                <a:lnTo>
                  <a:pt x="1682953" y="215265"/>
                </a:lnTo>
                <a:lnTo>
                  <a:pt x="1682953" y="263525"/>
                </a:lnTo>
                <a:lnTo>
                  <a:pt x="1654378" y="263525"/>
                </a:lnTo>
                <a:lnTo>
                  <a:pt x="1654378" y="272415"/>
                </a:lnTo>
                <a:lnTo>
                  <a:pt x="1654009" y="273685"/>
                </a:lnTo>
                <a:lnTo>
                  <a:pt x="1648980" y="273685"/>
                </a:lnTo>
                <a:lnTo>
                  <a:pt x="1647748" y="272415"/>
                </a:lnTo>
                <a:lnTo>
                  <a:pt x="1647863" y="271145"/>
                </a:lnTo>
                <a:lnTo>
                  <a:pt x="1653654" y="271145"/>
                </a:lnTo>
                <a:lnTo>
                  <a:pt x="1654378" y="272415"/>
                </a:lnTo>
                <a:lnTo>
                  <a:pt x="1654378" y="263525"/>
                </a:lnTo>
                <a:lnTo>
                  <a:pt x="1649844" y="263525"/>
                </a:lnTo>
                <a:lnTo>
                  <a:pt x="1650314" y="262255"/>
                </a:lnTo>
                <a:lnTo>
                  <a:pt x="1682661" y="262255"/>
                </a:lnTo>
                <a:lnTo>
                  <a:pt x="1682953" y="263525"/>
                </a:lnTo>
                <a:lnTo>
                  <a:pt x="1682953" y="215265"/>
                </a:lnTo>
                <a:lnTo>
                  <a:pt x="1646250" y="215265"/>
                </a:lnTo>
                <a:lnTo>
                  <a:pt x="1646250" y="263525"/>
                </a:lnTo>
                <a:lnTo>
                  <a:pt x="1644472" y="263525"/>
                </a:lnTo>
                <a:lnTo>
                  <a:pt x="1644472" y="271145"/>
                </a:lnTo>
                <a:lnTo>
                  <a:pt x="1644129" y="272415"/>
                </a:lnTo>
                <a:lnTo>
                  <a:pt x="1638935" y="272415"/>
                </a:lnTo>
                <a:lnTo>
                  <a:pt x="1639227" y="271145"/>
                </a:lnTo>
                <a:lnTo>
                  <a:pt x="1644472" y="271145"/>
                </a:lnTo>
                <a:lnTo>
                  <a:pt x="1644472" y="263525"/>
                </a:lnTo>
                <a:lnTo>
                  <a:pt x="1640776" y="263525"/>
                </a:lnTo>
                <a:lnTo>
                  <a:pt x="1641360" y="262255"/>
                </a:lnTo>
                <a:lnTo>
                  <a:pt x="1645780" y="262255"/>
                </a:lnTo>
                <a:lnTo>
                  <a:pt x="1646250" y="263525"/>
                </a:lnTo>
                <a:lnTo>
                  <a:pt x="1646250" y="215265"/>
                </a:lnTo>
                <a:lnTo>
                  <a:pt x="1642541" y="215265"/>
                </a:lnTo>
                <a:lnTo>
                  <a:pt x="1640357" y="213995"/>
                </a:lnTo>
                <a:lnTo>
                  <a:pt x="1636928" y="213995"/>
                </a:lnTo>
                <a:lnTo>
                  <a:pt x="1636928" y="263525"/>
                </a:lnTo>
                <a:lnTo>
                  <a:pt x="1622577" y="263525"/>
                </a:lnTo>
                <a:lnTo>
                  <a:pt x="1622793" y="262255"/>
                </a:lnTo>
                <a:lnTo>
                  <a:pt x="1636674" y="262255"/>
                </a:lnTo>
                <a:lnTo>
                  <a:pt x="1636928" y="263525"/>
                </a:lnTo>
                <a:lnTo>
                  <a:pt x="1636928" y="213995"/>
                </a:lnTo>
                <a:lnTo>
                  <a:pt x="1633702" y="213995"/>
                </a:lnTo>
                <a:lnTo>
                  <a:pt x="1631823" y="215265"/>
                </a:lnTo>
                <a:lnTo>
                  <a:pt x="1631403" y="215265"/>
                </a:lnTo>
                <a:lnTo>
                  <a:pt x="1630946" y="213995"/>
                </a:lnTo>
                <a:lnTo>
                  <a:pt x="1631594" y="212725"/>
                </a:lnTo>
                <a:lnTo>
                  <a:pt x="1657489" y="212725"/>
                </a:lnTo>
                <a:lnTo>
                  <a:pt x="1660029" y="213995"/>
                </a:lnTo>
                <a:lnTo>
                  <a:pt x="1661490" y="213995"/>
                </a:lnTo>
                <a:lnTo>
                  <a:pt x="1663534" y="212725"/>
                </a:lnTo>
                <a:lnTo>
                  <a:pt x="1668805" y="212725"/>
                </a:lnTo>
                <a:lnTo>
                  <a:pt x="1669326" y="213995"/>
                </a:lnTo>
                <a:lnTo>
                  <a:pt x="1671675" y="213995"/>
                </a:lnTo>
                <a:lnTo>
                  <a:pt x="1673047" y="212725"/>
                </a:lnTo>
                <a:lnTo>
                  <a:pt x="1673669" y="212725"/>
                </a:lnTo>
                <a:lnTo>
                  <a:pt x="1675460" y="213995"/>
                </a:lnTo>
                <a:lnTo>
                  <a:pt x="1676501" y="212725"/>
                </a:lnTo>
                <a:lnTo>
                  <a:pt x="1687004" y="212725"/>
                </a:lnTo>
                <a:lnTo>
                  <a:pt x="1688147" y="213995"/>
                </a:lnTo>
                <a:lnTo>
                  <a:pt x="1699539" y="213995"/>
                </a:lnTo>
                <a:lnTo>
                  <a:pt x="1702765" y="212725"/>
                </a:lnTo>
                <a:lnTo>
                  <a:pt x="1705419" y="212725"/>
                </a:lnTo>
                <a:lnTo>
                  <a:pt x="1708873" y="213995"/>
                </a:lnTo>
                <a:lnTo>
                  <a:pt x="1709775" y="213995"/>
                </a:lnTo>
                <a:lnTo>
                  <a:pt x="1711985" y="212725"/>
                </a:lnTo>
                <a:lnTo>
                  <a:pt x="1723161" y="212725"/>
                </a:lnTo>
                <a:lnTo>
                  <a:pt x="1725345" y="213995"/>
                </a:lnTo>
                <a:lnTo>
                  <a:pt x="1784019" y="213995"/>
                </a:lnTo>
                <a:lnTo>
                  <a:pt x="1785747" y="212725"/>
                </a:lnTo>
                <a:lnTo>
                  <a:pt x="1786585" y="213995"/>
                </a:lnTo>
                <a:lnTo>
                  <a:pt x="1787702" y="213995"/>
                </a:lnTo>
                <a:lnTo>
                  <a:pt x="1788007" y="212725"/>
                </a:lnTo>
                <a:lnTo>
                  <a:pt x="1790598" y="212725"/>
                </a:lnTo>
                <a:lnTo>
                  <a:pt x="1792820" y="213995"/>
                </a:lnTo>
                <a:lnTo>
                  <a:pt x="1836331" y="213995"/>
                </a:lnTo>
                <a:lnTo>
                  <a:pt x="1838591" y="215265"/>
                </a:lnTo>
                <a:lnTo>
                  <a:pt x="1839175" y="215265"/>
                </a:lnTo>
                <a:lnTo>
                  <a:pt x="1842173" y="213995"/>
                </a:lnTo>
                <a:lnTo>
                  <a:pt x="1844560" y="213995"/>
                </a:lnTo>
                <a:lnTo>
                  <a:pt x="1847519" y="215265"/>
                </a:lnTo>
                <a:lnTo>
                  <a:pt x="1847989" y="215265"/>
                </a:lnTo>
                <a:lnTo>
                  <a:pt x="1849704" y="213995"/>
                </a:lnTo>
                <a:lnTo>
                  <a:pt x="1879917" y="213995"/>
                </a:lnTo>
                <a:lnTo>
                  <a:pt x="1881047" y="215265"/>
                </a:lnTo>
                <a:lnTo>
                  <a:pt x="1883892" y="215265"/>
                </a:lnTo>
                <a:lnTo>
                  <a:pt x="1886724" y="213995"/>
                </a:lnTo>
                <a:lnTo>
                  <a:pt x="1891563" y="213995"/>
                </a:lnTo>
                <a:lnTo>
                  <a:pt x="1892160" y="215265"/>
                </a:lnTo>
                <a:lnTo>
                  <a:pt x="1894433" y="215265"/>
                </a:lnTo>
                <a:lnTo>
                  <a:pt x="1896986" y="213995"/>
                </a:lnTo>
                <a:lnTo>
                  <a:pt x="1898650" y="213995"/>
                </a:lnTo>
                <a:lnTo>
                  <a:pt x="1900428" y="215265"/>
                </a:lnTo>
                <a:lnTo>
                  <a:pt x="1902472" y="215265"/>
                </a:lnTo>
                <a:lnTo>
                  <a:pt x="1930234" y="216535"/>
                </a:lnTo>
                <a:lnTo>
                  <a:pt x="1931682" y="215265"/>
                </a:lnTo>
                <a:lnTo>
                  <a:pt x="1943798" y="215265"/>
                </a:lnTo>
                <a:lnTo>
                  <a:pt x="1950199" y="216535"/>
                </a:lnTo>
                <a:lnTo>
                  <a:pt x="1999843" y="216535"/>
                </a:lnTo>
                <a:lnTo>
                  <a:pt x="2001774" y="217805"/>
                </a:lnTo>
                <a:lnTo>
                  <a:pt x="2017255" y="217805"/>
                </a:lnTo>
                <a:lnTo>
                  <a:pt x="2017852" y="216535"/>
                </a:lnTo>
                <a:lnTo>
                  <a:pt x="2020125" y="216535"/>
                </a:lnTo>
                <a:lnTo>
                  <a:pt x="2021801" y="217805"/>
                </a:lnTo>
                <a:lnTo>
                  <a:pt x="2087003" y="217805"/>
                </a:lnTo>
                <a:lnTo>
                  <a:pt x="2088972" y="219075"/>
                </a:lnTo>
                <a:lnTo>
                  <a:pt x="2089442" y="219075"/>
                </a:lnTo>
                <a:lnTo>
                  <a:pt x="2091537" y="217805"/>
                </a:lnTo>
                <a:lnTo>
                  <a:pt x="2092960" y="217805"/>
                </a:lnTo>
                <a:lnTo>
                  <a:pt x="2094903" y="219075"/>
                </a:lnTo>
                <a:lnTo>
                  <a:pt x="2137168" y="219075"/>
                </a:lnTo>
                <a:lnTo>
                  <a:pt x="2138603" y="217805"/>
                </a:lnTo>
                <a:lnTo>
                  <a:pt x="2139137" y="217805"/>
                </a:lnTo>
                <a:lnTo>
                  <a:pt x="2141944" y="219075"/>
                </a:lnTo>
                <a:lnTo>
                  <a:pt x="2144433" y="219075"/>
                </a:lnTo>
                <a:lnTo>
                  <a:pt x="2146858" y="220345"/>
                </a:lnTo>
                <a:lnTo>
                  <a:pt x="2147290" y="220345"/>
                </a:lnTo>
                <a:lnTo>
                  <a:pt x="2149691" y="219075"/>
                </a:lnTo>
                <a:lnTo>
                  <a:pt x="2155952" y="219075"/>
                </a:lnTo>
                <a:lnTo>
                  <a:pt x="2156498" y="217805"/>
                </a:lnTo>
                <a:lnTo>
                  <a:pt x="2157628" y="217805"/>
                </a:lnTo>
                <a:lnTo>
                  <a:pt x="2158200" y="219075"/>
                </a:lnTo>
                <a:lnTo>
                  <a:pt x="2167229" y="219075"/>
                </a:lnTo>
                <a:lnTo>
                  <a:pt x="2168372" y="220345"/>
                </a:lnTo>
                <a:lnTo>
                  <a:pt x="2173160" y="220345"/>
                </a:lnTo>
                <a:lnTo>
                  <a:pt x="2174938" y="219075"/>
                </a:lnTo>
                <a:lnTo>
                  <a:pt x="2176208" y="219075"/>
                </a:lnTo>
                <a:lnTo>
                  <a:pt x="2179256" y="220345"/>
                </a:lnTo>
                <a:lnTo>
                  <a:pt x="2181314" y="221615"/>
                </a:lnTo>
                <a:lnTo>
                  <a:pt x="2185911" y="221615"/>
                </a:lnTo>
                <a:lnTo>
                  <a:pt x="2188349" y="220345"/>
                </a:lnTo>
                <a:lnTo>
                  <a:pt x="2191575" y="221615"/>
                </a:lnTo>
                <a:lnTo>
                  <a:pt x="2192109" y="221615"/>
                </a:lnTo>
                <a:lnTo>
                  <a:pt x="2192731" y="222885"/>
                </a:lnTo>
                <a:lnTo>
                  <a:pt x="2192731" y="210185"/>
                </a:lnTo>
                <a:lnTo>
                  <a:pt x="2191512" y="210185"/>
                </a:lnTo>
                <a:lnTo>
                  <a:pt x="2191258" y="208915"/>
                </a:lnTo>
                <a:lnTo>
                  <a:pt x="2191093" y="208915"/>
                </a:lnTo>
                <a:lnTo>
                  <a:pt x="2191499" y="207645"/>
                </a:lnTo>
                <a:lnTo>
                  <a:pt x="2191994" y="207645"/>
                </a:lnTo>
                <a:lnTo>
                  <a:pt x="2194941" y="208915"/>
                </a:lnTo>
                <a:lnTo>
                  <a:pt x="2197290" y="208915"/>
                </a:lnTo>
                <a:lnTo>
                  <a:pt x="2200745" y="207645"/>
                </a:lnTo>
                <a:lnTo>
                  <a:pt x="2211628" y="207645"/>
                </a:lnTo>
                <a:lnTo>
                  <a:pt x="2213559" y="208915"/>
                </a:lnTo>
                <a:lnTo>
                  <a:pt x="2272106" y="208915"/>
                </a:lnTo>
                <a:lnTo>
                  <a:pt x="2272652" y="210185"/>
                </a:lnTo>
                <a:lnTo>
                  <a:pt x="2272652" y="205105"/>
                </a:lnTo>
                <a:lnTo>
                  <a:pt x="2261171" y="205105"/>
                </a:lnTo>
                <a:lnTo>
                  <a:pt x="2260511" y="203835"/>
                </a:lnTo>
                <a:lnTo>
                  <a:pt x="2261565" y="203835"/>
                </a:lnTo>
                <a:lnTo>
                  <a:pt x="2262619" y="202565"/>
                </a:lnTo>
                <a:lnTo>
                  <a:pt x="2265159" y="201295"/>
                </a:lnTo>
                <a:lnTo>
                  <a:pt x="2266289" y="201295"/>
                </a:lnTo>
                <a:lnTo>
                  <a:pt x="2269071" y="200025"/>
                </a:lnTo>
                <a:lnTo>
                  <a:pt x="2271509" y="200025"/>
                </a:lnTo>
                <a:lnTo>
                  <a:pt x="2271572" y="199898"/>
                </a:lnTo>
                <a:lnTo>
                  <a:pt x="2271687" y="200050"/>
                </a:lnTo>
                <a:lnTo>
                  <a:pt x="2271877" y="200507"/>
                </a:lnTo>
                <a:lnTo>
                  <a:pt x="2272792" y="201396"/>
                </a:lnTo>
                <a:lnTo>
                  <a:pt x="2273770" y="201396"/>
                </a:lnTo>
                <a:lnTo>
                  <a:pt x="2274354" y="200850"/>
                </a:lnTo>
                <a:lnTo>
                  <a:pt x="2274697" y="200520"/>
                </a:lnTo>
                <a:lnTo>
                  <a:pt x="2274913" y="200050"/>
                </a:lnTo>
                <a:lnTo>
                  <a:pt x="2275027" y="199872"/>
                </a:lnTo>
                <a:lnTo>
                  <a:pt x="2275103" y="200025"/>
                </a:lnTo>
                <a:lnTo>
                  <a:pt x="2278113" y="200025"/>
                </a:lnTo>
                <a:lnTo>
                  <a:pt x="2279929" y="198755"/>
                </a:lnTo>
                <a:lnTo>
                  <a:pt x="2283510" y="198755"/>
                </a:lnTo>
                <a:lnTo>
                  <a:pt x="2284679" y="201295"/>
                </a:lnTo>
                <a:lnTo>
                  <a:pt x="2285669" y="202565"/>
                </a:lnTo>
                <a:lnTo>
                  <a:pt x="2293264" y="202565"/>
                </a:lnTo>
                <a:lnTo>
                  <a:pt x="2293416" y="203835"/>
                </a:lnTo>
                <a:lnTo>
                  <a:pt x="2293416" y="174625"/>
                </a:lnTo>
                <a:lnTo>
                  <a:pt x="2293035" y="174625"/>
                </a:lnTo>
                <a:lnTo>
                  <a:pt x="2292477" y="173355"/>
                </a:lnTo>
                <a:lnTo>
                  <a:pt x="2291842" y="173355"/>
                </a:lnTo>
                <a:lnTo>
                  <a:pt x="2291727" y="172085"/>
                </a:lnTo>
                <a:lnTo>
                  <a:pt x="2291651" y="170815"/>
                </a:lnTo>
                <a:lnTo>
                  <a:pt x="2292515" y="170815"/>
                </a:lnTo>
                <a:lnTo>
                  <a:pt x="2293201" y="172085"/>
                </a:lnTo>
                <a:lnTo>
                  <a:pt x="2294331" y="173355"/>
                </a:lnTo>
                <a:lnTo>
                  <a:pt x="2294407" y="104775"/>
                </a:lnTo>
                <a:lnTo>
                  <a:pt x="2292781" y="104775"/>
                </a:lnTo>
                <a:lnTo>
                  <a:pt x="2292781" y="131445"/>
                </a:lnTo>
                <a:lnTo>
                  <a:pt x="2291562" y="131445"/>
                </a:lnTo>
                <a:lnTo>
                  <a:pt x="2291562" y="170815"/>
                </a:lnTo>
                <a:lnTo>
                  <a:pt x="2290546" y="170815"/>
                </a:lnTo>
                <a:lnTo>
                  <a:pt x="2290038" y="169545"/>
                </a:lnTo>
                <a:lnTo>
                  <a:pt x="2290610" y="168275"/>
                </a:lnTo>
                <a:lnTo>
                  <a:pt x="2290978" y="168275"/>
                </a:lnTo>
                <a:lnTo>
                  <a:pt x="2291257" y="169545"/>
                </a:lnTo>
                <a:lnTo>
                  <a:pt x="2291524" y="169545"/>
                </a:lnTo>
                <a:lnTo>
                  <a:pt x="2291562" y="170815"/>
                </a:lnTo>
                <a:lnTo>
                  <a:pt x="2291562" y="131445"/>
                </a:lnTo>
                <a:lnTo>
                  <a:pt x="2288997" y="131445"/>
                </a:lnTo>
                <a:lnTo>
                  <a:pt x="2288870" y="130175"/>
                </a:lnTo>
                <a:lnTo>
                  <a:pt x="2292210" y="130175"/>
                </a:lnTo>
                <a:lnTo>
                  <a:pt x="2292781" y="131445"/>
                </a:lnTo>
                <a:lnTo>
                  <a:pt x="2292781" y="104775"/>
                </a:lnTo>
                <a:lnTo>
                  <a:pt x="2292312" y="104775"/>
                </a:lnTo>
                <a:lnTo>
                  <a:pt x="2291397" y="103505"/>
                </a:lnTo>
                <a:lnTo>
                  <a:pt x="2289162" y="104775"/>
                </a:lnTo>
                <a:lnTo>
                  <a:pt x="2287714" y="104775"/>
                </a:lnTo>
                <a:lnTo>
                  <a:pt x="2281859" y="105841"/>
                </a:lnTo>
                <a:lnTo>
                  <a:pt x="2281859" y="172085"/>
                </a:lnTo>
                <a:lnTo>
                  <a:pt x="2274925" y="172085"/>
                </a:lnTo>
                <a:lnTo>
                  <a:pt x="2274925" y="199644"/>
                </a:lnTo>
                <a:lnTo>
                  <a:pt x="2273922" y="199644"/>
                </a:lnTo>
                <a:lnTo>
                  <a:pt x="2272665" y="199631"/>
                </a:lnTo>
                <a:lnTo>
                  <a:pt x="2271725" y="199631"/>
                </a:lnTo>
                <a:lnTo>
                  <a:pt x="2272233" y="198755"/>
                </a:lnTo>
                <a:lnTo>
                  <a:pt x="2274544" y="198755"/>
                </a:lnTo>
                <a:lnTo>
                  <a:pt x="2274925" y="199644"/>
                </a:lnTo>
                <a:lnTo>
                  <a:pt x="2274925" y="172085"/>
                </a:lnTo>
                <a:lnTo>
                  <a:pt x="2272817" y="172085"/>
                </a:lnTo>
                <a:lnTo>
                  <a:pt x="2271814" y="173355"/>
                </a:lnTo>
                <a:lnTo>
                  <a:pt x="2270658" y="175895"/>
                </a:lnTo>
                <a:lnTo>
                  <a:pt x="2269172" y="175895"/>
                </a:lnTo>
                <a:lnTo>
                  <a:pt x="2267013" y="174625"/>
                </a:lnTo>
                <a:lnTo>
                  <a:pt x="2262784" y="174625"/>
                </a:lnTo>
                <a:lnTo>
                  <a:pt x="2261463" y="173355"/>
                </a:lnTo>
                <a:lnTo>
                  <a:pt x="2261057" y="173355"/>
                </a:lnTo>
                <a:lnTo>
                  <a:pt x="2260600" y="172085"/>
                </a:lnTo>
                <a:lnTo>
                  <a:pt x="2260612" y="169545"/>
                </a:lnTo>
                <a:lnTo>
                  <a:pt x="2260828" y="168275"/>
                </a:lnTo>
                <a:lnTo>
                  <a:pt x="2265718" y="168275"/>
                </a:lnTo>
                <a:lnTo>
                  <a:pt x="2268283" y="169545"/>
                </a:lnTo>
                <a:lnTo>
                  <a:pt x="2269769" y="169545"/>
                </a:lnTo>
                <a:lnTo>
                  <a:pt x="2271776" y="168275"/>
                </a:lnTo>
                <a:lnTo>
                  <a:pt x="2272360" y="168275"/>
                </a:lnTo>
                <a:lnTo>
                  <a:pt x="2274773" y="169545"/>
                </a:lnTo>
                <a:lnTo>
                  <a:pt x="2279929" y="169545"/>
                </a:lnTo>
                <a:lnTo>
                  <a:pt x="2280691" y="170815"/>
                </a:lnTo>
                <a:lnTo>
                  <a:pt x="2281859" y="172085"/>
                </a:lnTo>
                <a:lnTo>
                  <a:pt x="2281859" y="105841"/>
                </a:lnTo>
                <a:lnTo>
                  <a:pt x="2280678" y="106045"/>
                </a:lnTo>
                <a:lnTo>
                  <a:pt x="2275192" y="106045"/>
                </a:lnTo>
                <a:lnTo>
                  <a:pt x="2265134" y="104775"/>
                </a:lnTo>
                <a:lnTo>
                  <a:pt x="2260549" y="104775"/>
                </a:lnTo>
                <a:lnTo>
                  <a:pt x="2260473" y="203835"/>
                </a:lnTo>
                <a:lnTo>
                  <a:pt x="2256294" y="203835"/>
                </a:lnTo>
                <a:lnTo>
                  <a:pt x="2253208" y="205105"/>
                </a:lnTo>
                <a:lnTo>
                  <a:pt x="2251976" y="205105"/>
                </a:lnTo>
                <a:lnTo>
                  <a:pt x="2250033" y="203835"/>
                </a:lnTo>
                <a:lnTo>
                  <a:pt x="2249182" y="203835"/>
                </a:lnTo>
                <a:lnTo>
                  <a:pt x="2247760" y="205105"/>
                </a:lnTo>
                <a:lnTo>
                  <a:pt x="2245385" y="205105"/>
                </a:lnTo>
                <a:lnTo>
                  <a:pt x="2244623" y="203835"/>
                </a:lnTo>
                <a:lnTo>
                  <a:pt x="2244864" y="203835"/>
                </a:lnTo>
                <a:lnTo>
                  <a:pt x="2245995" y="202565"/>
                </a:lnTo>
                <a:lnTo>
                  <a:pt x="2259838" y="202565"/>
                </a:lnTo>
                <a:lnTo>
                  <a:pt x="2260473" y="203835"/>
                </a:lnTo>
                <a:lnTo>
                  <a:pt x="2260473" y="104800"/>
                </a:lnTo>
                <a:lnTo>
                  <a:pt x="2255050" y="106045"/>
                </a:lnTo>
                <a:lnTo>
                  <a:pt x="2254173" y="106045"/>
                </a:lnTo>
                <a:lnTo>
                  <a:pt x="2252726" y="107315"/>
                </a:lnTo>
                <a:lnTo>
                  <a:pt x="2252218" y="107315"/>
                </a:lnTo>
                <a:lnTo>
                  <a:pt x="2251456" y="106045"/>
                </a:lnTo>
                <a:lnTo>
                  <a:pt x="2251291" y="106045"/>
                </a:lnTo>
                <a:lnTo>
                  <a:pt x="2251291" y="170815"/>
                </a:lnTo>
                <a:lnTo>
                  <a:pt x="2250833" y="172085"/>
                </a:lnTo>
                <a:lnTo>
                  <a:pt x="2249754" y="172085"/>
                </a:lnTo>
                <a:lnTo>
                  <a:pt x="2249525" y="170815"/>
                </a:lnTo>
                <a:lnTo>
                  <a:pt x="2249855" y="170815"/>
                </a:lnTo>
                <a:lnTo>
                  <a:pt x="2250275" y="169545"/>
                </a:lnTo>
                <a:lnTo>
                  <a:pt x="2251087" y="170815"/>
                </a:lnTo>
                <a:lnTo>
                  <a:pt x="2251291" y="170815"/>
                </a:lnTo>
                <a:lnTo>
                  <a:pt x="2251291" y="106045"/>
                </a:lnTo>
                <a:lnTo>
                  <a:pt x="2250109" y="104775"/>
                </a:lnTo>
                <a:lnTo>
                  <a:pt x="2247011" y="104775"/>
                </a:lnTo>
                <a:lnTo>
                  <a:pt x="2247011" y="175895"/>
                </a:lnTo>
                <a:lnTo>
                  <a:pt x="2244483" y="175895"/>
                </a:lnTo>
                <a:lnTo>
                  <a:pt x="2244496" y="174625"/>
                </a:lnTo>
                <a:lnTo>
                  <a:pt x="2246325" y="174625"/>
                </a:lnTo>
                <a:lnTo>
                  <a:pt x="2247011" y="175895"/>
                </a:lnTo>
                <a:lnTo>
                  <a:pt x="2247011" y="104775"/>
                </a:lnTo>
                <a:lnTo>
                  <a:pt x="2245118" y="104775"/>
                </a:lnTo>
                <a:lnTo>
                  <a:pt x="2243531" y="103505"/>
                </a:lnTo>
                <a:lnTo>
                  <a:pt x="2237816" y="103505"/>
                </a:lnTo>
                <a:lnTo>
                  <a:pt x="2237816" y="122555"/>
                </a:lnTo>
                <a:lnTo>
                  <a:pt x="2237663" y="122555"/>
                </a:lnTo>
                <a:lnTo>
                  <a:pt x="2237663" y="202565"/>
                </a:lnTo>
                <a:lnTo>
                  <a:pt x="2237257" y="203835"/>
                </a:lnTo>
                <a:lnTo>
                  <a:pt x="2234742" y="203835"/>
                </a:lnTo>
                <a:lnTo>
                  <a:pt x="2232774" y="205105"/>
                </a:lnTo>
                <a:lnTo>
                  <a:pt x="2231707" y="205105"/>
                </a:lnTo>
                <a:lnTo>
                  <a:pt x="2229993" y="203835"/>
                </a:lnTo>
                <a:lnTo>
                  <a:pt x="2220988" y="203835"/>
                </a:lnTo>
                <a:lnTo>
                  <a:pt x="2219363" y="202565"/>
                </a:lnTo>
                <a:lnTo>
                  <a:pt x="2217991" y="202565"/>
                </a:lnTo>
                <a:lnTo>
                  <a:pt x="2217674" y="203835"/>
                </a:lnTo>
                <a:lnTo>
                  <a:pt x="2201468" y="203835"/>
                </a:lnTo>
                <a:lnTo>
                  <a:pt x="2200567" y="202565"/>
                </a:lnTo>
                <a:lnTo>
                  <a:pt x="2200351" y="202565"/>
                </a:lnTo>
                <a:lnTo>
                  <a:pt x="2200719" y="201295"/>
                </a:lnTo>
                <a:lnTo>
                  <a:pt x="2201100" y="201295"/>
                </a:lnTo>
                <a:lnTo>
                  <a:pt x="2204758" y="200025"/>
                </a:lnTo>
                <a:lnTo>
                  <a:pt x="2220455" y="200025"/>
                </a:lnTo>
                <a:lnTo>
                  <a:pt x="2221103" y="201295"/>
                </a:lnTo>
                <a:lnTo>
                  <a:pt x="2223249" y="201295"/>
                </a:lnTo>
                <a:lnTo>
                  <a:pt x="2225002" y="202565"/>
                </a:lnTo>
                <a:lnTo>
                  <a:pt x="2237663" y="202565"/>
                </a:lnTo>
                <a:lnTo>
                  <a:pt x="2237663" y="122555"/>
                </a:lnTo>
                <a:lnTo>
                  <a:pt x="2237397" y="122555"/>
                </a:lnTo>
                <a:lnTo>
                  <a:pt x="2237397" y="168275"/>
                </a:lnTo>
                <a:lnTo>
                  <a:pt x="2236914" y="169545"/>
                </a:lnTo>
                <a:lnTo>
                  <a:pt x="2235543" y="169545"/>
                </a:lnTo>
                <a:lnTo>
                  <a:pt x="2235047" y="170815"/>
                </a:lnTo>
                <a:lnTo>
                  <a:pt x="2234234" y="172085"/>
                </a:lnTo>
                <a:lnTo>
                  <a:pt x="2233104" y="173355"/>
                </a:lnTo>
                <a:lnTo>
                  <a:pt x="2231948" y="172085"/>
                </a:lnTo>
                <a:lnTo>
                  <a:pt x="2230145" y="172085"/>
                </a:lnTo>
                <a:lnTo>
                  <a:pt x="2229205" y="170815"/>
                </a:lnTo>
                <a:lnTo>
                  <a:pt x="2228939" y="169545"/>
                </a:lnTo>
                <a:lnTo>
                  <a:pt x="2228088" y="168275"/>
                </a:lnTo>
                <a:lnTo>
                  <a:pt x="2229370" y="167005"/>
                </a:lnTo>
                <a:lnTo>
                  <a:pt x="2230069" y="165735"/>
                </a:lnTo>
                <a:lnTo>
                  <a:pt x="2232050" y="167005"/>
                </a:lnTo>
                <a:lnTo>
                  <a:pt x="2235301" y="167005"/>
                </a:lnTo>
                <a:lnTo>
                  <a:pt x="2237105" y="168275"/>
                </a:lnTo>
                <a:lnTo>
                  <a:pt x="2237397" y="168275"/>
                </a:lnTo>
                <a:lnTo>
                  <a:pt x="2237397" y="122555"/>
                </a:lnTo>
                <a:lnTo>
                  <a:pt x="2235606" y="122555"/>
                </a:lnTo>
                <a:lnTo>
                  <a:pt x="2236279" y="121285"/>
                </a:lnTo>
                <a:lnTo>
                  <a:pt x="2237409" y="121285"/>
                </a:lnTo>
                <a:lnTo>
                  <a:pt x="2237816" y="122555"/>
                </a:lnTo>
                <a:lnTo>
                  <a:pt x="2237816" y="103505"/>
                </a:lnTo>
                <a:lnTo>
                  <a:pt x="2225637" y="103505"/>
                </a:lnTo>
                <a:lnTo>
                  <a:pt x="2225637" y="170815"/>
                </a:lnTo>
                <a:lnTo>
                  <a:pt x="2225459" y="172085"/>
                </a:lnTo>
                <a:lnTo>
                  <a:pt x="2224392" y="172085"/>
                </a:lnTo>
                <a:lnTo>
                  <a:pt x="2224036" y="170815"/>
                </a:lnTo>
                <a:lnTo>
                  <a:pt x="2223732" y="170815"/>
                </a:lnTo>
                <a:lnTo>
                  <a:pt x="2223643" y="169545"/>
                </a:lnTo>
                <a:lnTo>
                  <a:pt x="2223401" y="169545"/>
                </a:lnTo>
                <a:lnTo>
                  <a:pt x="2222665" y="168275"/>
                </a:lnTo>
                <a:lnTo>
                  <a:pt x="2225230" y="168275"/>
                </a:lnTo>
                <a:lnTo>
                  <a:pt x="2225611" y="169545"/>
                </a:lnTo>
                <a:lnTo>
                  <a:pt x="2225637" y="170815"/>
                </a:lnTo>
                <a:lnTo>
                  <a:pt x="2225637" y="103505"/>
                </a:lnTo>
                <a:lnTo>
                  <a:pt x="2208403" y="103505"/>
                </a:lnTo>
                <a:lnTo>
                  <a:pt x="2208403" y="172085"/>
                </a:lnTo>
                <a:lnTo>
                  <a:pt x="2204910" y="172085"/>
                </a:lnTo>
                <a:lnTo>
                  <a:pt x="2205545" y="170815"/>
                </a:lnTo>
                <a:lnTo>
                  <a:pt x="2208022" y="170815"/>
                </a:lnTo>
                <a:lnTo>
                  <a:pt x="2208403" y="172085"/>
                </a:lnTo>
                <a:lnTo>
                  <a:pt x="2208403" y="103505"/>
                </a:lnTo>
                <a:lnTo>
                  <a:pt x="2204440" y="103505"/>
                </a:lnTo>
                <a:lnTo>
                  <a:pt x="2202230" y="102235"/>
                </a:lnTo>
                <a:lnTo>
                  <a:pt x="2198611" y="102235"/>
                </a:lnTo>
                <a:lnTo>
                  <a:pt x="2198433" y="101968"/>
                </a:lnTo>
                <a:lnTo>
                  <a:pt x="2198433" y="196215"/>
                </a:lnTo>
                <a:lnTo>
                  <a:pt x="2197595" y="196215"/>
                </a:lnTo>
                <a:lnTo>
                  <a:pt x="2198128" y="194945"/>
                </a:lnTo>
                <a:lnTo>
                  <a:pt x="2198433" y="196215"/>
                </a:lnTo>
                <a:lnTo>
                  <a:pt x="2198433" y="101968"/>
                </a:lnTo>
                <a:lnTo>
                  <a:pt x="2197773" y="100965"/>
                </a:lnTo>
                <a:lnTo>
                  <a:pt x="2195842" y="100965"/>
                </a:lnTo>
                <a:lnTo>
                  <a:pt x="2194039" y="102235"/>
                </a:lnTo>
                <a:lnTo>
                  <a:pt x="2193734" y="102235"/>
                </a:lnTo>
                <a:lnTo>
                  <a:pt x="2193734" y="201295"/>
                </a:lnTo>
                <a:lnTo>
                  <a:pt x="2192197" y="202565"/>
                </a:lnTo>
                <a:lnTo>
                  <a:pt x="2191347" y="202565"/>
                </a:lnTo>
                <a:lnTo>
                  <a:pt x="2189365" y="203835"/>
                </a:lnTo>
                <a:lnTo>
                  <a:pt x="2186686" y="203835"/>
                </a:lnTo>
                <a:lnTo>
                  <a:pt x="2186444" y="202565"/>
                </a:lnTo>
                <a:lnTo>
                  <a:pt x="2189492" y="201295"/>
                </a:lnTo>
                <a:lnTo>
                  <a:pt x="2191410" y="200025"/>
                </a:lnTo>
                <a:lnTo>
                  <a:pt x="2192947" y="200025"/>
                </a:lnTo>
                <a:lnTo>
                  <a:pt x="2193239" y="201295"/>
                </a:lnTo>
                <a:lnTo>
                  <a:pt x="2193734" y="201295"/>
                </a:lnTo>
                <a:lnTo>
                  <a:pt x="2193734" y="102235"/>
                </a:lnTo>
                <a:lnTo>
                  <a:pt x="2189365" y="102235"/>
                </a:lnTo>
                <a:lnTo>
                  <a:pt x="2188299" y="103454"/>
                </a:lnTo>
                <a:lnTo>
                  <a:pt x="2188299" y="120015"/>
                </a:lnTo>
                <a:lnTo>
                  <a:pt x="2187892" y="121285"/>
                </a:lnTo>
                <a:lnTo>
                  <a:pt x="2186457" y="121285"/>
                </a:lnTo>
                <a:lnTo>
                  <a:pt x="2186267" y="120015"/>
                </a:lnTo>
                <a:lnTo>
                  <a:pt x="2188299" y="120015"/>
                </a:lnTo>
                <a:lnTo>
                  <a:pt x="2188299" y="103454"/>
                </a:lnTo>
                <a:lnTo>
                  <a:pt x="2187727" y="103505"/>
                </a:lnTo>
                <a:lnTo>
                  <a:pt x="2186038" y="102235"/>
                </a:lnTo>
                <a:lnTo>
                  <a:pt x="2183498" y="102235"/>
                </a:lnTo>
                <a:lnTo>
                  <a:pt x="2183498" y="201295"/>
                </a:lnTo>
                <a:lnTo>
                  <a:pt x="2183358" y="202565"/>
                </a:lnTo>
                <a:lnTo>
                  <a:pt x="2182584" y="202565"/>
                </a:lnTo>
                <a:lnTo>
                  <a:pt x="2182584" y="207645"/>
                </a:lnTo>
                <a:lnTo>
                  <a:pt x="2182584" y="208915"/>
                </a:lnTo>
                <a:lnTo>
                  <a:pt x="2177554" y="208915"/>
                </a:lnTo>
                <a:lnTo>
                  <a:pt x="2173795" y="210185"/>
                </a:lnTo>
                <a:lnTo>
                  <a:pt x="2171344" y="210185"/>
                </a:lnTo>
                <a:lnTo>
                  <a:pt x="2167521" y="208915"/>
                </a:lnTo>
                <a:lnTo>
                  <a:pt x="2166213" y="208915"/>
                </a:lnTo>
                <a:lnTo>
                  <a:pt x="2164283" y="210185"/>
                </a:lnTo>
                <a:lnTo>
                  <a:pt x="2163686" y="210185"/>
                </a:lnTo>
                <a:lnTo>
                  <a:pt x="2162035" y="208915"/>
                </a:lnTo>
                <a:lnTo>
                  <a:pt x="2135060" y="208915"/>
                </a:lnTo>
                <a:lnTo>
                  <a:pt x="2132634" y="206375"/>
                </a:lnTo>
                <a:lnTo>
                  <a:pt x="2130844" y="207645"/>
                </a:lnTo>
                <a:lnTo>
                  <a:pt x="2120620" y="207645"/>
                </a:lnTo>
                <a:lnTo>
                  <a:pt x="2117775" y="208915"/>
                </a:lnTo>
                <a:lnTo>
                  <a:pt x="2115985" y="208915"/>
                </a:lnTo>
                <a:lnTo>
                  <a:pt x="2112848" y="207645"/>
                </a:lnTo>
                <a:lnTo>
                  <a:pt x="2103831" y="207645"/>
                </a:lnTo>
                <a:lnTo>
                  <a:pt x="2100580" y="206375"/>
                </a:lnTo>
                <a:lnTo>
                  <a:pt x="2101786" y="205105"/>
                </a:lnTo>
                <a:lnTo>
                  <a:pt x="2147024" y="205105"/>
                </a:lnTo>
                <a:lnTo>
                  <a:pt x="2149284" y="206375"/>
                </a:lnTo>
                <a:lnTo>
                  <a:pt x="2160371" y="206375"/>
                </a:lnTo>
                <a:lnTo>
                  <a:pt x="2161476" y="207645"/>
                </a:lnTo>
                <a:lnTo>
                  <a:pt x="2182584" y="207645"/>
                </a:lnTo>
                <a:lnTo>
                  <a:pt x="2182584" y="202565"/>
                </a:lnTo>
                <a:lnTo>
                  <a:pt x="2180475" y="202565"/>
                </a:lnTo>
                <a:lnTo>
                  <a:pt x="2178799" y="203835"/>
                </a:lnTo>
                <a:lnTo>
                  <a:pt x="2178151" y="203835"/>
                </a:lnTo>
                <a:lnTo>
                  <a:pt x="2172893" y="202565"/>
                </a:lnTo>
                <a:lnTo>
                  <a:pt x="2152472" y="202565"/>
                </a:lnTo>
                <a:lnTo>
                  <a:pt x="2134451" y="201295"/>
                </a:lnTo>
                <a:lnTo>
                  <a:pt x="2105926" y="201295"/>
                </a:lnTo>
                <a:lnTo>
                  <a:pt x="2096363" y="201295"/>
                </a:lnTo>
                <a:lnTo>
                  <a:pt x="2096363" y="206375"/>
                </a:lnTo>
                <a:lnTo>
                  <a:pt x="2094280" y="207645"/>
                </a:lnTo>
                <a:lnTo>
                  <a:pt x="2092515" y="207645"/>
                </a:lnTo>
                <a:lnTo>
                  <a:pt x="2090153" y="206375"/>
                </a:lnTo>
                <a:lnTo>
                  <a:pt x="2089721" y="206375"/>
                </a:lnTo>
                <a:lnTo>
                  <a:pt x="2091169" y="205105"/>
                </a:lnTo>
                <a:lnTo>
                  <a:pt x="2095258" y="205105"/>
                </a:lnTo>
                <a:lnTo>
                  <a:pt x="2096363" y="206375"/>
                </a:lnTo>
                <a:lnTo>
                  <a:pt x="2096363" y="201295"/>
                </a:lnTo>
                <a:lnTo>
                  <a:pt x="2089454" y="201295"/>
                </a:lnTo>
                <a:lnTo>
                  <a:pt x="2088667" y="200025"/>
                </a:lnTo>
                <a:lnTo>
                  <a:pt x="2082215" y="200025"/>
                </a:lnTo>
                <a:lnTo>
                  <a:pt x="2082215" y="206375"/>
                </a:lnTo>
                <a:lnTo>
                  <a:pt x="2081022" y="207645"/>
                </a:lnTo>
                <a:lnTo>
                  <a:pt x="2079345" y="207645"/>
                </a:lnTo>
                <a:lnTo>
                  <a:pt x="2077859" y="206375"/>
                </a:lnTo>
                <a:lnTo>
                  <a:pt x="2076881" y="206375"/>
                </a:lnTo>
                <a:lnTo>
                  <a:pt x="2077859" y="205105"/>
                </a:lnTo>
                <a:lnTo>
                  <a:pt x="2081466" y="205105"/>
                </a:lnTo>
                <a:lnTo>
                  <a:pt x="2082215" y="206375"/>
                </a:lnTo>
                <a:lnTo>
                  <a:pt x="2082215" y="200025"/>
                </a:lnTo>
                <a:lnTo>
                  <a:pt x="2078926" y="200025"/>
                </a:lnTo>
                <a:lnTo>
                  <a:pt x="2076932" y="201295"/>
                </a:lnTo>
                <a:lnTo>
                  <a:pt x="2076119" y="201295"/>
                </a:lnTo>
                <a:lnTo>
                  <a:pt x="2074443" y="200025"/>
                </a:lnTo>
                <a:lnTo>
                  <a:pt x="2066277" y="200025"/>
                </a:lnTo>
                <a:lnTo>
                  <a:pt x="2066277" y="205105"/>
                </a:lnTo>
                <a:lnTo>
                  <a:pt x="2065604" y="206375"/>
                </a:lnTo>
                <a:lnTo>
                  <a:pt x="2063788" y="206375"/>
                </a:lnTo>
                <a:lnTo>
                  <a:pt x="2061425" y="205105"/>
                </a:lnTo>
                <a:lnTo>
                  <a:pt x="2050757" y="205105"/>
                </a:lnTo>
                <a:lnTo>
                  <a:pt x="2050961" y="203835"/>
                </a:lnTo>
                <a:lnTo>
                  <a:pt x="2065769" y="203835"/>
                </a:lnTo>
                <a:lnTo>
                  <a:pt x="2066277" y="205105"/>
                </a:lnTo>
                <a:lnTo>
                  <a:pt x="2066277" y="200025"/>
                </a:lnTo>
                <a:lnTo>
                  <a:pt x="2065528" y="200025"/>
                </a:lnTo>
                <a:lnTo>
                  <a:pt x="2065591" y="198755"/>
                </a:lnTo>
                <a:lnTo>
                  <a:pt x="2070442" y="198755"/>
                </a:lnTo>
                <a:lnTo>
                  <a:pt x="2072652" y="197485"/>
                </a:lnTo>
                <a:lnTo>
                  <a:pt x="2073160" y="197485"/>
                </a:lnTo>
                <a:lnTo>
                  <a:pt x="2074608" y="198755"/>
                </a:lnTo>
                <a:lnTo>
                  <a:pt x="2096757" y="198755"/>
                </a:lnTo>
                <a:lnTo>
                  <a:pt x="2099221" y="200025"/>
                </a:lnTo>
                <a:lnTo>
                  <a:pt x="2103729" y="200025"/>
                </a:lnTo>
                <a:lnTo>
                  <a:pt x="2105926" y="201295"/>
                </a:lnTo>
                <a:lnTo>
                  <a:pt x="2109089" y="198755"/>
                </a:lnTo>
                <a:lnTo>
                  <a:pt x="2110143" y="198755"/>
                </a:lnTo>
                <a:lnTo>
                  <a:pt x="2111806" y="200025"/>
                </a:lnTo>
                <a:lnTo>
                  <a:pt x="2122106" y="200025"/>
                </a:lnTo>
                <a:lnTo>
                  <a:pt x="2124265" y="198755"/>
                </a:lnTo>
                <a:lnTo>
                  <a:pt x="2133295" y="198755"/>
                </a:lnTo>
                <a:lnTo>
                  <a:pt x="2134933" y="200025"/>
                </a:lnTo>
                <a:lnTo>
                  <a:pt x="2160994" y="200025"/>
                </a:lnTo>
                <a:lnTo>
                  <a:pt x="2161019" y="198755"/>
                </a:lnTo>
                <a:lnTo>
                  <a:pt x="2163153" y="200025"/>
                </a:lnTo>
                <a:lnTo>
                  <a:pt x="2164016" y="200025"/>
                </a:lnTo>
                <a:lnTo>
                  <a:pt x="2166874" y="198755"/>
                </a:lnTo>
                <a:lnTo>
                  <a:pt x="2168906" y="198755"/>
                </a:lnTo>
                <a:lnTo>
                  <a:pt x="2172068" y="200025"/>
                </a:lnTo>
                <a:lnTo>
                  <a:pt x="2173224" y="200025"/>
                </a:lnTo>
                <a:lnTo>
                  <a:pt x="2182622" y="201295"/>
                </a:lnTo>
                <a:lnTo>
                  <a:pt x="2183498" y="201295"/>
                </a:lnTo>
                <a:lnTo>
                  <a:pt x="2183498" y="102235"/>
                </a:lnTo>
                <a:lnTo>
                  <a:pt x="2151672" y="102235"/>
                </a:lnTo>
                <a:lnTo>
                  <a:pt x="2151672" y="173355"/>
                </a:lnTo>
                <a:lnTo>
                  <a:pt x="2151227" y="174625"/>
                </a:lnTo>
                <a:lnTo>
                  <a:pt x="2150707" y="174625"/>
                </a:lnTo>
                <a:lnTo>
                  <a:pt x="2149906" y="173355"/>
                </a:lnTo>
                <a:lnTo>
                  <a:pt x="2151672" y="173355"/>
                </a:lnTo>
                <a:lnTo>
                  <a:pt x="2151672" y="102235"/>
                </a:lnTo>
                <a:lnTo>
                  <a:pt x="2144953" y="102235"/>
                </a:lnTo>
                <a:lnTo>
                  <a:pt x="2144953" y="168275"/>
                </a:lnTo>
                <a:lnTo>
                  <a:pt x="2143328" y="168275"/>
                </a:lnTo>
                <a:lnTo>
                  <a:pt x="2143658" y="167005"/>
                </a:lnTo>
                <a:lnTo>
                  <a:pt x="2144941" y="167005"/>
                </a:lnTo>
                <a:lnTo>
                  <a:pt x="2144953" y="168275"/>
                </a:lnTo>
                <a:lnTo>
                  <a:pt x="2144953" y="102235"/>
                </a:lnTo>
                <a:lnTo>
                  <a:pt x="2142566" y="102235"/>
                </a:lnTo>
                <a:lnTo>
                  <a:pt x="2142566" y="173355"/>
                </a:lnTo>
                <a:lnTo>
                  <a:pt x="2141829" y="174625"/>
                </a:lnTo>
                <a:lnTo>
                  <a:pt x="2137714" y="174625"/>
                </a:lnTo>
                <a:lnTo>
                  <a:pt x="2137206" y="173355"/>
                </a:lnTo>
                <a:lnTo>
                  <a:pt x="2142566" y="173355"/>
                </a:lnTo>
                <a:lnTo>
                  <a:pt x="2142566" y="102235"/>
                </a:lnTo>
                <a:lnTo>
                  <a:pt x="2138819" y="102235"/>
                </a:lnTo>
                <a:lnTo>
                  <a:pt x="2135314" y="99695"/>
                </a:lnTo>
                <a:lnTo>
                  <a:pt x="2132673" y="99695"/>
                </a:lnTo>
                <a:lnTo>
                  <a:pt x="2131618" y="100469"/>
                </a:lnTo>
                <a:lnTo>
                  <a:pt x="2131618" y="118745"/>
                </a:lnTo>
                <a:lnTo>
                  <a:pt x="2129828" y="118745"/>
                </a:lnTo>
                <a:lnTo>
                  <a:pt x="2130348" y="117475"/>
                </a:lnTo>
                <a:lnTo>
                  <a:pt x="2130945" y="117475"/>
                </a:lnTo>
                <a:lnTo>
                  <a:pt x="2131618" y="118745"/>
                </a:lnTo>
                <a:lnTo>
                  <a:pt x="2131618" y="100469"/>
                </a:lnTo>
                <a:lnTo>
                  <a:pt x="2129180" y="102235"/>
                </a:lnTo>
                <a:lnTo>
                  <a:pt x="2128291" y="102235"/>
                </a:lnTo>
                <a:lnTo>
                  <a:pt x="2126551" y="100965"/>
                </a:lnTo>
                <a:lnTo>
                  <a:pt x="2125713" y="100965"/>
                </a:lnTo>
                <a:lnTo>
                  <a:pt x="2122424" y="99695"/>
                </a:lnTo>
                <a:lnTo>
                  <a:pt x="2119973" y="100965"/>
                </a:lnTo>
                <a:lnTo>
                  <a:pt x="2119071" y="100965"/>
                </a:lnTo>
                <a:lnTo>
                  <a:pt x="2119071" y="111125"/>
                </a:lnTo>
                <a:lnTo>
                  <a:pt x="2119033" y="112395"/>
                </a:lnTo>
                <a:lnTo>
                  <a:pt x="2117128" y="112395"/>
                </a:lnTo>
                <a:lnTo>
                  <a:pt x="2113864" y="111125"/>
                </a:lnTo>
                <a:lnTo>
                  <a:pt x="2111235" y="109855"/>
                </a:lnTo>
                <a:lnTo>
                  <a:pt x="2109851" y="108585"/>
                </a:lnTo>
                <a:lnTo>
                  <a:pt x="2102167" y="108585"/>
                </a:lnTo>
                <a:lnTo>
                  <a:pt x="2102637" y="107315"/>
                </a:lnTo>
                <a:lnTo>
                  <a:pt x="2116721" y="107315"/>
                </a:lnTo>
                <a:lnTo>
                  <a:pt x="2117420" y="108585"/>
                </a:lnTo>
                <a:lnTo>
                  <a:pt x="2117902" y="109855"/>
                </a:lnTo>
                <a:lnTo>
                  <a:pt x="2118195" y="109855"/>
                </a:lnTo>
                <a:lnTo>
                  <a:pt x="2119071" y="111125"/>
                </a:lnTo>
                <a:lnTo>
                  <a:pt x="2119071" y="100965"/>
                </a:lnTo>
                <a:lnTo>
                  <a:pt x="2115324" y="100965"/>
                </a:lnTo>
                <a:lnTo>
                  <a:pt x="2114791" y="102235"/>
                </a:lnTo>
                <a:lnTo>
                  <a:pt x="2110562" y="102235"/>
                </a:lnTo>
                <a:lnTo>
                  <a:pt x="2107755" y="100965"/>
                </a:lnTo>
                <a:lnTo>
                  <a:pt x="2093226" y="100965"/>
                </a:lnTo>
                <a:lnTo>
                  <a:pt x="2093226" y="108585"/>
                </a:lnTo>
                <a:lnTo>
                  <a:pt x="2091156" y="108585"/>
                </a:lnTo>
                <a:lnTo>
                  <a:pt x="2091372" y="107315"/>
                </a:lnTo>
                <a:lnTo>
                  <a:pt x="2092540" y="107315"/>
                </a:lnTo>
                <a:lnTo>
                  <a:pt x="2093226" y="108585"/>
                </a:lnTo>
                <a:lnTo>
                  <a:pt x="2093226" y="100965"/>
                </a:lnTo>
                <a:lnTo>
                  <a:pt x="2092261" y="100965"/>
                </a:lnTo>
                <a:lnTo>
                  <a:pt x="2091080" y="99695"/>
                </a:lnTo>
                <a:lnTo>
                  <a:pt x="2089150" y="99695"/>
                </a:lnTo>
                <a:lnTo>
                  <a:pt x="2088286" y="98425"/>
                </a:lnTo>
                <a:lnTo>
                  <a:pt x="2079091" y="98425"/>
                </a:lnTo>
                <a:lnTo>
                  <a:pt x="2078253" y="99695"/>
                </a:lnTo>
                <a:lnTo>
                  <a:pt x="2075675" y="100965"/>
                </a:lnTo>
                <a:lnTo>
                  <a:pt x="2075027" y="100965"/>
                </a:lnTo>
                <a:lnTo>
                  <a:pt x="2075027" y="116205"/>
                </a:lnTo>
                <a:lnTo>
                  <a:pt x="2074227" y="117475"/>
                </a:lnTo>
                <a:lnTo>
                  <a:pt x="2069020" y="117475"/>
                </a:lnTo>
                <a:lnTo>
                  <a:pt x="2069490" y="116205"/>
                </a:lnTo>
                <a:lnTo>
                  <a:pt x="2075027" y="116205"/>
                </a:lnTo>
                <a:lnTo>
                  <a:pt x="2075027" y="100965"/>
                </a:lnTo>
                <a:lnTo>
                  <a:pt x="2073897" y="100965"/>
                </a:lnTo>
                <a:lnTo>
                  <a:pt x="2071509" y="99695"/>
                </a:lnTo>
                <a:lnTo>
                  <a:pt x="2067483" y="99695"/>
                </a:lnTo>
                <a:lnTo>
                  <a:pt x="2065223" y="98425"/>
                </a:lnTo>
                <a:lnTo>
                  <a:pt x="2061870" y="98425"/>
                </a:lnTo>
                <a:lnTo>
                  <a:pt x="2061870" y="106045"/>
                </a:lnTo>
                <a:lnTo>
                  <a:pt x="2061654" y="107315"/>
                </a:lnTo>
                <a:lnTo>
                  <a:pt x="2050897" y="107315"/>
                </a:lnTo>
                <a:lnTo>
                  <a:pt x="2051062" y="106045"/>
                </a:lnTo>
                <a:lnTo>
                  <a:pt x="2061870" y="106045"/>
                </a:lnTo>
                <a:lnTo>
                  <a:pt x="2061870" y="98425"/>
                </a:lnTo>
                <a:lnTo>
                  <a:pt x="2049043" y="98425"/>
                </a:lnTo>
                <a:lnTo>
                  <a:pt x="2049043" y="200025"/>
                </a:lnTo>
                <a:lnTo>
                  <a:pt x="2047544" y="200025"/>
                </a:lnTo>
                <a:lnTo>
                  <a:pt x="2047544" y="203835"/>
                </a:lnTo>
                <a:lnTo>
                  <a:pt x="2046820" y="205105"/>
                </a:lnTo>
                <a:lnTo>
                  <a:pt x="2043531" y="205105"/>
                </a:lnTo>
                <a:lnTo>
                  <a:pt x="2043595" y="203835"/>
                </a:lnTo>
                <a:lnTo>
                  <a:pt x="2047544" y="203835"/>
                </a:lnTo>
                <a:lnTo>
                  <a:pt x="2047544" y="200025"/>
                </a:lnTo>
                <a:lnTo>
                  <a:pt x="2040089" y="200025"/>
                </a:lnTo>
                <a:lnTo>
                  <a:pt x="2040089" y="205105"/>
                </a:lnTo>
                <a:lnTo>
                  <a:pt x="2036076" y="205105"/>
                </a:lnTo>
                <a:lnTo>
                  <a:pt x="2036546" y="203835"/>
                </a:lnTo>
                <a:lnTo>
                  <a:pt x="2039721" y="203835"/>
                </a:lnTo>
                <a:lnTo>
                  <a:pt x="2040089" y="205105"/>
                </a:lnTo>
                <a:lnTo>
                  <a:pt x="2040089" y="200025"/>
                </a:lnTo>
                <a:lnTo>
                  <a:pt x="2039581" y="200025"/>
                </a:lnTo>
                <a:lnTo>
                  <a:pt x="2038477" y="198755"/>
                </a:lnTo>
                <a:lnTo>
                  <a:pt x="2038007" y="198755"/>
                </a:lnTo>
                <a:lnTo>
                  <a:pt x="2038057" y="197485"/>
                </a:lnTo>
                <a:lnTo>
                  <a:pt x="2041182" y="197485"/>
                </a:lnTo>
                <a:lnTo>
                  <a:pt x="2043887" y="198755"/>
                </a:lnTo>
                <a:lnTo>
                  <a:pt x="2048649" y="198755"/>
                </a:lnTo>
                <a:lnTo>
                  <a:pt x="2049043" y="200025"/>
                </a:lnTo>
                <a:lnTo>
                  <a:pt x="2049043" y="98425"/>
                </a:lnTo>
                <a:lnTo>
                  <a:pt x="2039734" y="98425"/>
                </a:lnTo>
                <a:lnTo>
                  <a:pt x="2039734" y="163195"/>
                </a:lnTo>
                <a:lnTo>
                  <a:pt x="2039213" y="164465"/>
                </a:lnTo>
                <a:lnTo>
                  <a:pt x="2038883" y="164465"/>
                </a:lnTo>
                <a:lnTo>
                  <a:pt x="2038375" y="163195"/>
                </a:lnTo>
                <a:lnTo>
                  <a:pt x="2039734" y="163195"/>
                </a:lnTo>
                <a:lnTo>
                  <a:pt x="2039734" y="98425"/>
                </a:lnTo>
                <a:lnTo>
                  <a:pt x="2036445" y="98425"/>
                </a:lnTo>
                <a:lnTo>
                  <a:pt x="2036445" y="106045"/>
                </a:lnTo>
                <a:lnTo>
                  <a:pt x="2036191" y="107315"/>
                </a:lnTo>
                <a:lnTo>
                  <a:pt x="2034565" y="107315"/>
                </a:lnTo>
                <a:lnTo>
                  <a:pt x="2034374" y="106045"/>
                </a:lnTo>
                <a:lnTo>
                  <a:pt x="2036445" y="106045"/>
                </a:lnTo>
                <a:lnTo>
                  <a:pt x="2036445" y="98425"/>
                </a:lnTo>
                <a:lnTo>
                  <a:pt x="2028888" y="98425"/>
                </a:lnTo>
                <a:lnTo>
                  <a:pt x="2028888" y="205105"/>
                </a:lnTo>
                <a:lnTo>
                  <a:pt x="2016277" y="205105"/>
                </a:lnTo>
                <a:lnTo>
                  <a:pt x="2016061" y="203835"/>
                </a:lnTo>
                <a:lnTo>
                  <a:pt x="2028596" y="203835"/>
                </a:lnTo>
                <a:lnTo>
                  <a:pt x="2028888" y="205105"/>
                </a:lnTo>
                <a:lnTo>
                  <a:pt x="2028888" y="98425"/>
                </a:lnTo>
                <a:lnTo>
                  <a:pt x="2023643" y="98425"/>
                </a:lnTo>
                <a:lnTo>
                  <a:pt x="2023643" y="106045"/>
                </a:lnTo>
                <a:lnTo>
                  <a:pt x="2023592" y="106184"/>
                </a:lnTo>
                <a:lnTo>
                  <a:pt x="2023592" y="197485"/>
                </a:lnTo>
                <a:lnTo>
                  <a:pt x="2023160" y="198755"/>
                </a:lnTo>
                <a:lnTo>
                  <a:pt x="2020417" y="198755"/>
                </a:lnTo>
                <a:lnTo>
                  <a:pt x="2019769" y="197485"/>
                </a:lnTo>
                <a:lnTo>
                  <a:pt x="2023592" y="197485"/>
                </a:lnTo>
                <a:lnTo>
                  <a:pt x="2023592" y="106184"/>
                </a:lnTo>
                <a:lnTo>
                  <a:pt x="2023160" y="107315"/>
                </a:lnTo>
                <a:lnTo>
                  <a:pt x="2021751" y="107315"/>
                </a:lnTo>
                <a:lnTo>
                  <a:pt x="2021560" y="106045"/>
                </a:lnTo>
                <a:lnTo>
                  <a:pt x="2023643" y="106045"/>
                </a:lnTo>
                <a:lnTo>
                  <a:pt x="2023643" y="98425"/>
                </a:lnTo>
                <a:lnTo>
                  <a:pt x="2018322" y="98425"/>
                </a:lnTo>
                <a:lnTo>
                  <a:pt x="2015236" y="97155"/>
                </a:lnTo>
                <a:lnTo>
                  <a:pt x="2011159" y="97155"/>
                </a:lnTo>
                <a:lnTo>
                  <a:pt x="2011159" y="203835"/>
                </a:lnTo>
                <a:lnTo>
                  <a:pt x="2010638" y="205105"/>
                </a:lnTo>
                <a:lnTo>
                  <a:pt x="2010105" y="205105"/>
                </a:lnTo>
                <a:lnTo>
                  <a:pt x="2008936" y="203835"/>
                </a:lnTo>
                <a:lnTo>
                  <a:pt x="2007895" y="203835"/>
                </a:lnTo>
                <a:lnTo>
                  <a:pt x="2008009" y="202565"/>
                </a:lnTo>
                <a:lnTo>
                  <a:pt x="2011019" y="202565"/>
                </a:lnTo>
                <a:lnTo>
                  <a:pt x="2011159" y="203835"/>
                </a:lnTo>
                <a:lnTo>
                  <a:pt x="2011159" y="97155"/>
                </a:lnTo>
                <a:lnTo>
                  <a:pt x="2010816" y="97155"/>
                </a:lnTo>
                <a:lnTo>
                  <a:pt x="2010816" y="197485"/>
                </a:lnTo>
                <a:lnTo>
                  <a:pt x="2010384" y="198755"/>
                </a:lnTo>
                <a:lnTo>
                  <a:pt x="2007819" y="198755"/>
                </a:lnTo>
                <a:lnTo>
                  <a:pt x="2007819" y="203835"/>
                </a:lnTo>
                <a:lnTo>
                  <a:pt x="2007184" y="205105"/>
                </a:lnTo>
                <a:lnTo>
                  <a:pt x="1973973" y="205105"/>
                </a:lnTo>
                <a:lnTo>
                  <a:pt x="1970214" y="203835"/>
                </a:lnTo>
                <a:lnTo>
                  <a:pt x="1967255" y="203835"/>
                </a:lnTo>
                <a:lnTo>
                  <a:pt x="1962899" y="205105"/>
                </a:lnTo>
                <a:lnTo>
                  <a:pt x="1955507" y="205105"/>
                </a:lnTo>
                <a:lnTo>
                  <a:pt x="1955571" y="203835"/>
                </a:lnTo>
                <a:lnTo>
                  <a:pt x="1955888" y="203835"/>
                </a:lnTo>
                <a:lnTo>
                  <a:pt x="1956904" y="202565"/>
                </a:lnTo>
                <a:lnTo>
                  <a:pt x="1990217" y="202565"/>
                </a:lnTo>
                <a:lnTo>
                  <a:pt x="1992122" y="203835"/>
                </a:lnTo>
                <a:lnTo>
                  <a:pt x="2007819" y="203835"/>
                </a:lnTo>
                <a:lnTo>
                  <a:pt x="2007819" y="198755"/>
                </a:lnTo>
                <a:lnTo>
                  <a:pt x="2007679" y="198755"/>
                </a:lnTo>
                <a:lnTo>
                  <a:pt x="2007019" y="197485"/>
                </a:lnTo>
                <a:lnTo>
                  <a:pt x="2010816" y="197485"/>
                </a:lnTo>
                <a:lnTo>
                  <a:pt x="2010816" y="97155"/>
                </a:lnTo>
                <a:lnTo>
                  <a:pt x="2001964" y="97155"/>
                </a:lnTo>
                <a:lnTo>
                  <a:pt x="2001964" y="197485"/>
                </a:lnTo>
                <a:lnTo>
                  <a:pt x="2000478" y="198755"/>
                </a:lnTo>
                <a:lnTo>
                  <a:pt x="1999957" y="198755"/>
                </a:lnTo>
                <a:lnTo>
                  <a:pt x="1999576" y="197485"/>
                </a:lnTo>
                <a:lnTo>
                  <a:pt x="2001964" y="197485"/>
                </a:lnTo>
                <a:lnTo>
                  <a:pt x="2001964" y="97155"/>
                </a:lnTo>
                <a:lnTo>
                  <a:pt x="1994065" y="97155"/>
                </a:lnTo>
                <a:lnTo>
                  <a:pt x="1994065" y="197485"/>
                </a:lnTo>
                <a:lnTo>
                  <a:pt x="1993836" y="198755"/>
                </a:lnTo>
                <a:lnTo>
                  <a:pt x="1950847" y="198755"/>
                </a:lnTo>
                <a:lnTo>
                  <a:pt x="1950847" y="202565"/>
                </a:lnTo>
                <a:lnTo>
                  <a:pt x="1950808" y="203835"/>
                </a:lnTo>
                <a:lnTo>
                  <a:pt x="1950326" y="205105"/>
                </a:lnTo>
                <a:lnTo>
                  <a:pt x="1947887" y="205105"/>
                </a:lnTo>
                <a:lnTo>
                  <a:pt x="1945982" y="203835"/>
                </a:lnTo>
                <a:lnTo>
                  <a:pt x="1940496" y="203835"/>
                </a:lnTo>
                <a:lnTo>
                  <a:pt x="1937918" y="205105"/>
                </a:lnTo>
                <a:lnTo>
                  <a:pt x="1936813" y="205105"/>
                </a:lnTo>
                <a:lnTo>
                  <a:pt x="1935124" y="203835"/>
                </a:lnTo>
                <a:lnTo>
                  <a:pt x="1924977" y="203835"/>
                </a:lnTo>
                <a:lnTo>
                  <a:pt x="1924532" y="202565"/>
                </a:lnTo>
                <a:lnTo>
                  <a:pt x="1941804" y="202565"/>
                </a:lnTo>
                <a:lnTo>
                  <a:pt x="1945474" y="201295"/>
                </a:lnTo>
                <a:lnTo>
                  <a:pt x="1949665" y="202565"/>
                </a:lnTo>
                <a:lnTo>
                  <a:pt x="1950847" y="202565"/>
                </a:lnTo>
                <a:lnTo>
                  <a:pt x="1950847" y="198755"/>
                </a:lnTo>
                <a:lnTo>
                  <a:pt x="1939645" y="198755"/>
                </a:lnTo>
                <a:lnTo>
                  <a:pt x="1939112" y="197485"/>
                </a:lnTo>
                <a:lnTo>
                  <a:pt x="1939645" y="197485"/>
                </a:lnTo>
                <a:lnTo>
                  <a:pt x="1941080" y="196215"/>
                </a:lnTo>
                <a:lnTo>
                  <a:pt x="1941868" y="196215"/>
                </a:lnTo>
                <a:lnTo>
                  <a:pt x="1943582" y="194945"/>
                </a:lnTo>
                <a:lnTo>
                  <a:pt x="1944484" y="194945"/>
                </a:lnTo>
                <a:lnTo>
                  <a:pt x="1946402" y="196215"/>
                </a:lnTo>
                <a:lnTo>
                  <a:pt x="1947532" y="196215"/>
                </a:lnTo>
                <a:lnTo>
                  <a:pt x="1950339" y="197485"/>
                </a:lnTo>
                <a:lnTo>
                  <a:pt x="1951774" y="196215"/>
                </a:lnTo>
                <a:lnTo>
                  <a:pt x="1954225" y="194945"/>
                </a:lnTo>
                <a:lnTo>
                  <a:pt x="1955368" y="194945"/>
                </a:lnTo>
                <a:lnTo>
                  <a:pt x="1958200" y="196215"/>
                </a:lnTo>
                <a:lnTo>
                  <a:pt x="1958835" y="197485"/>
                </a:lnTo>
                <a:lnTo>
                  <a:pt x="1974278" y="197485"/>
                </a:lnTo>
                <a:lnTo>
                  <a:pt x="1975688" y="196215"/>
                </a:lnTo>
                <a:lnTo>
                  <a:pt x="1978456" y="194945"/>
                </a:lnTo>
                <a:lnTo>
                  <a:pt x="1979942" y="194945"/>
                </a:lnTo>
                <a:lnTo>
                  <a:pt x="1982012" y="196215"/>
                </a:lnTo>
                <a:lnTo>
                  <a:pt x="1988502" y="196215"/>
                </a:lnTo>
                <a:lnTo>
                  <a:pt x="1990610" y="197485"/>
                </a:lnTo>
                <a:lnTo>
                  <a:pt x="1994065" y="197485"/>
                </a:lnTo>
                <a:lnTo>
                  <a:pt x="1994065" y="97155"/>
                </a:lnTo>
                <a:lnTo>
                  <a:pt x="1933854" y="97155"/>
                </a:lnTo>
                <a:lnTo>
                  <a:pt x="1933854" y="196215"/>
                </a:lnTo>
                <a:lnTo>
                  <a:pt x="1932787" y="197485"/>
                </a:lnTo>
                <a:lnTo>
                  <a:pt x="1931098" y="196215"/>
                </a:lnTo>
                <a:lnTo>
                  <a:pt x="1930387" y="196215"/>
                </a:lnTo>
                <a:lnTo>
                  <a:pt x="1930933" y="194945"/>
                </a:lnTo>
                <a:lnTo>
                  <a:pt x="1932736" y="194945"/>
                </a:lnTo>
                <a:lnTo>
                  <a:pt x="1933854" y="196215"/>
                </a:lnTo>
                <a:lnTo>
                  <a:pt x="1933854" y="97155"/>
                </a:lnTo>
                <a:lnTo>
                  <a:pt x="1926704" y="97155"/>
                </a:lnTo>
                <a:lnTo>
                  <a:pt x="1926704" y="196215"/>
                </a:lnTo>
                <a:lnTo>
                  <a:pt x="1926348" y="196215"/>
                </a:lnTo>
                <a:lnTo>
                  <a:pt x="1925383" y="197485"/>
                </a:lnTo>
                <a:lnTo>
                  <a:pt x="1924888" y="197485"/>
                </a:lnTo>
                <a:lnTo>
                  <a:pt x="1922462" y="198755"/>
                </a:lnTo>
                <a:lnTo>
                  <a:pt x="1911883" y="198755"/>
                </a:lnTo>
                <a:lnTo>
                  <a:pt x="1911883" y="202565"/>
                </a:lnTo>
                <a:lnTo>
                  <a:pt x="1911311" y="203835"/>
                </a:lnTo>
                <a:lnTo>
                  <a:pt x="1897113" y="203835"/>
                </a:lnTo>
                <a:lnTo>
                  <a:pt x="1894662" y="205105"/>
                </a:lnTo>
                <a:lnTo>
                  <a:pt x="1893722" y="205105"/>
                </a:lnTo>
                <a:lnTo>
                  <a:pt x="1891753" y="203835"/>
                </a:lnTo>
                <a:lnTo>
                  <a:pt x="1869846" y="203835"/>
                </a:lnTo>
                <a:lnTo>
                  <a:pt x="1868957" y="202565"/>
                </a:lnTo>
                <a:lnTo>
                  <a:pt x="1868957" y="201295"/>
                </a:lnTo>
                <a:lnTo>
                  <a:pt x="1871421" y="201295"/>
                </a:lnTo>
                <a:lnTo>
                  <a:pt x="1872843" y="202565"/>
                </a:lnTo>
                <a:lnTo>
                  <a:pt x="1883575" y="202565"/>
                </a:lnTo>
                <a:lnTo>
                  <a:pt x="1884400" y="201295"/>
                </a:lnTo>
                <a:lnTo>
                  <a:pt x="1886369" y="201295"/>
                </a:lnTo>
                <a:lnTo>
                  <a:pt x="1887486" y="200025"/>
                </a:lnTo>
                <a:lnTo>
                  <a:pt x="1889480" y="201295"/>
                </a:lnTo>
                <a:lnTo>
                  <a:pt x="1890280" y="202565"/>
                </a:lnTo>
                <a:lnTo>
                  <a:pt x="1891245" y="202565"/>
                </a:lnTo>
                <a:lnTo>
                  <a:pt x="1893074" y="201295"/>
                </a:lnTo>
                <a:lnTo>
                  <a:pt x="1894903" y="202565"/>
                </a:lnTo>
                <a:lnTo>
                  <a:pt x="1897976" y="202565"/>
                </a:lnTo>
                <a:lnTo>
                  <a:pt x="1899094" y="201295"/>
                </a:lnTo>
                <a:lnTo>
                  <a:pt x="1903450" y="201295"/>
                </a:lnTo>
                <a:lnTo>
                  <a:pt x="1904695" y="202565"/>
                </a:lnTo>
                <a:lnTo>
                  <a:pt x="1911883" y="202565"/>
                </a:lnTo>
                <a:lnTo>
                  <a:pt x="1911883" y="198755"/>
                </a:lnTo>
                <a:lnTo>
                  <a:pt x="1893506" y="198755"/>
                </a:lnTo>
                <a:lnTo>
                  <a:pt x="1892642" y="197485"/>
                </a:lnTo>
                <a:lnTo>
                  <a:pt x="1893138" y="196215"/>
                </a:lnTo>
                <a:lnTo>
                  <a:pt x="1898840" y="196215"/>
                </a:lnTo>
                <a:lnTo>
                  <a:pt x="1900605" y="194945"/>
                </a:lnTo>
                <a:lnTo>
                  <a:pt x="1901850" y="194945"/>
                </a:lnTo>
                <a:lnTo>
                  <a:pt x="1904936" y="196215"/>
                </a:lnTo>
                <a:lnTo>
                  <a:pt x="1906879" y="197485"/>
                </a:lnTo>
                <a:lnTo>
                  <a:pt x="1909445" y="196215"/>
                </a:lnTo>
                <a:lnTo>
                  <a:pt x="1910054" y="194945"/>
                </a:lnTo>
                <a:lnTo>
                  <a:pt x="1920582" y="194945"/>
                </a:lnTo>
                <a:lnTo>
                  <a:pt x="1921992" y="196215"/>
                </a:lnTo>
                <a:lnTo>
                  <a:pt x="1923376" y="196215"/>
                </a:lnTo>
                <a:lnTo>
                  <a:pt x="1925408" y="194945"/>
                </a:lnTo>
                <a:lnTo>
                  <a:pt x="1926107" y="194945"/>
                </a:lnTo>
                <a:lnTo>
                  <a:pt x="1926704" y="196215"/>
                </a:lnTo>
                <a:lnTo>
                  <a:pt x="1926704" y="97155"/>
                </a:lnTo>
                <a:lnTo>
                  <a:pt x="1925764" y="97155"/>
                </a:lnTo>
                <a:lnTo>
                  <a:pt x="1924329" y="95885"/>
                </a:lnTo>
                <a:lnTo>
                  <a:pt x="1921154" y="94615"/>
                </a:lnTo>
                <a:lnTo>
                  <a:pt x="1919325" y="95885"/>
                </a:lnTo>
                <a:lnTo>
                  <a:pt x="1917509" y="95885"/>
                </a:lnTo>
                <a:lnTo>
                  <a:pt x="1915312" y="97155"/>
                </a:lnTo>
                <a:lnTo>
                  <a:pt x="1909762" y="97155"/>
                </a:lnTo>
                <a:lnTo>
                  <a:pt x="1909762" y="164465"/>
                </a:lnTo>
                <a:lnTo>
                  <a:pt x="1909699" y="165735"/>
                </a:lnTo>
                <a:lnTo>
                  <a:pt x="1906181" y="165735"/>
                </a:lnTo>
                <a:lnTo>
                  <a:pt x="1906663" y="164465"/>
                </a:lnTo>
                <a:lnTo>
                  <a:pt x="1909762" y="164465"/>
                </a:lnTo>
                <a:lnTo>
                  <a:pt x="1909762" y="97155"/>
                </a:lnTo>
                <a:lnTo>
                  <a:pt x="1907971" y="97155"/>
                </a:lnTo>
                <a:lnTo>
                  <a:pt x="1906612" y="95885"/>
                </a:lnTo>
                <a:lnTo>
                  <a:pt x="1899335" y="95885"/>
                </a:lnTo>
                <a:lnTo>
                  <a:pt x="1899081" y="96113"/>
                </a:lnTo>
                <a:lnTo>
                  <a:pt x="1899081" y="161925"/>
                </a:lnTo>
                <a:lnTo>
                  <a:pt x="1896935" y="161925"/>
                </a:lnTo>
                <a:lnTo>
                  <a:pt x="1897316" y="160655"/>
                </a:lnTo>
                <a:lnTo>
                  <a:pt x="1898421" y="160655"/>
                </a:lnTo>
                <a:lnTo>
                  <a:pt x="1899081" y="161925"/>
                </a:lnTo>
                <a:lnTo>
                  <a:pt x="1899081" y="96113"/>
                </a:lnTo>
                <a:lnTo>
                  <a:pt x="1897913" y="97155"/>
                </a:lnTo>
                <a:lnTo>
                  <a:pt x="1890547" y="97155"/>
                </a:lnTo>
                <a:lnTo>
                  <a:pt x="1890547" y="197485"/>
                </a:lnTo>
                <a:lnTo>
                  <a:pt x="1890255" y="197485"/>
                </a:lnTo>
                <a:lnTo>
                  <a:pt x="1889252" y="198755"/>
                </a:lnTo>
                <a:lnTo>
                  <a:pt x="1877390" y="198755"/>
                </a:lnTo>
                <a:lnTo>
                  <a:pt x="1874926" y="197485"/>
                </a:lnTo>
                <a:lnTo>
                  <a:pt x="1874710" y="197485"/>
                </a:lnTo>
                <a:lnTo>
                  <a:pt x="1874583" y="196215"/>
                </a:lnTo>
                <a:lnTo>
                  <a:pt x="1874774" y="196215"/>
                </a:lnTo>
                <a:lnTo>
                  <a:pt x="1876056" y="194945"/>
                </a:lnTo>
                <a:lnTo>
                  <a:pt x="1880209" y="194945"/>
                </a:lnTo>
                <a:lnTo>
                  <a:pt x="1882635" y="196215"/>
                </a:lnTo>
                <a:lnTo>
                  <a:pt x="1883727" y="197485"/>
                </a:lnTo>
                <a:lnTo>
                  <a:pt x="1885683" y="196215"/>
                </a:lnTo>
                <a:lnTo>
                  <a:pt x="1890280" y="196215"/>
                </a:lnTo>
                <a:lnTo>
                  <a:pt x="1890547" y="197485"/>
                </a:lnTo>
                <a:lnTo>
                  <a:pt x="1890547" y="97155"/>
                </a:lnTo>
                <a:lnTo>
                  <a:pt x="1879003" y="97155"/>
                </a:lnTo>
                <a:lnTo>
                  <a:pt x="1875929" y="95885"/>
                </a:lnTo>
                <a:lnTo>
                  <a:pt x="1871268" y="95885"/>
                </a:lnTo>
                <a:lnTo>
                  <a:pt x="1871268" y="197485"/>
                </a:lnTo>
                <a:lnTo>
                  <a:pt x="1870748" y="198755"/>
                </a:lnTo>
                <a:lnTo>
                  <a:pt x="1870392" y="198755"/>
                </a:lnTo>
                <a:lnTo>
                  <a:pt x="1869859" y="197485"/>
                </a:lnTo>
                <a:lnTo>
                  <a:pt x="1871268" y="197485"/>
                </a:lnTo>
                <a:lnTo>
                  <a:pt x="1871268" y="95885"/>
                </a:lnTo>
                <a:lnTo>
                  <a:pt x="1864296" y="95885"/>
                </a:lnTo>
                <a:lnTo>
                  <a:pt x="1863674" y="95796"/>
                </a:lnTo>
                <a:lnTo>
                  <a:pt x="1863674" y="201295"/>
                </a:lnTo>
                <a:lnTo>
                  <a:pt x="1863445" y="201295"/>
                </a:lnTo>
                <a:lnTo>
                  <a:pt x="1862569" y="202565"/>
                </a:lnTo>
                <a:lnTo>
                  <a:pt x="1861439" y="202565"/>
                </a:lnTo>
                <a:lnTo>
                  <a:pt x="1861515" y="201295"/>
                </a:lnTo>
                <a:lnTo>
                  <a:pt x="1861870" y="201295"/>
                </a:lnTo>
                <a:lnTo>
                  <a:pt x="1863115" y="200025"/>
                </a:lnTo>
                <a:lnTo>
                  <a:pt x="1863674" y="201295"/>
                </a:lnTo>
                <a:lnTo>
                  <a:pt x="1863674" y="95796"/>
                </a:lnTo>
                <a:lnTo>
                  <a:pt x="1860702" y="95313"/>
                </a:lnTo>
                <a:lnTo>
                  <a:pt x="1860702" y="202565"/>
                </a:lnTo>
                <a:lnTo>
                  <a:pt x="1860181" y="203835"/>
                </a:lnTo>
                <a:lnTo>
                  <a:pt x="1843887" y="203835"/>
                </a:lnTo>
                <a:lnTo>
                  <a:pt x="1842528" y="202565"/>
                </a:lnTo>
                <a:lnTo>
                  <a:pt x="1839709" y="202565"/>
                </a:lnTo>
                <a:lnTo>
                  <a:pt x="1839760" y="201295"/>
                </a:lnTo>
                <a:lnTo>
                  <a:pt x="1840115" y="201295"/>
                </a:lnTo>
                <a:lnTo>
                  <a:pt x="1841995" y="200025"/>
                </a:lnTo>
                <a:lnTo>
                  <a:pt x="1843239" y="200025"/>
                </a:lnTo>
                <a:lnTo>
                  <a:pt x="1845995" y="201295"/>
                </a:lnTo>
                <a:lnTo>
                  <a:pt x="1847761" y="202565"/>
                </a:lnTo>
                <a:lnTo>
                  <a:pt x="1860702" y="202565"/>
                </a:lnTo>
                <a:lnTo>
                  <a:pt x="1860702" y="95313"/>
                </a:lnTo>
                <a:lnTo>
                  <a:pt x="1856371" y="94615"/>
                </a:lnTo>
                <a:lnTo>
                  <a:pt x="1853615" y="94615"/>
                </a:lnTo>
                <a:lnTo>
                  <a:pt x="1851520" y="96735"/>
                </a:lnTo>
                <a:lnTo>
                  <a:pt x="1851520" y="197485"/>
                </a:lnTo>
                <a:lnTo>
                  <a:pt x="1851113" y="198755"/>
                </a:lnTo>
                <a:lnTo>
                  <a:pt x="1850555" y="198755"/>
                </a:lnTo>
                <a:lnTo>
                  <a:pt x="1849691" y="197485"/>
                </a:lnTo>
                <a:lnTo>
                  <a:pt x="1851520" y="197485"/>
                </a:lnTo>
                <a:lnTo>
                  <a:pt x="1851520" y="96735"/>
                </a:lnTo>
                <a:lnTo>
                  <a:pt x="1851101" y="97155"/>
                </a:lnTo>
                <a:lnTo>
                  <a:pt x="1846846" y="97155"/>
                </a:lnTo>
                <a:lnTo>
                  <a:pt x="1846148" y="96875"/>
                </a:lnTo>
                <a:lnTo>
                  <a:pt x="1846148" y="196215"/>
                </a:lnTo>
                <a:lnTo>
                  <a:pt x="1845373" y="196215"/>
                </a:lnTo>
                <a:lnTo>
                  <a:pt x="1843532" y="197485"/>
                </a:lnTo>
                <a:lnTo>
                  <a:pt x="1839645" y="197485"/>
                </a:lnTo>
                <a:lnTo>
                  <a:pt x="1839569" y="196215"/>
                </a:lnTo>
                <a:lnTo>
                  <a:pt x="1840318" y="196215"/>
                </a:lnTo>
                <a:lnTo>
                  <a:pt x="1841677" y="194945"/>
                </a:lnTo>
                <a:lnTo>
                  <a:pt x="1845195" y="194945"/>
                </a:lnTo>
                <a:lnTo>
                  <a:pt x="1846148" y="196215"/>
                </a:lnTo>
                <a:lnTo>
                  <a:pt x="1846148" y="96875"/>
                </a:lnTo>
                <a:lnTo>
                  <a:pt x="1843709" y="95885"/>
                </a:lnTo>
                <a:lnTo>
                  <a:pt x="1833219" y="95885"/>
                </a:lnTo>
                <a:lnTo>
                  <a:pt x="1833219" y="165735"/>
                </a:lnTo>
                <a:lnTo>
                  <a:pt x="1831187" y="165735"/>
                </a:lnTo>
                <a:lnTo>
                  <a:pt x="1830959" y="164465"/>
                </a:lnTo>
                <a:lnTo>
                  <a:pt x="1832902" y="164465"/>
                </a:lnTo>
                <a:lnTo>
                  <a:pt x="1833219" y="165735"/>
                </a:lnTo>
                <a:lnTo>
                  <a:pt x="1833219" y="95885"/>
                </a:lnTo>
                <a:lnTo>
                  <a:pt x="1828038" y="95885"/>
                </a:lnTo>
                <a:lnTo>
                  <a:pt x="1828038" y="201295"/>
                </a:lnTo>
                <a:lnTo>
                  <a:pt x="1827923" y="202565"/>
                </a:lnTo>
                <a:lnTo>
                  <a:pt x="1827542" y="203835"/>
                </a:lnTo>
                <a:lnTo>
                  <a:pt x="1822107" y="203835"/>
                </a:lnTo>
                <a:lnTo>
                  <a:pt x="1821103" y="202565"/>
                </a:lnTo>
                <a:lnTo>
                  <a:pt x="1820329" y="202565"/>
                </a:lnTo>
                <a:lnTo>
                  <a:pt x="1819871" y="201295"/>
                </a:lnTo>
                <a:lnTo>
                  <a:pt x="1820341" y="201295"/>
                </a:lnTo>
                <a:lnTo>
                  <a:pt x="1820926" y="200025"/>
                </a:lnTo>
                <a:lnTo>
                  <a:pt x="1822069" y="201295"/>
                </a:lnTo>
                <a:lnTo>
                  <a:pt x="1822627" y="201295"/>
                </a:lnTo>
                <a:lnTo>
                  <a:pt x="1824266" y="202565"/>
                </a:lnTo>
                <a:lnTo>
                  <a:pt x="1825358" y="201295"/>
                </a:lnTo>
                <a:lnTo>
                  <a:pt x="1828038" y="201295"/>
                </a:lnTo>
                <a:lnTo>
                  <a:pt x="1828038" y="95885"/>
                </a:lnTo>
                <a:lnTo>
                  <a:pt x="1811426" y="95885"/>
                </a:lnTo>
                <a:lnTo>
                  <a:pt x="1809178" y="95643"/>
                </a:lnTo>
                <a:lnTo>
                  <a:pt x="1809178" y="201295"/>
                </a:lnTo>
                <a:lnTo>
                  <a:pt x="1807222" y="201295"/>
                </a:lnTo>
                <a:lnTo>
                  <a:pt x="1806346" y="202565"/>
                </a:lnTo>
                <a:lnTo>
                  <a:pt x="1804225" y="202565"/>
                </a:lnTo>
                <a:lnTo>
                  <a:pt x="1803628" y="201295"/>
                </a:lnTo>
                <a:lnTo>
                  <a:pt x="1804682" y="200025"/>
                </a:lnTo>
                <a:lnTo>
                  <a:pt x="1808683" y="200025"/>
                </a:lnTo>
                <a:lnTo>
                  <a:pt x="1809178" y="201295"/>
                </a:lnTo>
                <a:lnTo>
                  <a:pt x="1809178" y="95643"/>
                </a:lnTo>
                <a:lnTo>
                  <a:pt x="1799831" y="94615"/>
                </a:lnTo>
                <a:lnTo>
                  <a:pt x="1796389" y="94615"/>
                </a:lnTo>
                <a:lnTo>
                  <a:pt x="1796389" y="196215"/>
                </a:lnTo>
                <a:lnTo>
                  <a:pt x="1788541" y="196215"/>
                </a:lnTo>
                <a:lnTo>
                  <a:pt x="1788541" y="201295"/>
                </a:lnTo>
                <a:lnTo>
                  <a:pt x="1786991" y="202565"/>
                </a:lnTo>
                <a:lnTo>
                  <a:pt x="1780717" y="202565"/>
                </a:lnTo>
                <a:lnTo>
                  <a:pt x="1776755" y="201295"/>
                </a:lnTo>
                <a:lnTo>
                  <a:pt x="1773402" y="202565"/>
                </a:lnTo>
                <a:lnTo>
                  <a:pt x="1769262" y="201295"/>
                </a:lnTo>
                <a:lnTo>
                  <a:pt x="1769402" y="201295"/>
                </a:lnTo>
                <a:lnTo>
                  <a:pt x="1769732" y="200025"/>
                </a:lnTo>
                <a:lnTo>
                  <a:pt x="1785200" y="200025"/>
                </a:lnTo>
                <a:lnTo>
                  <a:pt x="1788502" y="201295"/>
                </a:lnTo>
                <a:lnTo>
                  <a:pt x="1788541" y="196215"/>
                </a:lnTo>
                <a:lnTo>
                  <a:pt x="1778101" y="196215"/>
                </a:lnTo>
                <a:lnTo>
                  <a:pt x="1778406" y="194945"/>
                </a:lnTo>
                <a:lnTo>
                  <a:pt x="1785327" y="194945"/>
                </a:lnTo>
                <a:lnTo>
                  <a:pt x="1787245" y="193675"/>
                </a:lnTo>
                <a:lnTo>
                  <a:pt x="1795119" y="193675"/>
                </a:lnTo>
                <a:lnTo>
                  <a:pt x="1795792" y="194945"/>
                </a:lnTo>
                <a:lnTo>
                  <a:pt x="1796389" y="196215"/>
                </a:lnTo>
                <a:lnTo>
                  <a:pt x="1796389" y="94615"/>
                </a:lnTo>
                <a:lnTo>
                  <a:pt x="1790674" y="94615"/>
                </a:lnTo>
                <a:lnTo>
                  <a:pt x="1789480" y="95885"/>
                </a:lnTo>
                <a:lnTo>
                  <a:pt x="1785264" y="95885"/>
                </a:lnTo>
                <a:lnTo>
                  <a:pt x="1783829" y="94615"/>
                </a:lnTo>
                <a:lnTo>
                  <a:pt x="1777682" y="95885"/>
                </a:lnTo>
                <a:lnTo>
                  <a:pt x="1773110" y="94615"/>
                </a:lnTo>
                <a:lnTo>
                  <a:pt x="1759546" y="94615"/>
                </a:lnTo>
                <a:lnTo>
                  <a:pt x="1759546" y="196215"/>
                </a:lnTo>
                <a:lnTo>
                  <a:pt x="1757743" y="196215"/>
                </a:lnTo>
                <a:lnTo>
                  <a:pt x="1757743" y="201295"/>
                </a:lnTo>
                <a:lnTo>
                  <a:pt x="1744865" y="201295"/>
                </a:lnTo>
                <a:lnTo>
                  <a:pt x="1737601" y="202565"/>
                </a:lnTo>
                <a:lnTo>
                  <a:pt x="1736394" y="202565"/>
                </a:lnTo>
                <a:lnTo>
                  <a:pt x="1735937" y="201295"/>
                </a:lnTo>
                <a:lnTo>
                  <a:pt x="1732775" y="201295"/>
                </a:lnTo>
                <a:lnTo>
                  <a:pt x="1733080" y="200025"/>
                </a:lnTo>
                <a:lnTo>
                  <a:pt x="1749082" y="200025"/>
                </a:lnTo>
                <a:lnTo>
                  <a:pt x="1757743" y="201295"/>
                </a:lnTo>
                <a:lnTo>
                  <a:pt x="1757743" y="196215"/>
                </a:lnTo>
                <a:lnTo>
                  <a:pt x="1753870" y="196215"/>
                </a:lnTo>
                <a:lnTo>
                  <a:pt x="1752028" y="194945"/>
                </a:lnTo>
                <a:lnTo>
                  <a:pt x="1750123" y="194945"/>
                </a:lnTo>
                <a:lnTo>
                  <a:pt x="1750834" y="193675"/>
                </a:lnTo>
                <a:lnTo>
                  <a:pt x="1753565" y="193675"/>
                </a:lnTo>
                <a:lnTo>
                  <a:pt x="1755914" y="194945"/>
                </a:lnTo>
                <a:lnTo>
                  <a:pt x="1757616" y="194945"/>
                </a:lnTo>
                <a:lnTo>
                  <a:pt x="1759546" y="196215"/>
                </a:lnTo>
                <a:lnTo>
                  <a:pt x="1759546" y="94615"/>
                </a:lnTo>
                <a:lnTo>
                  <a:pt x="1749691" y="94615"/>
                </a:lnTo>
                <a:lnTo>
                  <a:pt x="1749691" y="194945"/>
                </a:lnTo>
                <a:lnTo>
                  <a:pt x="1749501" y="196215"/>
                </a:lnTo>
                <a:lnTo>
                  <a:pt x="1741068" y="196215"/>
                </a:lnTo>
                <a:lnTo>
                  <a:pt x="1740827" y="194945"/>
                </a:lnTo>
                <a:lnTo>
                  <a:pt x="1741208" y="194945"/>
                </a:lnTo>
                <a:lnTo>
                  <a:pt x="1741855" y="193675"/>
                </a:lnTo>
                <a:lnTo>
                  <a:pt x="1743329" y="193675"/>
                </a:lnTo>
                <a:lnTo>
                  <a:pt x="1745081" y="194945"/>
                </a:lnTo>
                <a:lnTo>
                  <a:pt x="1749691" y="194945"/>
                </a:lnTo>
                <a:lnTo>
                  <a:pt x="1749691" y="94615"/>
                </a:lnTo>
                <a:lnTo>
                  <a:pt x="1737893" y="94615"/>
                </a:lnTo>
                <a:lnTo>
                  <a:pt x="1737893" y="196215"/>
                </a:lnTo>
                <a:lnTo>
                  <a:pt x="1733410" y="196215"/>
                </a:lnTo>
                <a:lnTo>
                  <a:pt x="1733283" y="194945"/>
                </a:lnTo>
                <a:lnTo>
                  <a:pt x="1737537" y="194945"/>
                </a:lnTo>
                <a:lnTo>
                  <a:pt x="1737893" y="196215"/>
                </a:lnTo>
                <a:lnTo>
                  <a:pt x="1737893" y="94615"/>
                </a:lnTo>
                <a:lnTo>
                  <a:pt x="1733130" y="94615"/>
                </a:lnTo>
                <a:lnTo>
                  <a:pt x="1733130" y="194945"/>
                </a:lnTo>
                <a:lnTo>
                  <a:pt x="1730222" y="194945"/>
                </a:lnTo>
                <a:lnTo>
                  <a:pt x="1730565" y="193675"/>
                </a:lnTo>
                <a:lnTo>
                  <a:pt x="1732838" y="193675"/>
                </a:lnTo>
                <a:lnTo>
                  <a:pt x="1733130" y="194945"/>
                </a:lnTo>
                <a:lnTo>
                  <a:pt x="1733130" y="94615"/>
                </a:lnTo>
                <a:lnTo>
                  <a:pt x="1728165" y="94615"/>
                </a:lnTo>
                <a:lnTo>
                  <a:pt x="1728165" y="201295"/>
                </a:lnTo>
                <a:lnTo>
                  <a:pt x="1715960" y="201295"/>
                </a:lnTo>
                <a:lnTo>
                  <a:pt x="1716354" y="200025"/>
                </a:lnTo>
                <a:lnTo>
                  <a:pt x="1727606" y="200025"/>
                </a:lnTo>
                <a:lnTo>
                  <a:pt x="1728165" y="201295"/>
                </a:lnTo>
                <a:lnTo>
                  <a:pt x="1728165" y="94615"/>
                </a:lnTo>
                <a:lnTo>
                  <a:pt x="1725002" y="94615"/>
                </a:lnTo>
                <a:lnTo>
                  <a:pt x="1725002" y="194945"/>
                </a:lnTo>
                <a:lnTo>
                  <a:pt x="1714627" y="194945"/>
                </a:lnTo>
                <a:lnTo>
                  <a:pt x="1712125" y="196215"/>
                </a:lnTo>
                <a:lnTo>
                  <a:pt x="1711528" y="196215"/>
                </a:lnTo>
                <a:lnTo>
                  <a:pt x="1708924" y="194945"/>
                </a:lnTo>
                <a:lnTo>
                  <a:pt x="1706854" y="194945"/>
                </a:lnTo>
                <a:lnTo>
                  <a:pt x="1704200" y="196215"/>
                </a:lnTo>
                <a:lnTo>
                  <a:pt x="1701088" y="196215"/>
                </a:lnTo>
                <a:lnTo>
                  <a:pt x="1701088" y="201295"/>
                </a:lnTo>
                <a:lnTo>
                  <a:pt x="1699882" y="201295"/>
                </a:lnTo>
                <a:lnTo>
                  <a:pt x="1700542" y="200025"/>
                </a:lnTo>
                <a:lnTo>
                  <a:pt x="1701088" y="201295"/>
                </a:lnTo>
                <a:lnTo>
                  <a:pt x="1701088" y="196215"/>
                </a:lnTo>
                <a:lnTo>
                  <a:pt x="1700098" y="196215"/>
                </a:lnTo>
                <a:lnTo>
                  <a:pt x="1696669" y="194945"/>
                </a:lnTo>
                <a:lnTo>
                  <a:pt x="1694688" y="194945"/>
                </a:lnTo>
                <a:lnTo>
                  <a:pt x="1691830" y="196215"/>
                </a:lnTo>
                <a:lnTo>
                  <a:pt x="1689214" y="196215"/>
                </a:lnTo>
                <a:lnTo>
                  <a:pt x="1688426" y="194945"/>
                </a:lnTo>
                <a:lnTo>
                  <a:pt x="1686521" y="194945"/>
                </a:lnTo>
                <a:lnTo>
                  <a:pt x="1686585" y="193675"/>
                </a:lnTo>
                <a:lnTo>
                  <a:pt x="1724837" y="193675"/>
                </a:lnTo>
                <a:lnTo>
                  <a:pt x="1725002" y="194945"/>
                </a:lnTo>
                <a:lnTo>
                  <a:pt x="1725002" y="94615"/>
                </a:lnTo>
                <a:lnTo>
                  <a:pt x="1721726" y="94615"/>
                </a:lnTo>
                <a:lnTo>
                  <a:pt x="1721167" y="93345"/>
                </a:lnTo>
                <a:lnTo>
                  <a:pt x="1714131" y="93345"/>
                </a:lnTo>
                <a:lnTo>
                  <a:pt x="1714131" y="103505"/>
                </a:lnTo>
                <a:lnTo>
                  <a:pt x="1708416" y="103505"/>
                </a:lnTo>
                <a:lnTo>
                  <a:pt x="1708683" y="102235"/>
                </a:lnTo>
                <a:lnTo>
                  <a:pt x="1713674" y="102235"/>
                </a:lnTo>
                <a:lnTo>
                  <a:pt x="1714131" y="103505"/>
                </a:lnTo>
                <a:lnTo>
                  <a:pt x="1714131" y="93345"/>
                </a:lnTo>
                <a:lnTo>
                  <a:pt x="1713903" y="93345"/>
                </a:lnTo>
                <a:lnTo>
                  <a:pt x="1710283" y="94615"/>
                </a:lnTo>
                <a:lnTo>
                  <a:pt x="1695538" y="94615"/>
                </a:lnTo>
                <a:lnTo>
                  <a:pt x="1693011" y="93345"/>
                </a:lnTo>
                <a:lnTo>
                  <a:pt x="1691513" y="93345"/>
                </a:lnTo>
                <a:lnTo>
                  <a:pt x="1688668" y="94615"/>
                </a:lnTo>
                <a:lnTo>
                  <a:pt x="1681251" y="94615"/>
                </a:lnTo>
                <a:lnTo>
                  <a:pt x="1681251" y="194945"/>
                </a:lnTo>
                <a:lnTo>
                  <a:pt x="1679244" y="194945"/>
                </a:lnTo>
                <a:lnTo>
                  <a:pt x="1679244" y="201295"/>
                </a:lnTo>
                <a:lnTo>
                  <a:pt x="1678863" y="201295"/>
                </a:lnTo>
                <a:lnTo>
                  <a:pt x="1675155" y="202565"/>
                </a:lnTo>
                <a:lnTo>
                  <a:pt x="1672145" y="201295"/>
                </a:lnTo>
                <a:lnTo>
                  <a:pt x="1668208" y="201295"/>
                </a:lnTo>
                <a:lnTo>
                  <a:pt x="1668589" y="200025"/>
                </a:lnTo>
                <a:lnTo>
                  <a:pt x="1678952" y="200025"/>
                </a:lnTo>
                <a:lnTo>
                  <a:pt x="1679244" y="201295"/>
                </a:lnTo>
                <a:lnTo>
                  <a:pt x="1679244" y="194945"/>
                </a:lnTo>
                <a:lnTo>
                  <a:pt x="1670011" y="194945"/>
                </a:lnTo>
                <a:lnTo>
                  <a:pt x="1670240" y="193675"/>
                </a:lnTo>
                <a:lnTo>
                  <a:pt x="1680997" y="193675"/>
                </a:lnTo>
                <a:lnTo>
                  <a:pt x="1681251" y="194945"/>
                </a:lnTo>
                <a:lnTo>
                  <a:pt x="1681251" y="94615"/>
                </a:lnTo>
                <a:lnTo>
                  <a:pt x="1673225" y="94615"/>
                </a:lnTo>
                <a:lnTo>
                  <a:pt x="1671662" y="93433"/>
                </a:lnTo>
                <a:lnTo>
                  <a:pt x="1671662" y="163195"/>
                </a:lnTo>
                <a:lnTo>
                  <a:pt x="1671142" y="164465"/>
                </a:lnTo>
                <a:lnTo>
                  <a:pt x="1670799" y="164465"/>
                </a:lnTo>
                <a:lnTo>
                  <a:pt x="1670278" y="163195"/>
                </a:lnTo>
                <a:lnTo>
                  <a:pt x="1671662" y="163195"/>
                </a:lnTo>
                <a:lnTo>
                  <a:pt x="1671662" y="93433"/>
                </a:lnTo>
                <a:lnTo>
                  <a:pt x="1664766" y="93345"/>
                </a:lnTo>
                <a:lnTo>
                  <a:pt x="1664766" y="194945"/>
                </a:lnTo>
                <a:lnTo>
                  <a:pt x="1660956" y="194945"/>
                </a:lnTo>
                <a:lnTo>
                  <a:pt x="1660753" y="193675"/>
                </a:lnTo>
                <a:lnTo>
                  <a:pt x="1664550" y="193675"/>
                </a:lnTo>
                <a:lnTo>
                  <a:pt x="1664766" y="194945"/>
                </a:lnTo>
                <a:lnTo>
                  <a:pt x="1664766" y="93345"/>
                </a:lnTo>
                <a:lnTo>
                  <a:pt x="1657362" y="93345"/>
                </a:lnTo>
                <a:lnTo>
                  <a:pt x="1657362" y="193675"/>
                </a:lnTo>
                <a:lnTo>
                  <a:pt x="1657146" y="194945"/>
                </a:lnTo>
                <a:lnTo>
                  <a:pt x="1652054" y="194945"/>
                </a:lnTo>
                <a:lnTo>
                  <a:pt x="1652054" y="198755"/>
                </a:lnTo>
                <a:lnTo>
                  <a:pt x="1651914" y="200025"/>
                </a:lnTo>
                <a:lnTo>
                  <a:pt x="1651520" y="200025"/>
                </a:lnTo>
                <a:lnTo>
                  <a:pt x="1650403" y="201295"/>
                </a:lnTo>
                <a:lnTo>
                  <a:pt x="1649387" y="201295"/>
                </a:lnTo>
                <a:lnTo>
                  <a:pt x="1649437" y="200025"/>
                </a:lnTo>
                <a:lnTo>
                  <a:pt x="1649603" y="200025"/>
                </a:lnTo>
                <a:lnTo>
                  <a:pt x="1650504" y="198755"/>
                </a:lnTo>
                <a:lnTo>
                  <a:pt x="1652054" y="198755"/>
                </a:lnTo>
                <a:lnTo>
                  <a:pt x="1652054" y="194945"/>
                </a:lnTo>
                <a:lnTo>
                  <a:pt x="1642783" y="194945"/>
                </a:lnTo>
                <a:lnTo>
                  <a:pt x="1642783" y="200025"/>
                </a:lnTo>
                <a:lnTo>
                  <a:pt x="1640586" y="200025"/>
                </a:lnTo>
                <a:lnTo>
                  <a:pt x="1640941" y="198755"/>
                </a:lnTo>
                <a:lnTo>
                  <a:pt x="1642110" y="198755"/>
                </a:lnTo>
                <a:lnTo>
                  <a:pt x="1642783" y="200025"/>
                </a:lnTo>
                <a:lnTo>
                  <a:pt x="1642783" y="194945"/>
                </a:lnTo>
                <a:lnTo>
                  <a:pt x="1633601" y="194945"/>
                </a:lnTo>
                <a:lnTo>
                  <a:pt x="1633601" y="200025"/>
                </a:lnTo>
                <a:lnTo>
                  <a:pt x="1629587" y="200025"/>
                </a:lnTo>
                <a:lnTo>
                  <a:pt x="1630070" y="198755"/>
                </a:lnTo>
                <a:lnTo>
                  <a:pt x="1633220" y="198755"/>
                </a:lnTo>
                <a:lnTo>
                  <a:pt x="1633601" y="200025"/>
                </a:lnTo>
                <a:lnTo>
                  <a:pt x="1633601" y="194945"/>
                </a:lnTo>
                <a:lnTo>
                  <a:pt x="1628000" y="194945"/>
                </a:lnTo>
                <a:lnTo>
                  <a:pt x="1628000" y="212725"/>
                </a:lnTo>
                <a:lnTo>
                  <a:pt x="1627784" y="213995"/>
                </a:lnTo>
                <a:lnTo>
                  <a:pt x="1618932" y="213995"/>
                </a:lnTo>
                <a:lnTo>
                  <a:pt x="1618932" y="263525"/>
                </a:lnTo>
                <a:lnTo>
                  <a:pt x="1595005" y="263525"/>
                </a:lnTo>
                <a:lnTo>
                  <a:pt x="1595310" y="262255"/>
                </a:lnTo>
                <a:lnTo>
                  <a:pt x="1618449" y="262255"/>
                </a:lnTo>
                <a:lnTo>
                  <a:pt x="1618932" y="263525"/>
                </a:lnTo>
                <a:lnTo>
                  <a:pt x="1618932" y="213995"/>
                </a:lnTo>
                <a:lnTo>
                  <a:pt x="1611401" y="213995"/>
                </a:lnTo>
                <a:lnTo>
                  <a:pt x="1609826" y="215265"/>
                </a:lnTo>
                <a:lnTo>
                  <a:pt x="1609407" y="215265"/>
                </a:lnTo>
                <a:lnTo>
                  <a:pt x="1609013" y="213995"/>
                </a:lnTo>
                <a:lnTo>
                  <a:pt x="1609801" y="212725"/>
                </a:lnTo>
                <a:lnTo>
                  <a:pt x="1628000" y="212725"/>
                </a:lnTo>
                <a:lnTo>
                  <a:pt x="1628000" y="194945"/>
                </a:lnTo>
                <a:lnTo>
                  <a:pt x="1624444" y="194945"/>
                </a:lnTo>
                <a:lnTo>
                  <a:pt x="1624444" y="200025"/>
                </a:lnTo>
                <a:lnTo>
                  <a:pt x="1616925" y="200025"/>
                </a:lnTo>
                <a:lnTo>
                  <a:pt x="1617306" y="198755"/>
                </a:lnTo>
                <a:lnTo>
                  <a:pt x="1624126" y="198755"/>
                </a:lnTo>
                <a:lnTo>
                  <a:pt x="1624444" y="200025"/>
                </a:lnTo>
                <a:lnTo>
                  <a:pt x="1624444" y="194945"/>
                </a:lnTo>
                <a:lnTo>
                  <a:pt x="1606080" y="194945"/>
                </a:lnTo>
                <a:lnTo>
                  <a:pt x="1606080" y="213995"/>
                </a:lnTo>
                <a:lnTo>
                  <a:pt x="1605318" y="213995"/>
                </a:lnTo>
                <a:lnTo>
                  <a:pt x="1604848" y="215265"/>
                </a:lnTo>
                <a:lnTo>
                  <a:pt x="1600098" y="215265"/>
                </a:lnTo>
                <a:lnTo>
                  <a:pt x="1596923" y="213995"/>
                </a:lnTo>
                <a:lnTo>
                  <a:pt x="1582902" y="213995"/>
                </a:lnTo>
                <a:lnTo>
                  <a:pt x="1582902" y="263525"/>
                </a:lnTo>
                <a:lnTo>
                  <a:pt x="1582699" y="264795"/>
                </a:lnTo>
                <a:lnTo>
                  <a:pt x="1580235" y="264795"/>
                </a:lnTo>
                <a:lnTo>
                  <a:pt x="1578800" y="263525"/>
                </a:lnTo>
                <a:lnTo>
                  <a:pt x="1569872" y="263525"/>
                </a:lnTo>
                <a:lnTo>
                  <a:pt x="1569872" y="273685"/>
                </a:lnTo>
                <a:lnTo>
                  <a:pt x="1567484" y="273685"/>
                </a:lnTo>
                <a:lnTo>
                  <a:pt x="1567992" y="272415"/>
                </a:lnTo>
                <a:lnTo>
                  <a:pt x="1568500" y="272415"/>
                </a:lnTo>
                <a:lnTo>
                  <a:pt x="1569872" y="273685"/>
                </a:lnTo>
                <a:lnTo>
                  <a:pt x="1569872" y="263525"/>
                </a:lnTo>
                <a:lnTo>
                  <a:pt x="1567243" y="263525"/>
                </a:lnTo>
                <a:lnTo>
                  <a:pt x="1565668" y="262255"/>
                </a:lnTo>
                <a:lnTo>
                  <a:pt x="1564525" y="262255"/>
                </a:lnTo>
                <a:lnTo>
                  <a:pt x="1564525" y="272415"/>
                </a:lnTo>
                <a:lnTo>
                  <a:pt x="1564373" y="273685"/>
                </a:lnTo>
                <a:lnTo>
                  <a:pt x="1562061" y="274955"/>
                </a:lnTo>
                <a:lnTo>
                  <a:pt x="1560360" y="274955"/>
                </a:lnTo>
                <a:lnTo>
                  <a:pt x="1557959" y="273685"/>
                </a:lnTo>
                <a:lnTo>
                  <a:pt x="1557769" y="272415"/>
                </a:lnTo>
                <a:lnTo>
                  <a:pt x="1558099" y="272415"/>
                </a:lnTo>
                <a:lnTo>
                  <a:pt x="1558340" y="271145"/>
                </a:lnTo>
                <a:lnTo>
                  <a:pt x="1563928" y="271145"/>
                </a:lnTo>
                <a:lnTo>
                  <a:pt x="1564195" y="272415"/>
                </a:lnTo>
                <a:lnTo>
                  <a:pt x="1564525" y="272415"/>
                </a:lnTo>
                <a:lnTo>
                  <a:pt x="1564525" y="262255"/>
                </a:lnTo>
                <a:lnTo>
                  <a:pt x="1563039" y="262255"/>
                </a:lnTo>
                <a:lnTo>
                  <a:pt x="1563573" y="260985"/>
                </a:lnTo>
                <a:lnTo>
                  <a:pt x="1566875" y="260985"/>
                </a:lnTo>
                <a:lnTo>
                  <a:pt x="1569364" y="262255"/>
                </a:lnTo>
                <a:lnTo>
                  <a:pt x="1580807" y="262255"/>
                </a:lnTo>
                <a:lnTo>
                  <a:pt x="1582610" y="263525"/>
                </a:lnTo>
                <a:lnTo>
                  <a:pt x="1582902" y="263525"/>
                </a:lnTo>
                <a:lnTo>
                  <a:pt x="1582902" y="213995"/>
                </a:lnTo>
                <a:lnTo>
                  <a:pt x="1562963" y="213995"/>
                </a:lnTo>
                <a:lnTo>
                  <a:pt x="1562963" y="262255"/>
                </a:lnTo>
                <a:lnTo>
                  <a:pt x="1562417" y="263525"/>
                </a:lnTo>
                <a:lnTo>
                  <a:pt x="1559864" y="263525"/>
                </a:lnTo>
                <a:lnTo>
                  <a:pt x="1559369" y="262255"/>
                </a:lnTo>
                <a:lnTo>
                  <a:pt x="1562963" y="262255"/>
                </a:lnTo>
                <a:lnTo>
                  <a:pt x="1562963" y="213995"/>
                </a:lnTo>
                <a:lnTo>
                  <a:pt x="1560461" y="213995"/>
                </a:lnTo>
                <a:lnTo>
                  <a:pt x="1559280" y="214655"/>
                </a:lnTo>
                <a:lnTo>
                  <a:pt x="1559280" y="262255"/>
                </a:lnTo>
                <a:lnTo>
                  <a:pt x="1557007" y="262255"/>
                </a:lnTo>
                <a:lnTo>
                  <a:pt x="1554632" y="263525"/>
                </a:lnTo>
                <a:lnTo>
                  <a:pt x="1549857" y="263525"/>
                </a:lnTo>
                <a:lnTo>
                  <a:pt x="1548066" y="264795"/>
                </a:lnTo>
                <a:lnTo>
                  <a:pt x="1547660" y="264541"/>
                </a:lnTo>
                <a:lnTo>
                  <a:pt x="1547660" y="272415"/>
                </a:lnTo>
                <a:lnTo>
                  <a:pt x="1545920" y="272415"/>
                </a:lnTo>
                <a:lnTo>
                  <a:pt x="1544408" y="273685"/>
                </a:lnTo>
                <a:lnTo>
                  <a:pt x="1516329" y="273685"/>
                </a:lnTo>
                <a:lnTo>
                  <a:pt x="1515503" y="272415"/>
                </a:lnTo>
                <a:lnTo>
                  <a:pt x="1515910" y="272415"/>
                </a:lnTo>
                <a:lnTo>
                  <a:pt x="1515986" y="271145"/>
                </a:lnTo>
                <a:lnTo>
                  <a:pt x="1516913" y="269875"/>
                </a:lnTo>
                <a:lnTo>
                  <a:pt x="1518031" y="268605"/>
                </a:lnTo>
                <a:lnTo>
                  <a:pt x="1519974" y="267335"/>
                </a:lnTo>
                <a:lnTo>
                  <a:pt x="1521637" y="267335"/>
                </a:lnTo>
                <a:lnTo>
                  <a:pt x="1523288" y="268605"/>
                </a:lnTo>
                <a:lnTo>
                  <a:pt x="1525244" y="269875"/>
                </a:lnTo>
                <a:lnTo>
                  <a:pt x="1530146" y="269875"/>
                </a:lnTo>
                <a:lnTo>
                  <a:pt x="1531327" y="268605"/>
                </a:lnTo>
                <a:lnTo>
                  <a:pt x="1535252" y="268605"/>
                </a:lnTo>
                <a:lnTo>
                  <a:pt x="1537398" y="269875"/>
                </a:lnTo>
                <a:lnTo>
                  <a:pt x="1538401" y="269875"/>
                </a:lnTo>
                <a:lnTo>
                  <a:pt x="1541678" y="268605"/>
                </a:lnTo>
                <a:lnTo>
                  <a:pt x="1543773" y="268605"/>
                </a:lnTo>
                <a:lnTo>
                  <a:pt x="1546098" y="269875"/>
                </a:lnTo>
                <a:lnTo>
                  <a:pt x="1546339" y="269875"/>
                </a:lnTo>
                <a:lnTo>
                  <a:pt x="1547126" y="271145"/>
                </a:lnTo>
                <a:lnTo>
                  <a:pt x="1547583" y="271145"/>
                </a:lnTo>
                <a:lnTo>
                  <a:pt x="1547660" y="272415"/>
                </a:lnTo>
                <a:lnTo>
                  <a:pt x="1547660" y="264541"/>
                </a:lnTo>
                <a:lnTo>
                  <a:pt x="1546034" y="263525"/>
                </a:lnTo>
                <a:lnTo>
                  <a:pt x="1545361" y="263525"/>
                </a:lnTo>
                <a:lnTo>
                  <a:pt x="1545577" y="262255"/>
                </a:lnTo>
                <a:lnTo>
                  <a:pt x="1546631" y="260985"/>
                </a:lnTo>
                <a:lnTo>
                  <a:pt x="1558963" y="260985"/>
                </a:lnTo>
                <a:lnTo>
                  <a:pt x="1559280" y="262255"/>
                </a:lnTo>
                <a:lnTo>
                  <a:pt x="1559280" y="214655"/>
                </a:lnTo>
                <a:lnTo>
                  <a:pt x="1558163" y="215265"/>
                </a:lnTo>
                <a:lnTo>
                  <a:pt x="1557299" y="215265"/>
                </a:lnTo>
                <a:lnTo>
                  <a:pt x="1556435" y="213995"/>
                </a:lnTo>
                <a:lnTo>
                  <a:pt x="1555280" y="215265"/>
                </a:lnTo>
                <a:lnTo>
                  <a:pt x="1554137" y="215265"/>
                </a:lnTo>
                <a:lnTo>
                  <a:pt x="1552473" y="213995"/>
                </a:lnTo>
                <a:lnTo>
                  <a:pt x="1546961" y="213995"/>
                </a:lnTo>
                <a:lnTo>
                  <a:pt x="1544345" y="215265"/>
                </a:lnTo>
                <a:lnTo>
                  <a:pt x="1543773" y="215265"/>
                </a:lnTo>
                <a:lnTo>
                  <a:pt x="1542008" y="214134"/>
                </a:lnTo>
                <a:lnTo>
                  <a:pt x="1542008" y="263525"/>
                </a:lnTo>
                <a:lnTo>
                  <a:pt x="1539697" y="263525"/>
                </a:lnTo>
                <a:lnTo>
                  <a:pt x="1539341" y="262255"/>
                </a:lnTo>
                <a:lnTo>
                  <a:pt x="1541881" y="262255"/>
                </a:lnTo>
                <a:lnTo>
                  <a:pt x="1542008" y="263525"/>
                </a:lnTo>
                <a:lnTo>
                  <a:pt x="1542008" y="214134"/>
                </a:lnTo>
                <a:lnTo>
                  <a:pt x="1541792" y="213995"/>
                </a:lnTo>
                <a:lnTo>
                  <a:pt x="1539151" y="213995"/>
                </a:lnTo>
                <a:lnTo>
                  <a:pt x="1539151" y="262255"/>
                </a:lnTo>
                <a:lnTo>
                  <a:pt x="1538097" y="262255"/>
                </a:lnTo>
                <a:lnTo>
                  <a:pt x="1536852" y="263525"/>
                </a:lnTo>
                <a:lnTo>
                  <a:pt x="1517878" y="263525"/>
                </a:lnTo>
                <a:lnTo>
                  <a:pt x="1517269" y="262255"/>
                </a:lnTo>
                <a:lnTo>
                  <a:pt x="1519555" y="262255"/>
                </a:lnTo>
                <a:lnTo>
                  <a:pt x="1521625" y="260985"/>
                </a:lnTo>
                <a:lnTo>
                  <a:pt x="1538478" y="260985"/>
                </a:lnTo>
                <a:lnTo>
                  <a:pt x="1539151" y="262255"/>
                </a:lnTo>
                <a:lnTo>
                  <a:pt x="1539151" y="213995"/>
                </a:lnTo>
                <a:lnTo>
                  <a:pt x="1525701" y="213995"/>
                </a:lnTo>
                <a:lnTo>
                  <a:pt x="1523733" y="215265"/>
                </a:lnTo>
                <a:lnTo>
                  <a:pt x="1523187" y="215265"/>
                </a:lnTo>
                <a:lnTo>
                  <a:pt x="1521764" y="213995"/>
                </a:lnTo>
                <a:lnTo>
                  <a:pt x="1517205" y="213995"/>
                </a:lnTo>
                <a:lnTo>
                  <a:pt x="1517205" y="262255"/>
                </a:lnTo>
                <a:lnTo>
                  <a:pt x="1510538" y="262255"/>
                </a:lnTo>
                <a:lnTo>
                  <a:pt x="1510538" y="274955"/>
                </a:lnTo>
                <a:lnTo>
                  <a:pt x="1509674" y="276225"/>
                </a:lnTo>
                <a:lnTo>
                  <a:pt x="1509166" y="276225"/>
                </a:lnTo>
                <a:lnTo>
                  <a:pt x="1508836" y="274955"/>
                </a:lnTo>
                <a:lnTo>
                  <a:pt x="1510538" y="274955"/>
                </a:lnTo>
                <a:lnTo>
                  <a:pt x="1510538" y="262255"/>
                </a:lnTo>
                <a:lnTo>
                  <a:pt x="1502105" y="262255"/>
                </a:lnTo>
                <a:lnTo>
                  <a:pt x="1501673" y="260985"/>
                </a:lnTo>
                <a:lnTo>
                  <a:pt x="1516875" y="260985"/>
                </a:lnTo>
                <a:lnTo>
                  <a:pt x="1517205" y="262255"/>
                </a:lnTo>
                <a:lnTo>
                  <a:pt x="1517205" y="213995"/>
                </a:lnTo>
                <a:lnTo>
                  <a:pt x="1494256" y="213995"/>
                </a:lnTo>
                <a:lnTo>
                  <a:pt x="1494256" y="260985"/>
                </a:lnTo>
                <a:lnTo>
                  <a:pt x="1494015" y="262255"/>
                </a:lnTo>
                <a:lnTo>
                  <a:pt x="1483334" y="262255"/>
                </a:lnTo>
                <a:lnTo>
                  <a:pt x="1483334" y="271145"/>
                </a:lnTo>
                <a:lnTo>
                  <a:pt x="1483334" y="272415"/>
                </a:lnTo>
                <a:lnTo>
                  <a:pt x="1481150" y="272415"/>
                </a:lnTo>
                <a:lnTo>
                  <a:pt x="1480896" y="271145"/>
                </a:lnTo>
                <a:lnTo>
                  <a:pt x="1480959" y="269875"/>
                </a:lnTo>
                <a:lnTo>
                  <a:pt x="1481912" y="269875"/>
                </a:lnTo>
                <a:lnTo>
                  <a:pt x="1482788" y="271145"/>
                </a:lnTo>
                <a:lnTo>
                  <a:pt x="1483334" y="271145"/>
                </a:lnTo>
                <a:lnTo>
                  <a:pt x="1483334" y="262255"/>
                </a:lnTo>
                <a:lnTo>
                  <a:pt x="1477949" y="262255"/>
                </a:lnTo>
                <a:lnTo>
                  <a:pt x="1477949" y="269875"/>
                </a:lnTo>
                <a:lnTo>
                  <a:pt x="1477835" y="271145"/>
                </a:lnTo>
                <a:lnTo>
                  <a:pt x="1475994" y="272415"/>
                </a:lnTo>
                <a:lnTo>
                  <a:pt x="1474393" y="273685"/>
                </a:lnTo>
                <a:lnTo>
                  <a:pt x="1473555" y="274955"/>
                </a:lnTo>
                <a:lnTo>
                  <a:pt x="1467154" y="273685"/>
                </a:lnTo>
                <a:lnTo>
                  <a:pt x="1461719" y="274955"/>
                </a:lnTo>
                <a:lnTo>
                  <a:pt x="1453248" y="273685"/>
                </a:lnTo>
                <a:lnTo>
                  <a:pt x="1448435" y="273685"/>
                </a:lnTo>
                <a:lnTo>
                  <a:pt x="1446517" y="269875"/>
                </a:lnTo>
                <a:lnTo>
                  <a:pt x="1477949" y="269875"/>
                </a:lnTo>
                <a:lnTo>
                  <a:pt x="1477949" y="262255"/>
                </a:lnTo>
                <a:lnTo>
                  <a:pt x="1461566" y="262255"/>
                </a:lnTo>
                <a:lnTo>
                  <a:pt x="1459166" y="263525"/>
                </a:lnTo>
                <a:lnTo>
                  <a:pt x="1458188" y="263525"/>
                </a:lnTo>
                <a:lnTo>
                  <a:pt x="1455775" y="262255"/>
                </a:lnTo>
                <a:lnTo>
                  <a:pt x="1439672" y="262255"/>
                </a:lnTo>
                <a:lnTo>
                  <a:pt x="1439672" y="273685"/>
                </a:lnTo>
                <a:lnTo>
                  <a:pt x="1437563" y="273685"/>
                </a:lnTo>
                <a:lnTo>
                  <a:pt x="1437754" y="272415"/>
                </a:lnTo>
                <a:lnTo>
                  <a:pt x="1439278" y="272415"/>
                </a:lnTo>
                <a:lnTo>
                  <a:pt x="1439672" y="273685"/>
                </a:lnTo>
                <a:lnTo>
                  <a:pt x="1439672" y="262255"/>
                </a:lnTo>
                <a:lnTo>
                  <a:pt x="1437335" y="262255"/>
                </a:lnTo>
                <a:lnTo>
                  <a:pt x="1434592" y="263525"/>
                </a:lnTo>
                <a:lnTo>
                  <a:pt x="1433944" y="263525"/>
                </a:lnTo>
                <a:lnTo>
                  <a:pt x="1432102" y="262255"/>
                </a:lnTo>
                <a:lnTo>
                  <a:pt x="1428661" y="262255"/>
                </a:lnTo>
                <a:lnTo>
                  <a:pt x="1428432" y="260985"/>
                </a:lnTo>
                <a:lnTo>
                  <a:pt x="1494256" y="260985"/>
                </a:lnTo>
                <a:lnTo>
                  <a:pt x="1494256" y="213995"/>
                </a:lnTo>
                <a:lnTo>
                  <a:pt x="1424711" y="213995"/>
                </a:lnTo>
                <a:lnTo>
                  <a:pt x="1424711" y="262255"/>
                </a:lnTo>
                <a:lnTo>
                  <a:pt x="1415415" y="262255"/>
                </a:lnTo>
                <a:lnTo>
                  <a:pt x="1413446" y="263525"/>
                </a:lnTo>
                <a:lnTo>
                  <a:pt x="1412265" y="263525"/>
                </a:lnTo>
                <a:lnTo>
                  <a:pt x="1409725" y="262255"/>
                </a:lnTo>
                <a:lnTo>
                  <a:pt x="1408366" y="262255"/>
                </a:lnTo>
                <a:lnTo>
                  <a:pt x="1406702" y="263525"/>
                </a:lnTo>
                <a:lnTo>
                  <a:pt x="1406321" y="263525"/>
                </a:lnTo>
                <a:lnTo>
                  <a:pt x="1403858" y="262255"/>
                </a:lnTo>
                <a:lnTo>
                  <a:pt x="1390142" y="262255"/>
                </a:lnTo>
                <a:lnTo>
                  <a:pt x="1390040" y="260985"/>
                </a:lnTo>
                <a:lnTo>
                  <a:pt x="1424622" y="260985"/>
                </a:lnTo>
                <a:lnTo>
                  <a:pt x="1424711" y="262255"/>
                </a:lnTo>
                <a:lnTo>
                  <a:pt x="1424711" y="213995"/>
                </a:lnTo>
                <a:lnTo>
                  <a:pt x="1373327" y="213995"/>
                </a:lnTo>
                <a:lnTo>
                  <a:pt x="1369923" y="212763"/>
                </a:lnTo>
                <a:lnTo>
                  <a:pt x="1369923" y="269875"/>
                </a:lnTo>
                <a:lnTo>
                  <a:pt x="1369517" y="271145"/>
                </a:lnTo>
                <a:lnTo>
                  <a:pt x="1364322" y="271145"/>
                </a:lnTo>
                <a:lnTo>
                  <a:pt x="1364500" y="272415"/>
                </a:lnTo>
                <a:lnTo>
                  <a:pt x="1369301" y="272415"/>
                </a:lnTo>
                <a:lnTo>
                  <a:pt x="1369783" y="273685"/>
                </a:lnTo>
                <a:lnTo>
                  <a:pt x="1361884" y="273685"/>
                </a:lnTo>
                <a:lnTo>
                  <a:pt x="1361122" y="271145"/>
                </a:lnTo>
                <a:lnTo>
                  <a:pt x="1360424" y="269875"/>
                </a:lnTo>
                <a:lnTo>
                  <a:pt x="1369923" y="269875"/>
                </a:lnTo>
                <a:lnTo>
                  <a:pt x="1369923" y="212763"/>
                </a:lnTo>
                <a:lnTo>
                  <a:pt x="1367726" y="212725"/>
                </a:lnTo>
                <a:lnTo>
                  <a:pt x="1364551" y="213995"/>
                </a:lnTo>
                <a:lnTo>
                  <a:pt x="1363408" y="213995"/>
                </a:lnTo>
                <a:lnTo>
                  <a:pt x="1361046" y="212725"/>
                </a:lnTo>
                <a:lnTo>
                  <a:pt x="1355979" y="212725"/>
                </a:lnTo>
                <a:lnTo>
                  <a:pt x="1355979" y="271145"/>
                </a:lnTo>
                <a:lnTo>
                  <a:pt x="1355115" y="272415"/>
                </a:lnTo>
                <a:lnTo>
                  <a:pt x="1349349" y="272415"/>
                </a:lnTo>
                <a:lnTo>
                  <a:pt x="1348994" y="271145"/>
                </a:lnTo>
                <a:lnTo>
                  <a:pt x="1349108" y="269875"/>
                </a:lnTo>
                <a:lnTo>
                  <a:pt x="1355598" y="269875"/>
                </a:lnTo>
                <a:lnTo>
                  <a:pt x="1355979" y="271145"/>
                </a:lnTo>
                <a:lnTo>
                  <a:pt x="1355979" y="212725"/>
                </a:lnTo>
                <a:lnTo>
                  <a:pt x="1355001" y="212725"/>
                </a:lnTo>
                <a:lnTo>
                  <a:pt x="1355001" y="259715"/>
                </a:lnTo>
                <a:lnTo>
                  <a:pt x="1354429" y="260985"/>
                </a:lnTo>
                <a:lnTo>
                  <a:pt x="1353553" y="259715"/>
                </a:lnTo>
                <a:lnTo>
                  <a:pt x="1355001" y="259715"/>
                </a:lnTo>
                <a:lnTo>
                  <a:pt x="1355001" y="212725"/>
                </a:lnTo>
                <a:lnTo>
                  <a:pt x="1351673" y="212725"/>
                </a:lnTo>
                <a:lnTo>
                  <a:pt x="1344663" y="211455"/>
                </a:lnTo>
                <a:lnTo>
                  <a:pt x="1343863" y="211556"/>
                </a:lnTo>
                <a:lnTo>
                  <a:pt x="1343863" y="259715"/>
                </a:lnTo>
                <a:lnTo>
                  <a:pt x="1340980" y="260985"/>
                </a:lnTo>
                <a:lnTo>
                  <a:pt x="1338338" y="260985"/>
                </a:lnTo>
                <a:lnTo>
                  <a:pt x="1335455" y="259715"/>
                </a:lnTo>
                <a:lnTo>
                  <a:pt x="1337195" y="259715"/>
                </a:lnTo>
                <a:lnTo>
                  <a:pt x="1340383" y="258445"/>
                </a:lnTo>
                <a:lnTo>
                  <a:pt x="1342466" y="259715"/>
                </a:lnTo>
                <a:lnTo>
                  <a:pt x="1343863" y="259715"/>
                </a:lnTo>
                <a:lnTo>
                  <a:pt x="1343863" y="211556"/>
                </a:lnTo>
                <a:lnTo>
                  <a:pt x="1334604" y="212725"/>
                </a:lnTo>
                <a:lnTo>
                  <a:pt x="1329207" y="212725"/>
                </a:lnTo>
                <a:lnTo>
                  <a:pt x="1329207" y="259715"/>
                </a:lnTo>
                <a:lnTo>
                  <a:pt x="1327124" y="260985"/>
                </a:lnTo>
                <a:lnTo>
                  <a:pt x="1325372" y="259715"/>
                </a:lnTo>
                <a:lnTo>
                  <a:pt x="1326629" y="259715"/>
                </a:lnTo>
                <a:lnTo>
                  <a:pt x="1327823" y="258445"/>
                </a:lnTo>
                <a:lnTo>
                  <a:pt x="1329207" y="259715"/>
                </a:lnTo>
                <a:lnTo>
                  <a:pt x="1329207" y="212725"/>
                </a:lnTo>
                <a:lnTo>
                  <a:pt x="1324241" y="212725"/>
                </a:lnTo>
                <a:lnTo>
                  <a:pt x="1319974" y="211455"/>
                </a:lnTo>
                <a:lnTo>
                  <a:pt x="1316685" y="211455"/>
                </a:lnTo>
                <a:lnTo>
                  <a:pt x="1320634" y="210185"/>
                </a:lnTo>
                <a:lnTo>
                  <a:pt x="1323975" y="210185"/>
                </a:lnTo>
                <a:lnTo>
                  <a:pt x="1335798" y="211455"/>
                </a:lnTo>
                <a:lnTo>
                  <a:pt x="1344663" y="211455"/>
                </a:lnTo>
                <a:lnTo>
                  <a:pt x="1352727" y="211455"/>
                </a:lnTo>
                <a:lnTo>
                  <a:pt x="1368513" y="210185"/>
                </a:lnTo>
                <a:lnTo>
                  <a:pt x="1375829" y="210185"/>
                </a:lnTo>
                <a:lnTo>
                  <a:pt x="1387106" y="211455"/>
                </a:lnTo>
                <a:lnTo>
                  <a:pt x="1399108" y="211455"/>
                </a:lnTo>
                <a:lnTo>
                  <a:pt x="1400556" y="212725"/>
                </a:lnTo>
                <a:lnTo>
                  <a:pt x="1409776" y="212725"/>
                </a:lnTo>
                <a:lnTo>
                  <a:pt x="1410779" y="211455"/>
                </a:lnTo>
                <a:lnTo>
                  <a:pt x="1423390" y="211455"/>
                </a:lnTo>
                <a:lnTo>
                  <a:pt x="1426959" y="210185"/>
                </a:lnTo>
                <a:lnTo>
                  <a:pt x="1429677" y="210185"/>
                </a:lnTo>
                <a:lnTo>
                  <a:pt x="1432394" y="211455"/>
                </a:lnTo>
                <a:lnTo>
                  <a:pt x="1438656" y="211455"/>
                </a:lnTo>
                <a:lnTo>
                  <a:pt x="1440078" y="212725"/>
                </a:lnTo>
                <a:lnTo>
                  <a:pt x="1440929" y="212725"/>
                </a:lnTo>
                <a:lnTo>
                  <a:pt x="1442618" y="211455"/>
                </a:lnTo>
                <a:lnTo>
                  <a:pt x="1443494" y="211455"/>
                </a:lnTo>
                <a:lnTo>
                  <a:pt x="1445209" y="212725"/>
                </a:lnTo>
                <a:lnTo>
                  <a:pt x="1451000" y="212725"/>
                </a:lnTo>
                <a:lnTo>
                  <a:pt x="1452143" y="211455"/>
                </a:lnTo>
                <a:lnTo>
                  <a:pt x="1454950" y="210185"/>
                </a:lnTo>
                <a:lnTo>
                  <a:pt x="1456728" y="210185"/>
                </a:lnTo>
                <a:lnTo>
                  <a:pt x="1459534" y="211455"/>
                </a:lnTo>
                <a:lnTo>
                  <a:pt x="1460639" y="212725"/>
                </a:lnTo>
                <a:lnTo>
                  <a:pt x="1467726" y="212725"/>
                </a:lnTo>
                <a:lnTo>
                  <a:pt x="1468856" y="211455"/>
                </a:lnTo>
                <a:lnTo>
                  <a:pt x="1471104" y="211455"/>
                </a:lnTo>
                <a:lnTo>
                  <a:pt x="1474406" y="210185"/>
                </a:lnTo>
                <a:lnTo>
                  <a:pt x="1477137" y="210185"/>
                </a:lnTo>
                <a:lnTo>
                  <a:pt x="1481074" y="212725"/>
                </a:lnTo>
                <a:lnTo>
                  <a:pt x="1482623" y="212725"/>
                </a:lnTo>
                <a:lnTo>
                  <a:pt x="1484591" y="211455"/>
                </a:lnTo>
                <a:lnTo>
                  <a:pt x="1486814" y="211455"/>
                </a:lnTo>
                <a:lnTo>
                  <a:pt x="1487932" y="212725"/>
                </a:lnTo>
                <a:lnTo>
                  <a:pt x="1532445" y="212725"/>
                </a:lnTo>
                <a:lnTo>
                  <a:pt x="1534121" y="211455"/>
                </a:lnTo>
                <a:lnTo>
                  <a:pt x="1535785" y="210185"/>
                </a:lnTo>
                <a:lnTo>
                  <a:pt x="1537144" y="210185"/>
                </a:lnTo>
                <a:lnTo>
                  <a:pt x="1539951" y="212725"/>
                </a:lnTo>
                <a:lnTo>
                  <a:pt x="1570418" y="212725"/>
                </a:lnTo>
                <a:lnTo>
                  <a:pt x="1574101" y="210185"/>
                </a:lnTo>
                <a:lnTo>
                  <a:pt x="1575612" y="210185"/>
                </a:lnTo>
                <a:lnTo>
                  <a:pt x="1578432" y="211455"/>
                </a:lnTo>
                <a:lnTo>
                  <a:pt x="1579854" y="212725"/>
                </a:lnTo>
                <a:lnTo>
                  <a:pt x="1587449" y="212725"/>
                </a:lnTo>
                <a:lnTo>
                  <a:pt x="1589671" y="211455"/>
                </a:lnTo>
                <a:lnTo>
                  <a:pt x="1593126" y="211455"/>
                </a:lnTo>
                <a:lnTo>
                  <a:pt x="1594294" y="212725"/>
                </a:lnTo>
                <a:lnTo>
                  <a:pt x="1606067" y="212725"/>
                </a:lnTo>
                <a:lnTo>
                  <a:pt x="1606080" y="213995"/>
                </a:lnTo>
                <a:lnTo>
                  <a:pt x="1606080" y="194945"/>
                </a:lnTo>
                <a:lnTo>
                  <a:pt x="1602511" y="194945"/>
                </a:lnTo>
                <a:lnTo>
                  <a:pt x="1602511" y="200025"/>
                </a:lnTo>
                <a:lnTo>
                  <a:pt x="1598523" y="200025"/>
                </a:lnTo>
                <a:lnTo>
                  <a:pt x="1598955" y="198755"/>
                </a:lnTo>
                <a:lnTo>
                  <a:pt x="1602105" y="198755"/>
                </a:lnTo>
                <a:lnTo>
                  <a:pt x="1602511" y="200025"/>
                </a:lnTo>
                <a:lnTo>
                  <a:pt x="1602511" y="194945"/>
                </a:lnTo>
                <a:lnTo>
                  <a:pt x="1602320" y="194945"/>
                </a:lnTo>
                <a:lnTo>
                  <a:pt x="1602460" y="193675"/>
                </a:lnTo>
                <a:lnTo>
                  <a:pt x="1618297" y="193675"/>
                </a:lnTo>
                <a:lnTo>
                  <a:pt x="1621967" y="191135"/>
                </a:lnTo>
                <a:lnTo>
                  <a:pt x="1623529" y="192405"/>
                </a:lnTo>
                <a:lnTo>
                  <a:pt x="1626057" y="192405"/>
                </a:lnTo>
                <a:lnTo>
                  <a:pt x="1627174" y="193675"/>
                </a:lnTo>
                <a:lnTo>
                  <a:pt x="1657362" y="193675"/>
                </a:lnTo>
                <a:lnTo>
                  <a:pt x="1657362" y="93345"/>
                </a:lnTo>
                <a:lnTo>
                  <a:pt x="1655368" y="94615"/>
                </a:lnTo>
                <a:lnTo>
                  <a:pt x="1648104" y="94615"/>
                </a:lnTo>
                <a:lnTo>
                  <a:pt x="1645653" y="93345"/>
                </a:lnTo>
                <a:lnTo>
                  <a:pt x="1640979" y="93345"/>
                </a:lnTo>
                <a:lnTo>
                  <a:pt x="1640979" y="100965"/>
                </a:lnTo>
                <a:lnTo>
                  <a:pt x="1640763" y="102235"/>
                </a:lnTo>
                <a:lnTo>
                  <a:pt x="1639125" y="102235"/>
                </a:lnTo>
                <a:lnTo>
                  <a:pt x="1638795" y="100965"/>
                </a:lnTo>
                <a:lnTo>
                  <a:pt x="1640979" y="100965"/>
                </a:lnTo>
                <a:lnTo>
                  <a:pt x="1640979" y="93345"/>
                </a:lnTo>
                <a:lnTo>
                  <a:pt x="1611833" y="93345"/>
                </a:lnTo>
                <a:lnTo>
                  <a:pt x="1611007" y="92075"/>
                </a:lnTo>
                <a:lnTo>
                  <a:pt x="1610817" y="92075"/>
                </a:lnTo>
                <a:lnTo>
                  <a:pt x="1611172" y="90805"/>
                </a:lnTo>
                <a:lnTo>
                  <a:pt x="1611553" y="90805"/>
                </a:lnTo>
                <a:lnTo>
                  <a:pt x="1615833" y="89535"/>
                </a:lnTo>
                <a:lnTo>
                  <a:pt x="1619491" y="90805"/>
                </a:lnTo>
                <a:lnTo>
                  <a:pt x="1624723" y="89535"/>
                </a:lnTo>
                <a:lnTo>
                  <a:pt x="1628063" y="89535"/>
                </a:lnTo>
                <a:lnTo>
                  <a:pt x="1628698" y="88265"/>
                </a:lnTo>
                <a:lnTo>
                  <a:pt x="1656130" y="88265"/>
                </a:lnTo>
                <a:lnTo>
                  <a:pt x="1657299" y="89535"/>
                </a:lnTo>
                <a:lnTo>
                  <a:pt x="1659559" y="89535"/>
                </a:lnTo>
                <a:lnTo>
                  <a:pt x="1661350" y="88265"/>
                </a:lnTo>
                <a:lnTo>
                  <a:pt x="1662531" y="88265"/>
                </a:lnTo>
                <a:lnTo>
                  <a:pt x="1665414" y="90805"/>
                </a:lnTo>
                <a:lnTo>
                  <a:pt x="1667141" y="90805"/>
                </a:lnTo>
                <a:lnTo>
                  <a:pt x="1670977" y="88265"/>
                </a:lnTo>
                <a:lnTo>
                  <a:pt x="1673034" y="88265"/>
                </a:lnTo>
                <a:lnTo>
                  <a:pt x="1675079" y="89535"/>
                </a:lnTo>
                <a:lnTo>
                  <a:pt x="1686013" y="89535"/>
                </a:lnTo>
                <a:lnTo>
                  <a:pt x="1688833" y="88265"/>
                </a:lnTo>
                <a:lnTo>
                  <a:pt x="1690001" y="88265"/>
                </a:lnTo>
                <a:lnTo>
                  <a:pt x="1691779" y="89535"/>
                </a:lnTo>
                <a:lnTo>
                  <a:pt x="1692249" y="89535"/>
                </a:lnTo>
                <a:lnTo>
                  <a:pt x="1694345" y="88265"/>
                </a:lnTo>
                <a:lnTo>
                  <a:pt x="1695767" y="88265"/>
                </a:lnTo>
                <a:lnTo>
                  <a:pt x="1698955" y="90805"/>
                </a:lnTo>
                <a:lnTo>
                  <a:pt x="1699602" y="90805"/>
                </a:lnTo>
                <a:lnTo>
                  <a:pt x="1703285" y="89535"/>
                </a:lnTo>
                <a:lnTo>
                  <a:pt x="1707743" y="89535"/>
                </a:lnTo>
                <a:lnTo>
                  <a:pt x="1794687" y="90805"/>
                </a:lnTo>
                <a:lnTo>
                  <a:pt x="1860664" y="90805"/>
                </a:lnTo>
                <a:lnTo>
                  <a:pt x="1863979" y="89535"/>
                </a:lnTo>
                <a:lnTo>
                  <a:pt x="1866671" y="89535"/>
                </a:lnTo>
                <a:lnTo>
                  <a:pt x="1869846" y="92075"/>
                </a:lnTo>
                <a:lnTo>
                  <a:pt x="1979612" y="92075"/>
                </a:lnTo>
                <a:lnTo>
                  <a:pt x="1981530" y="93345"/>
                </a:lnTo>
                <a:lnTo>
                  <a:pt x="1983320" y="93345"/>
                </a:lnTo>
                <a:lnTo>
                  <a:pt x="1985314" y="92075"/>
                </a:lnTo>
                <a:lnTo>
                  <a:pt x="1986483" y="92075"/>
                </a:lnTo>
                <a:lnTo>
                  <a:pt x="1989328" y="93345"/>
                </a:lnTo>
                <a:lnTo>
                  <a:pt x="2014334" y="93345"/>
                </a:lnTo>
                <a:lnTo>
                  <a:pt x="2016315" y="92075"/>
                </a:lnTo>
                <a:lnTo>
                  <a:pt x="2017737" y="92075"/>
                </a:lnTo>
                <a:lnTo>
                  <a:pt x="2019757" y="93345"/>
                </a:lnTo>
                <a:lnTo>
                  <a:pt x="2020328" y="93345"/>
                </a:lnTo>
                <a:lnTo>
                  <a:pt x="2022106" y="92075"/>
                </a:lnTo>
                <a:lnTo>
                  <a:pt x="2023262" y="92075"/>
                </a:lnTo>
                <a:lnTo>
                  <a:pt x="2026742" y="93345"/>
                </a:lnTo>
                <a:lnTo>
                  <a:pt x="2029091" y="94615"/>
                </a:lnTo>
                <a:lnTo>
                  <a:pt x="2031441" y="93345"/>
                </a:lnTo>
                <a:lnTo>
                  <a:pt x="2032000" y="92075"/>
                </a:lnTo>
                <a:lnTo>
                  <a:pt x="2034057" y="92075"/>
                </a:lnTo>
                <a:lnTo>
                  <a:pt x="2036038" y="93345"/>
                </a:lnTo>
                <a:lnTo>
                  <a:pt x="2095195" y="93345"/>
                </a:lnTo>
                <a:lnTo>
                  <a:pt x="2096947" y="94615"/>
                </a:lnTo>
                <a:lnTo>
                  <a:pt x="2099398" y="95885"/>
                </a:lnTo>
                <a:lnTo>
                  <a:pt x="2103412" y="95885"/>
                </a:lnTo>
                <a:lnTo>
                  <a:pt x="2105495" y="94615"/>
                </a:lnTo>
                <a:lnTo>
                  <a:pt x="2108289" y="93345"/>
                </a:lnTo>
                <a:lnTo>
                  <a:pt x="2109266" y="94615"/>
                </a:lnTo>
                <a:lnTo>
                  <a:pt x="2111489" y="94615"/>
                </a:lnTo>
                <a:lnTo>
                  <a:pt x="2112949" y="95885"/>
                </a:lnTo>
                <a:lnTo>
                  <a:pt x="2153221" y="95885"/>
                </a:lnTo>
                <a:lnTo>
                  <a:pt x="2155126" y="97155"/>
                </a:lnTo>
                <a:lnTo>
                  <a:pt x="2193798" y="97155"/>
                </a:lnTo>
                <a:lnTo>
                  <a:pt x="2195220" y="98425"/>
                </a:lnTo>
                <a:lnTo>
                  <a:pt x="2195690" y="98425"/>
                </a:lnTo>
                <a:lnTo>
                  <a:pt x="2197379" y="97155"/>
                </a:lnTo>
                <a:lnTo>
                  <a:pt x="2217763" y="97155"/>
                </a:lnTo>
                <a:lnTo>
                  <a:pt x="2219439" y="98425"/>
                </a:lnTo>
                <a:lnTo>
                  <a:pt x="2243810" y="98425"/>
                </a:lnTo>
                <a:lnTo>
                  <a:pt x="2245029" y="99695"/>
                </a:lnTo>
                <a:lnTo>
                  <a:pt x="2250109" y="99695"/>
                </a:lnTo>
                <a:lnTo>
                  <a:pt x="2251519" y="98425"/>
                </a:lnTo>
                <a:lnTo>
                  <a:pt x="2271687" y="98425"/>
                </a:lnTo>
                <a:lnTo>
                  <a:pt x="2273795" y="99695"/>
                </a:lnTo>
                <a:lnTo>
                  <a:pt x="2274443" y="99695"/>
                </a:lnTo>
                <a:lnTo>
                  <a:pt x="2276589" y="100965"/>
                </a:lnTo>
                <a:lnTo>
                  <a:pt x="2281809" y="100965"/>
                </a:lnTo>
                <a:lnTo>
                  <a:pt x="2283269" y="99695"/>
                </a:lnTo>
                <a:lnTo>
                  <a:pt x="2285809" y="98425"/>
                </a:lnTo>
                <a:lnTo>
                  <a:pt x="2286978" y="99695"/>
                </a:lnTo>
                <a:lnTo>
                  <a:pt x="2292680" y="99695"/>
                </a:lnTo>
                <a:lnTo>
                  <a:pt x="2293810" y="100965"/>
                </a:lnTo>
                <a:lnTo>
                  <a:pt x="2295563" y="99695"/>
                </a:lnTo>
                <a:lnTo>
                  <a:pt x="2296223" y="99695"/>
                </a:lnTo>
                <a:lnTo>
                  <a:pt x="2298712" y="100965"/>
                </a:lnTo>
                <a:lnTo>
                  <a:pt x="2300884" y="99695"/>
                </a:lnTo>
                <a:lnTo>
                  <a:pt x="2304262" y="100965"/>
                </a:lnTo>
                <a:lnTo>
                  <a:pt x="2305405" y="99695"/>
                </a:lnTo>
                <a:lnTo>
                  <a:pt x="2310828" y="99695"/>
                </a:lnTo>
                <a:lnTo>
                  <a:pt x="2312555" y="100965"/>
                </a:lnTo>
                <a:lnTo>
                  <a:pt x="2326627" y="100965"/>
                </a:lnTo>
                <a:lnTo>
                  <a:pt x="2328303" y="99695"/>
                </a:lnTo>
                <a:lnTo>
                  <a:pt x="2329408" y="99695"/>
                </a:lnTo>
                <a:lnTo>
                  <a:pt x="2331707" y="100965"/>
                </a:lnTo>
                <a:lnTo>
                  <a:pt x="2361031" y="100965"/>
                </a:lnTo>
                <a:lnTo>
                  <a:pt x="2362149" y="99695"/>
                </a:lnTo>
                <a:lnTo>
                  <a:pt x="2365324" y="98425"/>
                </a:lnTo>
                <a:lnTo>
                  <a:pt x="2367445" y="98425"/>
                </a:lnTo>
                <a:lnTo>
                  <a:pt x="2370124" y="99695"/>
                </a:lnTo>
                <a:lnTo>
                  <a:pt x="2370658" y="99695"/>
                </a:lnTo>
                <a:lnTo>
                  <a:pt x="2372423" y="100965"/>
                </a:lnTo>
                <a:lnTo>
                  <a:pt x="2373642" y="100965"/>
                </a:lnTo>
                <a:lnTo>
                  <a:pt x="2375966" y="99695"/>
                </a:lnTo>
                <a:lnTo>
                  <a:pt x="2377046" y="99695"/>
                </a:lnTo>
                <a:lnTo>
                  <a:pt x="2380272" y="100965"/>
                </a:lnTo>
                <a:lnTo>
                  <a:pt x="2386126" y="100965"/>
                </a:lnTo>
                <a:lnTo>
                  <a:pt x="2387549" y="99695"/>
                </a:lnTo>
                <a:lnTo>
                  <a:pt x="2390343" y="98425"/>
                </a:lnTo>
                <a:lnTo>
                  <a:pt x="2391841" y="98425"/>
                </a:lnTo>
                <a:lnTo>
                  <a:pt x="2393924" y="99695"/>
                </a:lnTo>
                <a:lnTo>
                  <a:pt x="2394458" y="99695"/>
                </a:lnTo>
                <a:lnTo>
                  <a:pt x="2396540" y="100965"/>
                </a:lnTo>
                <a:lnTo>
                  <a:pt x="2398001" y="100965"/>
                </a:lnTo>
                <a:lnTo>
                  <a:pt x="2399665" y="99695"/>
                </a:lnTo>
                <a:lnTo>
                  <a:pt x="2401722" y="98425"/>
                </a:lnTo>
                <a:lnTo>
                  <a:pt x="2403195" y="98425"/>
                </a:lnTo>
                <a:lnTo>
                  <a:pt x="2405202" y="99695"/>
                </a:lnTo>
                <a:lnTo>
                  <a:pt x="2407818" y="100965"/>
                </a:lnTo>
                <a:lnTo>
                  <a:pt x="2410155" y="100965"/>
                </a:lnTo>
                <a:lnTo>
                  <a:pt x="2413622" y="99695"/>
                </a:lnTo>
                <a:lnTo>
                  <a:pt x="2414752" y="98425"/>
                </a:lnTo>
                <a:lnTo>
                  <a:pt x="2418207" y="100965"/>
                </a:lnTo>
                <a:lnTo>
                  <a:pt x="2423693" y="100965"/>
                </a:lnTo>
                <a:lnTo>
                  <a:pt x="2425903" y="98425"/>
                </a:lnTo>
                <a:lnTo>
                  <a:pt x="2427871" y="98425"/>
                </a:lnTo>
                <a:lnTo>
                  <a:pt x="2429865" y="99695"/>
                </a:lnTo>
                <a:lnTo>
                  <a:pt x="2433028" y="99695"/>
                </a:lnTo>
                <a:lnTo>
                  <a:pt x="2434425" y="98425"/>
                </a:lnTo>
                <a:lnTo>
                  <a:pt x="2452459" y="98425"/>
                </a:lnTo>
                <a:lnTo>
                  <a:pt x="2453360" y="99695"/>
                </a:lnTo>
                <a:lnTo>
                  <a:pt x="2455253" y="99695"/>
                </a:lnTo>
                <a:lnTo>
                  <a:pt x="2456383" y="100965"/>
                </a:lnTo>
                <a:lnTo>
                  <a:pt x="2461641" y="100965"/>
                </a:lnTo>
                <a:lnTo>
                  <a:pt x="2462796" y="99695"/>
                </a:lnTo>
                <a:lnTo>
                  <a:pt x="2464676" y="98425"/>
                </a:lnTo>
                <a:lnTo>
                  <a:pt x="2465933" y="97155"/>
                </a:lnTo>
                <a:lnTo>
                  <a:pt x="2466416" y="97155"/>
                </a:lnTo>
                <a:lnTo>
                  <a:pt x="2469642" y="98425"/>
                </a:lnTo>
                <a:lnTo>
                  <a:pt x="2471890" y="98425"/>
                </a:lnTo>
                <a:lnTo>
                  <a:pt x="2474087" y="100965"/>
                </a:lnTo>
                <a:lnTo>
                  <a:pt x="2480843" y="100965"/>
                </a:lnTo>
                <a:lnTo>
                  <a:pt x="2483256" y="98425"/>
                </a:lnTo>
                <a:lnTo>
                  <a:pt x="2484183" y="98425"/>
                </a:lnTo>
                <a:lnTo>
                  <a:pt x="2487574" y="100965"/>
                </a:lnTo>
                <a:lnTo>
                  <a:pt x="2490203" y="100965"/>
                </a:lnTo>
                <a:lnTo>
                  <a:pt x="2492832" y="99695"/>
                </a:lnTo>
                <a:lnTo>
                  <a:pt x="2495080" y="98425"/>
                </a:lnTo>
                <a:lnTo>
                  <a:pt x="2499322" y="98425"/>
                </a:lnTo>
                <a:lnTo>
                  <a:pt x="2501201" y="97155"/>
                </a:lnTo>
                <a:lnTo>
                  <a:pt x="2501836" y="97155"/>
                </a:lnTo>
                <a:lnTo>
                  <a:pt x="2503068" y="98425"/>
                </a:lnTo>
                <a:lnTo>
                  <a:pt x="2503728" y="99695"/>
                </a:lnTo>
                <a:lnTo>
                  <a:pt x="2505075" y="100965"/>
                </a:lnTo>
                <a:lnTo>
                  <a:pt x="2506268" y="100965"/>
                </a:lnTo>
                <a:lnTo>
                  <a:pt x="2507475" y="99695"/>
                </a:lnTo>
                <a:lnTo>
                  <a:pt x="2509393" y="98425"/>
                </a:lnTo>
                <a:lnTo>
                  <a:pt x="2511158" y="97155"/>
                </a:lnTo>
                <a:lnTo>
                  <a:pt x="2513774" y="97155"/>
                </a:lnTo>
                <a:lnTo>
                  <a:pt x="2515565" y="98425"/>
                </a:lnTo>
                <a:lnTo>
                  <a:pt x="2515984" y="98425"/>
                </a:lnTo>
                <a:lnTo>
                  <a:pt x="2517343" y="99695"/>
                </a:lnTo>
                <a:lnTo>
                  <a:pt x="2525039" y="99695"/>
                </a:lnTo>
                <a:lnTo>
                  <a:pt x="2527109" y="98425"/>
                </a:lnTo>
                <a:lnTo>
                  <a:pt x="2529852" y="99695"/>
                </a:lnTo>
                <a:lnTo>
                  <a:pt x="2532126" y="97155"/>
                </a:lnTo>
                <a:lnTo>
                  <a:pt x="2543060" y="97155"/>
                </a:lnTo>
                <a:lnTo>
                  <a:pt x="2544915" y="98425"/>
                </a:lnTo>
                <a:lnTo>
                  <a:pt x="2578290" y="98425"/>
                </a:lnTo>
                <a:lnTo>
                  <a:pt x="2578087" y="97155"/>
                </a:lnTo>
                <a:lnTo>
                  <a:pt x="2576512" y="97155"/>
                </a:lnTo>
                <a:lnTo>
                  <a:pt x="2576233" y="95885"/>
                </a:lnTo>
                <a:lnTo>
                  <a:pt x="2581999" y="95885"/>
                </a:lnTo>
                <a:lnTo>
                  <a:pt x="2581719" y="97155"/>
                </a:lnTo>
                <a:lnTo>
                  <a:pt x="2581529" y="97155"/>
                </a:lnTo>
                <a:lnTo>
                  <a:pt x="2581821" y="98425"/>
                </a:lnTo>
                <a:lnTo>
                  <a:pt x="2589352" y="98425"/>
                </a:lnTo>
                <a:lnTo>
                  <a:pt x="2589238" y="97155"/>
                </a:lnTo>
                <a:lnTo>
                  <a:pt x="2588818" y="97155"/>
                </a:lnTo>
                <a:lnTo>
                  <a:pt x="2588818" y="95885"/>
                </a:lnTo>
                <a:lnTo>
                  <a:pt x="2590533" y="95885"/>
                </a:lnTo>
                <a:lnTo>
                  <a:pt x="2593987" y="98425"/>
                </a:lnTo>
                <a:lnTo>
                  <a:pt x="2600045" y="98425"/>
                </a:lnTo>
                <a:lnTo>
                  <a:pt x="2602217" y="97155"/>
                </a:lnTo>
                <a:lnTo>
                  <a:pt x="2603144" y="97155"/>
                </a:lnTo>
                <a:lnTo>
                  <a:pt x="2606827" y="99695"/>
                </a:lnTo>
                <a:lnTo>
                  <a:pt x="2609685" y="99695"/>
                </a:lnTo>
                <a:lnTo>
                  <a:pt x="2613418" y="97155"/>
                </a:lnTo>
                <a:lnTo>
                  <a:pt x="2616441" y="97155"/>
                </a:lnTo>
                <a:lnTo>
                  <a:pt x="2617876" y="98425"/>
                </a:lnTo>
                <a:lnTo>
                  <a:pt x="2618663" y="98425"/>
                </a:lnTo>
                <a:lnTo>
                  <a:pt x="2620378" y="97155"/>
                </a:lnTo>
                <a:lnTo>
                  <a:pt x="2630855" y="97155"/>
                </a:lnTo>
                <a:lnTo>
                  <a:pt x="2631363" y="95885"/>
                </a:lnTo>
                <a:lnTo>
                  <a:pt x="2630881" y="95885"/>
                </a:lnTo>
                <a:lnTo>
                  <a:pt x="2629624" y="94615"/>
                </a:lnTo>
                <a:lnTo>
                  <a:pt x="2629268" y="94615"/>
                </a:lnTo>
                <a:lnTo>
                  <a:pt x="2629547" y="93345"/>
                </a:lnTo>
                <a:lnTo>
                  <a:pt x="2634970" y="93345"/>
                </a:lnTo>
                <a:lnTo>
                  <a:pt x="2634754" y="92075"/>
                </a:lnTo>
                <a:lnTo>
                  <a:pt x="2632354" y="92075"/>
                </a:lnTo>
                <a:lnTo>
                  <a:pt x="2630436" y="90805"/>
                </a:lnTo>
                <a:lnTo>
                  <a:pt x="2631592" y="89535"/>
                </a:lnTo>
                <a:lnTo>
                  <a:pt x="2631363" y="89535"/>
                </a:lnTo>
                <a:lnTo>
                  <a:pt x="2631084" y="88265"/>
                </a:lnTo>
                <a:lnTo>
                  <a:pt x="2625801" y="88265"/>
                </a:lnTo>
                <a:lnTo>
                  <a:pt x="2625801" y="94615"/>
                </a:lnTo>
                <a:lnTo>
                  <a:pt x="2609316" y="94615"/>
                </a:lnTo>
                <a:lnTo>
                  <a:pt x="2609761" y="93345"/>
                </a:lnTo>
                <a:lnTo>
                  <a:pt x="2625242" y="93345"/>
                </a:lnTo>
                <a:lnTo>
                  <a:pt x="2625801" y="94615"/>
                </a:lnTo>
                <a:lnTo>
                  <a:pt x="2625801" y="88265"/>
                </a:lnTo>
                <a:lnTo>
                  <a:pt x="2624239" y="88265"/>
                </a:lnTo>
                <a:lnTo>
                  <a:pt x="2623134" y="89535"/>
                </a:lnTo>
                <a:lnTo>
                  <a:pt x="2620886" y="89535"/>
                </a:lnTo>
                <a:lnTo>
                  <a:pt x="2619159" y="88265"/>
                </a:lnTo>
                <a:lnTo>
                  <a:pt x="2614904" y="88265"/>
                </a:lnTo>
                <a:lnTo>
                  <a:pt x="2613088" y="86995"/>
                </a:lnTo>
                <a:lnTo>
                  <a:pt x="2612682" y="86995"/>
                </a:lnTo>
                <a:lnTo>
                  <a:pt x="2610802" y="88265"/>
                </a:lnTo>
                <a:lnTo>
                  <a:pt x="2594965" y="88265"/>
                </a:lnTo>
                <a:lnTo>
                  <a:pt x="2593302" y="89535"/>
                </a:lnTo>
                <a:lnTo>
                  <a:pt x="2592171" y="89535"/>
                </a:lnTo>
                <a:lnTo>
                  <a:pt x="2590482" y="88265"/>
                </a:lnTo>
                <a:lnTo>
                  <a:pt x="2586939" y="88265"/>
                </a:lnTo>
                <a:lnTo>
                  <a:pt x="2584043" y="86995"/>
                </a:lnTo>
                <a:lnTo>
                  <a:pt x="2582303" y="86995"/>
                </a:lnTo>
                <a:lnTo>
                  <a:pt x="2580208" y="88265"/>
                </a:lnTo>
                <a:lnTo>
                  <a:pt x="2579738" y="88265"/>
                </a:lnTo>
                <a:lnTo>
                  <a:pt x="2578316" y="89535"/>
                </a:lnTo>
                <a:lnTo>
                  <a:pt x="2572245" y="89535"/>
                </a:lnTo>
                <a:lnTo>
                  <a:pt x="2570442" y="88265"/>
                </a:lnTo>
                <a:lnTo>
                  <a:pt x="2569895" y="88265"/>
                </a:lnTo>
                <a:lnTo>
                  <a:pt x="2569222" y="87591"/>
                </a:lnTo>
                <a:lnTo>
                  <a:pt x="2569222" y="95885"/>
                </a:lnTo>
                <a:lnTo>
                  <a:pt x="2568778" y="97155"/>
                </a:lnTo>
                <a:lnTo>
                  <a:pt x="2567305" y="97155"/>
                </a:lnTo>
                <a:lnTo>
                  <a:pt x="2567114" y="95885"/>
                </a:lnTo>
                <a:lnTo>
                  <a:pt x="2569222" y="95885"/>
                </a:lnTo>
                <a:lnTo>
                  <a:pt x="2569222" y="87591"/>
                </a:lnTo>
                <a:lnTo>
                  <a:pt x="2568625" y="86995"/>
                </a:lnTo>
                <a:lnTo>
                  <a:pt x="2567686" y="86995"/>
                </a:lnTo>
                <a:lnTo>
                  <a:pt x="2565476" y="88265"/>
                </a:lnTo>
                <a:lnTo>
                  <a:pt x="2560129" y="88265"/>
                </a:lnTo>
                <a:lnTo>
                  <a:pt x="2556776" y="89535"/>
                </a:lnTo>
                <a:lnTo>
                  <a:pt x="2556345" y="89535"/>
                </a:lnTo>
                <a:lnTo>
                  <a:pt x="2555011" y="88265"/>
                </a:lnTo>
                <a:lnTo>
                  <a:pt x="2554744" y="86995"/>
                </a:lnTo>
                <a:lnTo>
                  <a:pt x="2546413" y="86995"/>
                </a:lnTo>
                <a:lnTo>
                  <a:pt x="2545880" y="88265"/>
                </a:lnTo>
                <a:lnTo>
                  <a:pt x="2544064" y="88265"/>
                </a:lnTo>
                <a:lnTo>
                  <a:pt x="2542400" y="86995"/>
                </a:lnTo>
                <a:lnTo>
                  <a:pt x="2541371" y="86995"/>
                </a:lnTo>
                <a:lnTo>
                  <a:pt x="2539250" y="88265"/>
                </a:lnTo>
                <a:lnTo>
                  <a:pt x="2538361" y="86995"/>
                </a:lnTo>
                <a:lnTo>
                  <a:pt x="2536647" y="86995"/>
                </a:lnTo>
                <a:lnTo>
                  <a:pt x="2535847" y="88265"/>
                </a:lnTo>
                <a:lnTo>
                  <a:pt x="2531326" y="88265"/>
                </a:lnTo>
                <a:lnTo>
                  <a:pt x="2529357" y="86995"/>
                </a:lnTo>
                <a:lnTo>
                  <a:pt x="2528214" y="86995"/>
                </a:lnTo>
                <a:lnTo>
                  <a:pt x="2527249" y="88265"/>
                </a:lnTo>
                <a:lnTo>
                  <a:pt x="2526690" y="88265"/>
                </a:lnTo>
                <a:lnTo>
                  <a:pt x="2526068" y="86995"/>
                </a:lnTo>
                <a:lnTo>
                  <a:pt x="2526842" y="85725"/>
                </a:lnTo>
                <a:lnTo>
                  <a:pt x="2529789" y="85725"/>
                </a:lnTo>
                <a:lnTo>
                  <a:pt x="2531910" y="84455"/>
                </a:lnTo>
                <a:lnTo>
                  <a:pt x="2538323" y="85725"/>
                </a:lnTo>
                <a:lnTo>
                  <a:pt x="2542590" y="84455"/>
                </a:lnTo>
                <a:lnTo>
                  <a:pt x="2547785" y="85725"/>
                </a:lnTo>
                <a:lnTo>
                  <a:pt x="2548699" y="84455"/>
                </a:lnTo>
                <a:lnTo>
                  <a:pt x="2550337" y="83185"/>
                </a:lnTo>
                <a:lnTo>
                  <a:pt x="2551138" y="84455"/>
                </a:lnTo>
                <a:lnTo>
                  <a:pt x="2553665" y="84455"/>
                </a:lnTo>
                <a:lnTo>
                  <a:pt x="2554401" y="83185"/>
                </a:lnTo>
                <a:lnTo>
                  <a:pt x="2554414" y="81915"/>
                </a:lnTo>
                <a:lnTo>
                  <a:pt x="2545702" y="81915"/>
                </a:lnTo>
                <a:lnTo>
                  <a:pt x="2545359" y="80645"/>
                </a:lnTo>
                <a:lnTo>
                  <a:pt x="2548623" y="79375"/>
                </a:lnTo>
                <a:lnTo>
                  <a:pt x="2551061" y="80645"/>
                </a:lnTo>
                <a:lnTo>
                  <a:pt x="2564815" y="80645"/>
                </a:lnTo>
                <a:lnTo>
                  <a:pt x="2563495" y="81915"/>
                </a:lnTo>
                <a:lnTo>
                  <a:pt x="2557678" y="81915"/>
                </a:lnTo>
                <a:lnTo>
                  <a:pt x="2557234" y="83185"/>
                </a:lnTo>
                <a:lnTo>
                  <a:pt x="2558059" y="84455"/>
                </a:lnTo>
                <a:lnTo>
                  <a:pt x="2577795" y="84455"/>
                </a:lnTo>
                <a:lnTo>
                  <a:pt x="2578963" y="83185"/>
                </a:lnTo>
                <a:lnTo>
                  <a:pt x="2599880" y="83185"/>
                </a:lnTo>
                <a:lnTo>
                  <a:pt x="2600363" y="81915"/>
                </a:lnTo>
                <a:lnTo>
                  <a:pt x="2600922" y="81915"/>
                </a:lnTo>
                <a:lnTo>
                  <a:pt x="2600947" y="80645"/>
                </a:lnTo>
                <a:lnTo>
                  <a:pt x="2601264" y="79375"/>
                </a:lnTo>
                <a:lnTo>
                  <a:pt x="2602039" y="78105"/>
                </a:lnTo>
                <a:lnTo>
                  <a:pt x="2607081" y="78105"/>
                </a:lnTo>
                <a:lnTo>
                  <a:pt x="2609888" y="79375"/>
                </a:lnTo>
                <a:lnTo>
                  <a:pt x="2610802" y="79375"/>
                </a:lnTo>
                <a:lnTo>
                  <a:pt x="2612453" y="78105"/>
                </a:lnTo>
                <a:lnTo>
                  <a:pt x="2645956" y="78105"/>
                </a:lnTo>
                <a:lnTo>
                  <a:pt x="2647886" y="76835"/>
                </a:lnTo>
                <a:lnTo>
                  <a:pt x="2669400" y="76835"/>
                </a:lnTo>
                <a:lnTo>
                  <a:pt x="2673807" y="75565"/>
                </a:lnTo>
                <a:lnTo>
                  <a:pt x="2677274" y="75565"/>
                </a:lnTo>
                <a:lnTo>
                  <a:pt x="2679268" y="74295"/>
                </a:lnTo>
                <a:lnTo>
                  <a:pt x="2699080" y="74295"/>
                </a:lnTo>
                <a:lnTo>
                  <a:pt x="2701036" y="73025"/>
                </a:lnTo>
                <a:lnTo>
                  <a:pt x="2715361" y="73025"/>
                </a:lnTo>
                <a:lnTo>
                  <a:pt x="2717685" y="71755"/>
                </a:lnTo>
                <a:lnTo>
                  <a:pt x="2719336" y="71755"/>
                </a:lnTo>
                <a:lnTo>
                  <a:pt x="2720797" y="70485"/>
                </a:lnTo>
                <a:close/>
              </a:path>
              <a:path w="2723515" h="306704">
                <a:moveTo>
                  <a:pt x="2723057" y="207683"/>
                </a:moveTo>
                <a:lnTo>
                  <a:pt x="2722384" y="206743"/>
                </a:lnTo>
                <a:lnTo>
                  <a:pt x="2721876" y="206578"/>
                </a:lnTo>
                <a:lnTo>
                  <a:pt x="2721241" y="206667"/>
                </a:lnTo>
                <a:lnTo>
                  <a:pt x="2720695" y="206743"/>
                </a:lnTo>
                <a:lnTo>
                  <a:pt x="2720162" y="206781"/>
                </a:lnTo>
                <a:lnTo>
                  <a:pt x="2719387" y="206971"/>
                </a:lnTo>
                <a:lnTo>
                  <a:pt x="2719171" y="207213"/>
                </a:lnTo>
                <a:lnTo>
                  <a:pt x="2718955" y="207378"/>
                </a:lnTo>
                <a:lnTo>
                  <a:pt x="2719146" y="207556"/>
                </a:lnTo>
                <a:lnTo>
                  <a:pt x="2719311" y="207848"/>
                </a:lnTo>
                <a:lnTo>
                  <a:pt x="2720048" y="208076"/>
                </a:lnTo>
                <a:lnTo>
                  <a:pt x="2720594" y="208165"/>
                </a:lnTo>
                <a:lnTo>
                  <a:pt x="2722181" y="208267"/>
                </a:lnTo>
                <a:lnTo>
                  <a:pt x="2723057"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2" name="Title 1"/>
          <p:cNvSpPr>
            <a:spLocks noGrp="1"/>
          </p:cNvSpPr>
          <p:nvPr>
            <p:ph type="title"/>
          </p:nvPr>
        </p:nvSpPr>
        <p:spPr>
          <a:xfrm>
            <a:off x="626577" y="1126450"/>
            <a:ext cx="7958543" cy="2403531"/>
          </a:xfrm>
          <a:prstGeom prst="rect">
            <a:avLst/>
          </a:prstGeom>
        </p:spPr>
        <p:txBody>
          <a:bodyPr/>
          <a:lstStyle>
            <a:lvl1pPr marL="8732">
              <a:lnSpc>
                <a:spcPts val="8975"/>
              </a:lnSpc>
              <a:spcBef>
                <a:spcPts val="0"/>
              </a:spcBef>
              <a:defRPr sz="8975" baseline="0"/>
            </a:lvl1pPr>
          </a:lstStyle>
          <a:p>
            <a:r>
              <a:rPr lang="en-US"/>
              <a:t>Click to edit Master title style</a:t>
            </a:r>
            <a:endParaRPr lang="en-GB"/>
          </a:p>
        </p:txBody>
      </p:sp>
      <p:sp>
        <p:nvSpPr>
          <p:cNvPr id="4" name="Text Placeholder 3"/>
          <p:cNvSpPr>
            <a:spLocks noGrp="1"/>
          </p:cNvSpPr>
          <p:nvPr>
            <p:ph type="body" sz="quarter" idx="10"/>
          </p:nvPr>
        </p:nvSpPr>
        <p:spPr>
          <a:xfrm>
            <a:off x="768258" y="5219550"/>
            <a:ext cx="7816397" cy="1216804"/>
          </a:xfrm>
        </p:spPr>
        <p:txBody>
          <a:bodyPr/>
          <a:lstStyle>
            <a:lvl1pPr marL="0" indent="0">
              <a:buNone/>
              <a:defRPr sz="2668">
                <a:latin typeface="Barlow SemiBold" panose="00000700000000000000" pitchFamily="2" charset="0"/>
              </a:defRPr>
            </a:lvl1pPr>
          </a:lstStyle>
          <a:p>
            <a:pPr lvl="0"/>
            <a:r>
              <a:rPr lang="en-US"/>
              <a:t>Click to edit Master text styles</a:t>
            </a:r>
          </a:p>
          <a:p>
            <a:pPr lvl="1"/>
            <a:r>
              <a:rPr lang="en-US"/>
              <a:t>Second level</a:t>
            </a:r>
          </a:p>
        </p:txBody>
      </p:sp>
      <p:sp>
        <p:nvSpPr>
          <p:cNvPr id="5" name="Slide Number Placeholder 6">
            <a:extLst>
              <a:ext uri="{FF2B5EF4-FFF2-40B4-BE49-F238E27FC236}">
                <a16:creationId xmlns:a16="http://schemas.microsoft.com/office/drawing/2014/main" id="{654D010C-8678-5B2C-896E-7F0298878435}"/>
              </a:ext>
            </a:extLst>
          </p:cNvPr>
          <p:cNvSpPr>
            <a:spLocks noGrp="1"/>
          </p:cNvSpPr>
          <p:nvPr>
            <p:ph type="sldNum" sz="quarter" idx="11"/>
          </p:nvPr>
        </p:nvSpPr>
        <p:spPr/>
        <p:txBody>
          <a:bodyPr/>
          <a:lstStyle>
            <a:lvl1pPr>
              <a:defRPr sz="2668">
                <a:solidFill>
                  <a:schemeClr val="bg1"/>
                </a:solidFill>
              </a:defRPr>
            </a:lvl1pPr>
          </a:lstStyle>
          <a:p>
            <a:pPr>
              <a:defRPr/>
            </a:pPr>
            <a:fld id="{552F31BA-BC25-41FD-AB7A-836760BA9945}" type="slidenum">
              <a:rPr lang="en-GB"/>
              <a:pPr>
                <a:defRPr/>
              </a:pPr>
              <a:t>‹#›</a:t>
            </a:fld>
            <a:endParaRPr lang="en-GB"/>
          </a:p>
        </p:txBody>
      </p:sp>
    </p:spTree>
    <p:extLst>
      <p:ext uri="{BB962C8B-B14F-4D97-AF65-F5344CB8AC3E}">
        <p14:creationId xmlns:p14="http://schemas.microsoft.com/office/powerpoint/2010/main" val="949149183"/>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 UNDERLINE BLACK">
    <p:bg>
      <p:bgPr>
        <a:solidFill>
          <a:schemeClr val="bg1"/>
        </a:solidFill>
        <a:effectLst/>
      </p:bgPr>
    </p:bg>
    <p:spTree>
      <p:nvGrpSpPr>
        <p:cNvPr id="1" name=""/>
        <p:cNvGrpSpPr/>
        <p:nvPr/>
      </p:nvGrpSpPr>
      <p:grpSpPr>
        <a:xfrm>
          <a:off x="0" y="0"/>
          <a:ext cx="0" cy="0"/>
          <a:chOff x="0" y="0"/>
          <a:chExt cx="0" cy="0"/>
        </a:xfrm>
      </p:grpSpPr>
      <p:sp>
        <p:nvSpPr>
          <p:cNvPr id="3" name="object 40">
            <a:extLst>
              <a:ext uri="{FF2B5EF4-FFF2-40B4-BE49-F238E27FC236}">
                <a16:creationId xmlns:a16="http://schemas.microsoft.com/office/drawing/2014/main" id="{E395981F-E06E-4C6C-ADA6-0ADE3FB12C4A}"/>
              </a:ext>
            </a:extLst>
          </p:cNvPr>
          <p:cNvSpPr>
            <a:spLocks/>
          </p:cNvSpPr>
          <p:nvPr userDrawn="1"/>
        </p:nvSpPr>
        <p:spPr bwMode="auto">
          <a:xfrm>
            <a:off x="627699" y="3429000"/>
            <a:ext cx="8984187" cy="704668"/>
          </a:xfrm>
          <a:custGeom>
            <a:avLst/>
            <a:gdLst>
              <a:gd name="T0" fmla="*/ 24554621 w 2723515"/>
              <a:gd name="T1" fmla="*/ 49941 h 306704"/>
              <a:gd name="T2" fmla="*/ 34623368 w 2723515"/>
              <a:gd name="T3" fmla="*/ 42105 h 306704"/>
              <a:gd name="T4" fmla="*/ 68163754 w 2723515"/>
              <a:gd name="T5" fmla="*/ 352581 h 306704"/>
              <a:gd name="T6" fmla="*/ 75297746 w 2723515"/>
              <a:gd name="T7" fmla="*/ 396880 h 306704"/>
              <a:gd name="T8" fmla="*/ 77855223 w 2723515"/>
              <a:gd name="T9" fmla="*/ 2107337 h 306704"/>
              <a:gd name="T10" fmla="*/ 79100525 w 2723515"/>
              <a:gd name="T11" fmla="*/ 3960713 h 306704"/>
              <a:gd name="T12" fmla="*/ 79942249 w 2723515"/>
              <a:gd name="T13" fmla="*/ 2563660 h 306704"/>
              <a:gd name="T14" fmla="*/ 77875518 w 2723515"/>
              <a:gd name="T15" fmla="*/ 738364 h 306704"/>
              <a:gd name="T16" fmla="*/ 73356140 w 2723515"/>
              <a:gd name="T17" fmla="*/ 1175910 h 306704"/>
              <a:gd name="T18" fmla="*/ 47756499 w 2723515"/>
              <a:gd name="T19" fmla="*/ 355506 h 306704"/>
              <a:gd name="T20" fmla="*/ 69989636 w 2723515"/>
              <a:gd name="T21" fmla="*/ 355506 h 306704"/>
              <a:gd name="T22" fmla="*/ 57425781 w 2723515"/>
              <a:gd name="T23" fmla="*/ 282582 h 306704"/>
              <a:gd name="T24" fmla="*/ 47190568 w 2723515"/>
              <a:gd name="T25" fmla="*/ 2743789 h 306704"/>
              <a:gd name="T26" fmla="*/ 44592524 w 2723515"/>
              <a:gd name="T27" fmla="*/ 1339993 h 306704"/>
              <a:gd name="T28" fmla="*/ 40333904 w 2723515"/>
              <a:gd name="T29" fmla="*/ 1321761 h 306704"/>
              <a:gd name="T30" fmla="*/ 43865780 w 2723515"/>
              <a:gd name="T31" fmla="*/ 173195 h 306704"/>
              <a:gd name="T32" fmla="*/ 37673843 w 2723515"/>
              <a:gd name="T33" fmla="*/ 1267065 h 306704"/>
              <a:gd name="T34" fmla="*/ 35209566 w 2723515"/>
              <a:gd name="T35" fmla="*/ 2999027 h 306704"/>
              <a:gd name="T36" fmla="*/ 32634781 w 2723515"/>
              <a:gd name="T37" fmla="*/ 3691812 h 306704"/>
              <a:gd name="T38" fmla="*/ 33331461 w 2723515"/>
              <a:gd name="T39" fmla="*/ 82040 h 306704"/>
              <a:gd name="T40" fmla="*/ 28887240 w 2723515"/>
              <a:gd name="T41" fmla="*/ 1194141 h 306704"/>
              <a:gd name="T42" fmla="*/ 26006597 w 2723515"/>
              <a:gd name="T43" fmla="*/ 246123 h 306704"/>
              <a:gd name="T44" fmla="*/ 15441479 w 2723515"/>
              <a:gd name="T45" fmla="*/ 173195 h 306704"/>
              <a:gd name="T46" fmla="*/ 840952 w 2723515"/>
              <a:gd name="T47" fmla="*/ 1194141 h 306704"/>
              <a:gd name="T48" fmla="*/ 151430 w 2723515"/>
              <a:gd name="T49" fmla="*/ 3947046 h 306704"/>
              <a:gd name="T50" fmla="*/ 30834106 w 2723515"/>
              <a:gd name="T51" fmla="*/ 3928818 h 306704"/>
              <a:gd name="T52" fmla="*/ 11495902 w 2723515"/>
              <a:gd name="T53" fmla="*/ 4147589 h 306704"/>
              <a:gd name="T54" fmla="*/ 44469999 w 2723515"/>
              <a:gd name="T55" fmla="*/ 4202285 h 306704"/>
              <a:gd name="T56" fmla="*/ 73389190 w 2723515"/>
              <a:gd name="T57" fmla="*/ 4366364 h 306704"/>
              <a:gd name="T58" fmla="*/ 56234204 w 2723515"/>
              <a:gd name="T59" fmla="*/ 4165821 h 306704"/>
              <a:gd name="T60" fmla="*/ 39062683 w 2723515"/>
              <a:gd name="T61" fmla="*/ 4092897 h 306704"/>
              <a:gd name="T62" fmla="*/ 61063607 w 2723515"/>
              <a:gd name="T63" fmla="*/ 4129361 h 306704"/>
              <a:gd name="T64" fmla="*/ 71068832 w 2723515"/>
              <a:gd name="T65" fmla="*/ 4056434 h 306704"/>
              <a:gd name="T66" fmla="*/ 79226395 w 2723515"/>
              <a:gd name="T67" fmla="*/ 3710043 h 306704"/>
              <a:gd name="T68" fmla="*/ 77444895 w 2723515"/>
              <a:gd name="T69" fmla="*/ 3293999 h 306704"/>
              <a:gd name="T70" fmla="*/ 68177658 w 2723515"/>
              <a:gd name="T71" fmla="*/ 4111129 h 306704"/>
              <a:gd name="T72" fmla="*/ 69730357 w 2723515"/>
              <a:gd name="T73" fmla="*/ 3928818 h 306704"/>
              <a:gd name="T74" fmla="*/ 67939060 w 2723515"/>
              <a:gd name="T75" fmla="*/ 3199570 h 306704"/>
              <a:gd name="T76" fmla="*/ 79919703 w 2723515"/>
              <a:gd name="T77" fmla="*/ 2962564 h 306704"/>
              <a:gd name="T78" fmla="*/ 68869072 w 2723515"/>
              <a:gd name="T79" fmla="*/ 3017259 h 306704"/>
              <a:gd name="T80" fmla="*/ 78875423 w 2723515"/>
              <a:gd name="T81" fmla="*/ 2433862 h 306704"/>
              <a:gd name="T82" fmla="*/ 73074314 w 2723515"/>
              <a:gd name="T83" fmla="*/ 2543246 h 306704"/>
              <a:gd name="T84" fmla="*/ 79899022 w 2723515"/>
              <a:gd name="T85" fmla="*/ 1923389 h 306704"/>
              <a:gd name="T86" fmla="*/ 78283214 w 2723515"/>
              <a:gd name="T87" fmla="*/ 1522304 h 306704"/>
              <a:gd name="T88" fmla="*/ 74268490 w 2723515"/>
              <a:gd name="T89" fmla="*/ 1540535 h 306704"/>
              <a:gd name="T90" fmla="*/ 72054088 w 2723515"/>
              <a:gd name="T91" fmla="*/ 1540535 h 306704"/>
              <a:gd name="T92" fmla="*/ 70327825 w 2723515"/>
              <a:gd name="T93" fmla="*/ 1905157 h 306704"/>
              <a:gd name="T94" fmla="*/ 68173159 w 2723515"/>
              <a:gd name="T95" fmla="*/ 2470322 h 306704"/>
              <a:gd name="T96" fmla="*/ 62164969 w 2723515"/>
              <a:gd name="T97" fmla="*/ 4019974 h 306704"/>
              <a:gd name="T98" fmla="*/ 58517020 w 2723515"/>
              <a:gd name="T99" fmla="*/ 3144875 h 306704"/>
              <a:gd name="T100" fmla="*/ 53112690 w 2723515"/>
              <a:gd name="T101" fmla="*/ 3801199 h 306704"/>
              <a:gd name="T102" fmla="*/ 54729264 w 2723515"/>
              <a:gd name="T103" fmla="*/ 3071951 h 306704"/>
              <a:gd name="T104" fmla="*/ 67038339 w 2723515"/>
              <a:gd name="T105" fmla="*/ 2415631 h 306704"/>
              <a:gd name="T106" fmla="*/ 64893823 w 2723515"/>
              <a:gd name="T107" fmla="*/ 2889640 h 306704"/>
              <a:gd name="T108" fmla="*/ 63070569 w 2723515"/>
              <a:gd name="T109" fmla="*/ 1442257 h 306704"/>
              <a:gd name="T110" fmla="*/ 58886780 w 2723515"/>
              <a:gd name="T111" fmla="*/ 2907872 h 306704"/>
              <a:gd name="T112" fmla="*/ 55929092 w 2723515"/>
              <a:gd name="T113" fmla="*/ 2834948 h 306704"/>
              <a:gd name="T114" fmla="*/ 51278578 w 2723515"/>
              <a:gd name="T115" fmla="*/ 2871408 h 306704"/>
              <a:gd name="T116" fmla="*/ 48335185 w 2723515"/>
              <a:gd name="T117" fmla="*/ 2798485 h 306704"/>
              <a:gd name="T118" fmla="*/ 45068240 w 2723515"/>
              <a:gd name="T119" fmla="*/ 3090183 h 306704"/>
              <a:gd name="T120" fmla="*/ 42115437 w 2723515"/>
              <a:gd name="T121" fmla="*/ 3035491 h 306704"/>
              <a:gd name="T122" fmla="*/ 66618214 w 2723515"/>
              <a:gd name="T123" fmla="*/ 1412916 h 306704"/>
              <a:gd name="T124" fmla="*/ 77370097 w 2723515"/>
              <a:gd name="T125" fmla="*/ 1267065 h 3067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723515" h="306704">
                <a:moveTo>
                  <a:pt x="79260" y="290195"/>
                </a:moveTo>
                <a:lnTo>
                  <a:pt x="78740" y="289433"/>
                </a:lnTo>
                <a:lnTo>
                  <a:pt x="76098" y="287985"/>
                </a:lnTo>
                <a:lnTo>
                  <a:pt x="73812" y="287350"/>
                </a:lnTo>
                <a:lnTo>
                  <a:pt x="62204" y="287197"/>
                </a:lnTo>
                <a:lnTo>
                  <a:pt x="55537" y="287528"/>
                </a:lnTo>
                <a:lnTo>
                  <a:pt x="55816" y="287528"/>
                </a:lnTo>
                <a:lnTo>
                  <a:pt x="54000" y="287578"/>
                </a:lnTo>
                <a:lnTo>
                  <a:pt x="39408" y="287096"/>
                </a:lnTo>
                <a:lnTo>
                  <a:pt x="36893" y="286092"/>
                </a:lnTo>
                <a:lnTo>
                  <a:pt x="36017" y="285902"/>
                </a:lnTo>
                <a:lnTo>
                  <a:pt x="27178" y="285750"/>
                </a:lnTo>
                <a:lnTo>
                  <a:pt x="25742" y="285356"/>
                </a:lnTo>
                <a:lnTo>
                  <a:pt x="23660" y="284060"/>
                </a:lnTo>
                <a:lnTo>
                  <a:pt x="22771" y="283895"/>
                </a:lnTo>
                <a:lnTo>
                  <a:pt x="17449" y="283641"/>
                </a:lnTo>
                <a:lnTo>
                  <a:pt x="17030" y="283324"/>
                </a:lnTo>
                <a:lnTo>
                  <a:pt x="17297" y="282740"/>
                </a:lnTo>
                <a:lnTo>
                  <a:pt x="17614" y="282536"/>
                </a:lnTo>
                <a:lnTo>
                  <a:pt x="18465" y="282333"/>
                </a:lnTo>
                <a:lnTo>
                  <a:pt x="19088" y="282346"/>
                </a:lnTo>
                <a:lnTo>
                  <a:pt x="20370" y="282003"/>
                </a:lnTo>
                <a:lnTo>
                  <a:pt x="11239" y="280162"/>
                </a:lnTo>
                <a:lnTo>
                  <a:pt x="6121" y="280987"/>
                </a:lnTo>
                <a:lnTo>
                  <a:pt x="5410" y="281533"/>
                </a:lnTo>
                <a:lnTo>
                  <a:pt x="3200" y="285889"/>
                </a:lnTo>
                <a:lnTo>
                  <a:pt x="3619" y="286867"/>
                </a:lnTo>
                <a:lnTo>
                  <a:pt x="5334" y="288671"/>
                </a:lnTo>
                <a:lnTo>
                  <a:pt x="6311" y="289255"/>
                </a:lnTo>
                <a:lnTo>
                  <a:pt x="9080" y="289560"/>
                </a:lnTo>
                <a:lnTo>
                  <a:pt x="10655" y="289369"/>
                </a:lnTo>
                <a:lnTo>
                  <a:pt x="13462" y="290626"/>
                </a:lnTo>
                <a:lnTo>
                  <a:pt x="14909" y="290906"/>
                </a:lnTo>
                <a:lnTo>
                  <a:pt x="49009" y="291147"/>
                </a:lnTo>
                <a:lnTo>
                  <a:pt x="50368" y="290563"/>
                </a:lnTo>
                <a:lnTo>
                  <a:pt x="52158" y="289382"/>
                </a:lnTo>
                <a:lnTo>
                  <a:pt x="55143" y="289229"/>
                </a:lnTo>
                <a:lnTo>
                  <a:pt x="57899" y="288886"/>
                </a:lnTo>
                <a:lnTo>
                  <a:pt x="60426" y="290283"/>
                </a:lnTo>
                <a:lnTo>
                  <a:pt x="61544" y="290753"/>
                </a:lnTo>
                <a:lnTo>
                  <a:pt x="72440" y="291439"/>
                </a:lnTo>
                <a:lnTo>
                  <a:pt x="77584" y="290995"/>
                </a:lnTo>
                <a:lnTo>
                  <a:pt x="78778" y="290753"/>
                </a:lnTo>
                <a:lnTo>
                  <a:pt x="79260" y="290195"/>
                </a:lnTo>
                <a:close/>
              </a:path>
              <a:path w="2723515" h="306704">
                <a:moveTo>
                  <a:pt x="230212" y="287147"/>
                </a:moveTo>
                <a:lnTo>
                  <a:pt x="228777" y="286067"/>
                </a:lnTo>
                <a:lnTo>
                  <a:pt x="227342" y="285788"/>
                </a:lnTo>
                <a:lnTo>
                  <a:pt x="199123" y="285648"/>
                </a:lnTo>
                <a:lnTo>
                  <a:pt x="174879" y="285648"/>
                </a:lnTo>
                <a:lnTo>
                  <a:pt x="167500" y="285877"/>
                </a:lnTo>
                <a:lnTo>
                  <a:pt x="167055" y="286308"/>
                </a:lnTo>
                <a:lnTo>
                  <a:pt x="167170" y="286969"/>
                </a:lnTo>
                <a:lnTo>
                  <a:pt x="167436" y="287235"/>
                </a:lnTo>
                <a:lnTo>
                  <a:pt x="171208" y="289115"/>
                </a:lnTo>
                <a:lnTo>
                  <a:pt x="174193" y="289153"/>
                </a:lnTo>
                <a:lnTo>
                  <a:pt x="179603" y="289001"/>
                </a:lnTo>
                <a:lnTo>
                  <a:pt x="180162" y="288658"/>
                </a:lnTo>
                <a:lnTo>
                  <a:pt x="183324" y="287235"/>
                </a:lnTo>
                <a:lnTo>
                  <a:pt x="185940" y="287121"/>
                </a:lnTo>
                <a:lnTo>
                  <a:pt x="189318" y="288912"/>
                </a:lnTo>
                <a:lnTo>
                  <a:pt x="190182" y="289153"/>
                </a:lnTo>
                <a:lnTo>
                  <a:pt x="217754" y="289280"/>
                </a:lnTo>
                <a:lnTo>
                  <a:pt x="219887" y="289445"/>
                </a:lnTo>
                <a:lnTo>
                  <a:pt x="222643" y="290817"/>
                </a:lnTo>
                <a:lnTo>
                  <a:pt x="223570" y="290804"/>
                </a:lnTo>
                <a:lnTo>
                  <a:pt x="226402" y="291007"/>
                </a:lnTo>
                <a:lnTo>
                  <a:pt x="228028" y="290461"/>
                </a:lnTo>
                <a:lnTo>
                  <a:pt x="229844" y="288620"/>
                </a:lnTo>
                <a:lnTo>
                  <a:pt x="230212" y="287147"/>
                </a:lnTo>
                <a:close/>
              </a:path>
              <a:path w="2723515" h="306704">
                <a:moveTo>
                  <a:pt x="262293" y="288302"/>
                </a:moveTo>
                <a:lnTo>
                  <a:pt x="261810" y="287705"/>
                </a:lnTo>
                <a:lnTo>
                  <a:pt x="257060" y="287197"/>
                </a:lnTo>
                <a:lnTo>
                  <a:pt x="252526" y="287566"/>
                </a:lnTo>
                <a:lnTo>
                  <a:pt x="247129" y="287223"/>
                </a:lnTo>
                <a:lnTo>
                  <a:pt x="246214" y="287235"/>
                </a:lnTo>
                <a:lnTo>
                  <a:pt x="244386" y="287185"/>
                </a:lnTo>
                <a:lnTo>
                  <a:pt x="243547" y="286829"/>
                </a:lnTo>
                <a:lnTo>
                  <a:pt x="241566" y="285775"/>
                </a:lnTo>
                <a:lnTo>
                  <a:pt x="240449" y="286029"/>
                </a:lnTo>
                <a:lnTo>
                  <a:pt x="238239" y="287223"/>
                </a:lnTo>
                <a:lnTo>
                  <a:pt x="237159" y="287223"/>
                </a:lnTo>
                <a:lnTo>
                  <a:pt x="234772" y="286296"/>
                </a:lnTo>
                <a:lnTo>
                  <a:pt x="234264" y="286600"/>
                </a:lnTo>
                <a:lnTo>
                  <a:pt x="234099" y="288251"/>
                </a:lnTo>
                <a:lnTo>
                  <a:pt x="234353" y="288696"/>
                </a:lnTo>
                <a:lnTo>
                  <a:pt x="235635" y="289013"/>
                </a:lnTo>
                <a:lnTo>
                  <a:pt x="236220" y="289204"/>
                </a:lnTo>
                <a:lnTo>
                  <a:pt x="248259" y="289407"/>
                </a:lnTo>
                <a:lnTo>
                  <a:pt x="261467" y="289128"/>
                </a:lnTo>
                <a:lnTo>
                  <a:pt x="262102" y="288607"/>
                </a:lnTo>
                <a:lnTo>
                  <a:pt x="262293" y="288302"/>
                </a:lnTo>
                <a:close/>
              </a:path>
              <a:path w="2723515" h="306704">
                <a:moveTo>
                  <a:pt x="299605" y="291630"/>
                </a:moveTo>
                <a:lnTo>
                  <a:pt x="299339" y="289801"/>
                </a:lnTo>
                <a:lnTo>
                  <a:pt x="298627" y="289204"/>
                </a:lnTo>
                <a:lnTo>
                  <a:pt x="293979" y="289166"/>
                </a:lnTo>
                <a:lnTo>
                  <a:pt x="290309" y="289039"/>
                </a:lnTo>
                <a:lnTo>
                  <a:pt x="284111" y="289242"/>
                </a:lnTo>
                <a:lnTo>
                  <a:pt x="281825" y="288975"/>
                </a:lnTo>
                <a:lnTo>
                  <a:pt x="279831" y="286867"/>
                </a:lnTo>
                <a:lnTo>
                  <a:pt x="278282" y="285851"/>
                </a:lnTo>
                <a:lnTo>
                  <a:pt x="277114" y="285623"/>
                </a:lnTo>
                <a:lnTo>
                  <a:pt x="275856" y="285648"/>
                </a:lnTo>
                <a:lnTo>
                  <a:pt x="274650" y="285737"/>
                </a:lnTo>
                <a:lnTo>
                  <a:pt x="273469" y="285991"/>
                </a:lnTo>
                <a:lnTo>
                  <a:pt x="272973" y="286346"/>
                </a:lnTo>
                <a:lnTo>
                  <a:pt x="272288" y="287388"/>
                </a:lnTo>
                <a:lnTo>
                  <a:pt x="272592" y="288798"/>
                </a:lnTo>
                <a:lnTo>
                  <a:pt x="274307" y="290118"/>
                </a:lnTo>
                <a:lnTo>
                  <a:pt x="275590" y="290880"/>
                </a:lnTo>
                <a:lnTo>
                  <a:pt x="277202" y="290918"/>
                </a:lnTo>
                <a:lnTo>
                  <a:pt x="293966" y="291007"/>
                </a:lnTo>
                <a:lnTo>
                  <a:pt x="295148" y="291287"/>
                </a:lnTo>
                <a:lnTo>
                  <a:pt x="296786" y="292163"/>
                </a:lnTo>
                <a:lnTo>
                  <a:pt x="297332" y="292277"/>
                </a:lnTo>
                <a:lnTo>
                  <a:pt x="298907" y="292315"/>
                </a:lnTo>
                <a:lnTo>
                  <a:pt x="299605" y="291630"/>
                </a:lnTo>
                <a:close/>
              </a:path>
              <a:path w="2723515" h="306704">
                <a:moveTo>
                  <a:pt x="306997" y="291909"/>
                </a:moveTo>
                <a:lnTo>
                  <a:pt x="306882" y="290918"/>
                </a:lnTo>
                <a:lnTo>
                  <a:pt x="306870" y="290372"/>
                </a:lnTo>
                <a:lnTo>
                  <a:pt x="306603" y="289852"/>
                </a:lnTo>
                <a:lnTo>
                  <a:pt x="305257" y="289293"/>
                </a:lnTo>
                <a:lnTo>
                  <a:pt x="304139" y="289864"/>
                </a:lnTo>
                <a:lnTo>
                  <a:pt x="303669" y="291477"/>
                </a:lnTo>
                <a:lnTo>
                  <a:pt x="304177" y="292125"/>
                </a:lnTo>
                <a:lnTo>
                  <a:pt x="305257" y="292303"/>
                </a:lnTo>
                <a:lnTo>
                  <a:pt x="306336" y="292468"/>
                </a:lnTo>
                <a:lnTo>
                  <a:pt x="306997" y="291909"/>
                </a:lnTo>
                <a:close/>
              </a:path>
              <a:path w="2723515" h="306704">
                <a:moveTo>
                  <a:pt x="692696" y="6235"/>
                </a:moveTo>
                <a:lnTo>
                  <a:pt x="692353" y="5638"/>
                </a:lnTo>
                <a:lnTo>
                  <a:pt x="692061" y="5486"/>
                </a:lnTo>
                <a:lnTo>
                  <a:pt x="691819" y="5435"/>
                </a:lnTo>
                <a:lnTo>
                  <a:pt x="691261" y="5295"/>
                </a:lnTo>
                <a:lnTo>
                  <a:pt x="690740" y="5499"/>
                </a:lnTo>
                <a:lnTo>
                  <a:pt x="690435" y="6007"/>
                </a:lnTo>
                <a:lnTo>
                  <a:pt x="690740" y="6438"/>
                </a:lnTo>
                <a:lnTo>
                  <a:pt x="690968" y="6565"/>
                </a:lnTo>
                <a:lnTo>
                  <a:pt x="691172" y="6667"/>
                </a:lnTo>
                <a:lnTo>
                  <a:pt x="691476" y="6718"/>
                </a:lnTo>
                <a:lnTo>
                  <a:pt x="692404" y="6565"/>
                </a:lnTo>
                <a:lnTo>
                  <a:pt x="692696" y="6235"/>
                </a:lnTo>
                <a:close/>
              </a:path>
              <a:path w="2723515" h="306704">
                <a:moveTo>
                  <a:pt x="831672" y="4356"/>
                </a:moveTo>
                <a:lnTo>
                  <a:pt x="831291" y="3797"/>
                </a:lnTo>
                <a:lnTo>
                  <a:pt x="830999" y="3556"/>
                </a:lnTo>
                <a:lnTo>
                  <a:pt x="829881" y="3479"/>
                </a:lnTo>
                <a:lnTo>
                  <a:pt x="829005" y="3517"/>
                </a:lnTo>
                <a:lnTo>
                  <a:pt x="828128" y="3517"/>
                </a:lnTo>
                <a:lnTo>
                  <a:pt x="828128" y="3390"/>
                </a:lnTo>
                <a:lnTo>
                  <a:pt x="825792" y="3378"/>
                </a:lnTo>
                <a:lnTo>
                  <a:pt x="824344" y="3403"/>
                </a:lnTo>
                <a:lnTo>
                  <a:pt x="824052" y="3429"/>
                </a:lnTo>
                <a:lnTo>
                  <a:pt x="823201" y="3606"/>
                </a:lnTo>
                <a:lnTo>
                  <a:pt x="822731" y="3898"/>
                </a:lnTo>
                <a:lnTo>
                  <a:pt x="822325" y="4318"/>
                </a:lnTo>
                <a:lnTo>
                  <a:pt x="822731" y="4775"/>
                </a:lnTo>
                <a:lnTo>
                  <a:pt x="823214" y="5156"/>
                </a:lnTo>
                <a:lnTo>
                  <a:pt x="826084" y="5156"/>
                </a:lnTo>
                <a:lnTo>
                  <a:pt x="830757" y="5067"/>
                </a:lnTo>
                <a:lnTo>
                  <a:pt x="831392" y="4737"/>
                </a:lnTo>
                <a:lnTo>
                  <a:pt x="831672" y="4356"/>
                </a:lnTo>
                <a:close/>
              </a:path>
              <a:path w="2723515" h="306704">
                <a:moveTo>
                  <a:pt x="844575" y="4432"/>
                </a:moveTo>
                <a:lnTo>
                  <a:pt x="844143" y="3860"/>
                </a:lnTo>
                <a:lnTo>
                  <a:pt x="843876" y="3606"/>
                </a:lnTo>
                <a:lnTo>
                  <a:pt x="842213" y="3467"/>
                </a:lnTo>
                <a:lnTo>
                  <a:pt x="840752" y="3086"/>
                </a:lnTo>
                <a:lnTo>
                  <a:pt x="839139" y="3898"/>
                </a:lnTo>
                <a:lnTo>
                  <a:pt x="838936" y="4140"/>
                </a:lnTo>
                <a:lnTo>
                  <a:pt x="838720" y="4318"/>
                </a:lnTo>
                <a:lnTo>
                  <a:pt x="838936" y="4508"/>
                </a:lnTo>
                <a:lnTo>
                  <a:pt x="839127" y="4737"/>
                </a:lnTo>
                <a:lnTo>
                  <a:pt x="840155" y="5283"/>
                </a:lnTo>
                <a:lnTo>
                  <a:pt x="841006" y="5334"/>
                </a:lnTo>
                <a:lnTo>
                  <a:pt x="841349" y="5295"/>
                </a:lnTo>
                <a:lnTo>
                  <a:pt x="842467" y="5194"/>
                </a:lnTo>
                <a:lnTo>
                  <a:pt x="843076" y="5232"/>
                </a:lnTo>
                <a:lnTo>
                  <a:pt x="844334" y="4851"/>
                </a:lnTo>
                <a:lnTo>
                  <a:pt x="844575" y="4432"/>
                </a:lnTo>
                <a:close/>
              </a:path>
              <a:path w="2723515" h="306704">
                <a:moveTo>
                  <a:pt x="934288" y="2933"/>
                </a:moveTo>
                <a:lnTo>
                  <a:pt x="934161" y="2286"/>
                </a:lnTo>
                <a:lnTo>
                  <a:pt x="933831" y="2082"/>
                </a:lnTo>
                <a:lnTo>
                  <a:pt x="933589" y="2006"/>
                </a:lnTo>
                <a:lnTo>
                  <a:pt x="933335" y="1917"/>
                </a:lnTo>
                <a:lnTo>
                  <a:pt x="932992" y="1879"/>
                </a:lnTo>
                <a:lnTo>
                  <a:pt x="931989" y="2273"/>
                </a:lnTo>
                <a:lnTo>
                  <a:pt x="931900" y="2679"/>
                </a:lnTo>
                <a:lnTo>
                  <a:pt x="932459" y="3035"/>
                </a:lnTo>
                <a:lnTo>
                  <a:pt x="932675" y="3162"/>
                </a:lnTo>
                <a:lnTo>
                  <a:pt x="932967" y="3225"/>
                </a:lnTo>
                <a:lnTo>
                  <a:pt x="933221" y="3225"/>
                </a:lnTo>
                <a:lnTo>
                  <a:pt x="933907" y="3213"/>
                </a:lnTo>
                <a:lnTo>
                  <a:pt x="934288" y="2933"/>
                </a:lnTo>
                <a:close/>
              </a:path>
              <a:path w="2723515" h="306704">
                <a:moveTo>
                  <a:pt x="939787" y="2336"/>
                </a:moveTo>
                <a:lnTo>
                  <a:pt x="939444" y="2057"/>
                </a:lnTo>
                <a:lnTo>
                  <a:pt x="938796" y="1993"/>
                </a:lnTo>
                <a:lnTo>
                  <a:pt x="938555" y="2057"/>
                </a:lnTo>
                <a:lnTo>
                  <a:pt x="938263" y="2057"/>
                </a:lnTo>
                <a:lnTo>
                  <a:pt x="938072" y="2184"/>
                </a:lnTo>
                <a:lnTo>
                  <a:pt x="937895" y="2286"/>
                </a:lnTo>
                <a:lnTo>
                  <a:pt x="937653" y="2590"/>
                </a:lnTo>
                <a:lnTo>
                  <a:pt x="937958" y="3251"/>
                </a:lnTo>
                <a:lnTo>
                  <a:pt x="938466" y="3429"/>
                </a:lnTo>
                <a:lnTo>
                  <a:pt x="939063" y="3200"/>
                </a:lnTo>
                <a:lnTo>
                  <a:pt x="939292" y="3124"/>
                </a:lnTo>
                <a:lnTo>
                  <a:pt x="939596" y="2946"/>
                </a:lnTo>
                <a:lnTo>
                  <a:pt x="939647" y="2768"/>
                </a:lnTo>
                <a:lnTo>
                  <a:pt x="939787" y="2336"/>
                </a:lnTo>
                <a:close/>
              </a:path>
              <a:path w="2723515" h="306704">
                <a:moveTo>
                  <a:pt x="992936" y="2578"/>
                </a:moveTo>
                <a:lnTo>
                  <a:pt x="992720" y="2400"/>
                </a:lnTo>
                <a:lnTo>
                  <a:pt x="992543" y="2159"/>
                </a:lnTo>
                <a:lnTo>
                  <a:pt x="990917" y="1397"/>
                </a:lnTo>
                <a:lnTo>
                  <a:pt x="989457" y="1714"/>
                </a:lnTo>
                <a:lnTo>
                  <a:pt x="987336" y="1955"/>
                </a:lnTo>
                <a:lnTo>
                  <a:pt x="987082" y="2489"/>
                </a:lnTo>
                <a:lnTo>
                  <a:pt x="987336" y="2832"/>
                </a:lnTo>
                <a:lnTo>
                  <a:pt x="987475" y="3048"/>
                </a:lnTo>
                <a:lnTo>
                  <a:pt x="987755" y="3263"/>
                </a:lnTo>
                <a:lnTo>
                  <a:pt x="988568" y="3403"/>
                </a:lnTo>
                <a:lnTo>
                  <a:pt x="989164" y="3378"/>
                </a:lnTo>
                <a:lnTo>
                  <a:pt x="990155" y="3441"/>
                </a:lnTo>
                <a:lnTo>
                  <a:pt x="990600" y="3378"/>
                </a:lnTo>
                <a:lnTo>
                  <a:pt x="991450" y="3276"/>
                </a:lnTo>
                <a:lnTo>
                  <a:pt x="992276" y="3098"/>
                </a:lnTo>
                <a:lnTo>
                  <a:pt x="992517" y="3035"/>
                </a:lnTo>
                <a:lnTo>
                  <a:pt x="992708" y="2755"/>
                </a:lnTo>
                <a:lnTo>
                  <a:pt x="992936" y="2578"/>
                </a:lnTo>
                <a:close/>
              </a:path>
              <a:path w="2723515" h="306704">
                <a:moveTo>
                  <a:pt x="1055522" y="1257"/>
                </a:moveTo>
                <a:lnTo>
                  <a:pt x="1055357" y="723"/>
                </a:lnTo>
                <a:lnTo>
                  <a:pt x="1054747" y="508"/>
                </a:lnTo>
                <a:lnTo>
                  <a:pt x="1053909" y="190"/>
                </a:lnTo>
                <a:lnTo>
                  <a:pt x="1052880" y="647"/>
                </a:lnTo>
                <a:lnTo>
                  <a:pt x="1052601" y="1600"/>
                </a:lnTo>
                <a:lnTo>
                  <a:pt x="1052664" y="1892"/>
                </a:lnTo>
                <a:lnTo>
                  <a:pt x="1052664" y="2273"/>
                </a:lnTo>
                <a:lnTo>
                  <a:pt x="1052868" y="2844"/>
                </a:lnTo>
                <a:lnTo>
                  <a:pt x="1053922" y="3390"/>
                </a:lnTo>
                <a:lnTo>
                  <a:pt x="1055319" y="2895"/>
                </a:lnTo>
                <a:lnTo>
                  <a:pt x="1055497" y="2387"/>
                </a:lnTo>
                <a:lnTo>
                  <a:pt x="1055522" y="1841"/>
                </a:lnTo>
                <a:lnTo>
                  <a:pt x="1055522" y="1257"/>
                </a:lnTo>
                <a:close/>
              </a:path>
              <a:path w="2723515" h="306704">
                <a:moveTo>
                  <a:pt x="1075740" y="1854"/>
                </a:moveTo>
                <a:lnTo>
                  <a:pt x="1075321" y="749"/>
                </a:lnTo>
                <a:lnTo>
                  <a:pt x="1074826" y="393"/>
                </a:lnTo>
                <a:lnTo>
                  <a:pt x="1073048" y="0"/>
                </a:lnTo>
                <a:lnTo>
                  <a:pt x="1071841" y="0"/>
                </a:lnTo>
                <a:lnTo>
                  <a:pt x="1067523" y="2755"/>
                </a:lnTo>
                <a:lnTo>
                  <a:pt x="1068057" y="2984"/>
                </a:lnTo>
                <a:lnTo>
                  <a:pt x="1068565" y="3289"/>
                </a:lnTo>
                <a:lnTo>
                  <a:pt x="1069695" y="3556"/>
                </a:lnTo>
                <a:lnTo>
                  <a:pt x="1070317" y="3517"/>
                </a:lnTo>
                <a:lnTo>
                  <a:pt x="1071600" y="3594"/>
                </a:lnTo>
                <a:lnTo>
                  <a:pt x="1072121" y="3543"/>
                </a:lnTo>
                <a:lnTo>
                  <a:pt x="1073315" y="3454"/>
                </a:lnTo>
                <a:lnTo>
                  <a:pt x="1074750" y="3251"/>
                </a:lnTo>
                <a:lnTo>
                  <a:pt x="1074978" y="2984"/>
                </a:lnTo>
                <a:lnTo>
                  <a:pt x="1075575" y="2387"/>
                </a:lnTo>
                <a:lnTo>
                  <a:pt x="1075740" y="1854"/>
                </a:lnTo>
                <a:close/>
              </a:path>
              <a:path w="2723515" h="306704">
                <a:moveTo>
                  <a:pt x="1080846" y="2425"/>
                </a:moveTo>
                <a:lnTo>
                  <a:pt x="1080744" y="1841"/>
                </a:lnTo>
                <a:lnTo>
                  <a:pt x="1080389" y="1435"/>
                </a:lnTo>
                <a:lnTo>
                  <a:pt x="1078953" y="520"/>
                </a:lnTo>
                <a:lnTo>
                  <a:pt x="1078280" y="762"/>
                </a:lnTo>
                <a:lnTo>
                  <a:pt x="1078128" y="1701"/>
                </a:lnTo>
                <a:lnTo>
                  <a:pt x="1078052" y="2311"/>
                </a:lnTo>
                <a:lnTo>
                  <a:pt x="1078242" y="2794"/>
                </a:lnTo>
                <a:lnTo>
                  <a:pt x="1079411" y="3302"/>
                </a:lnTo>
                <a:lnTo>
                  <a:pt x="1079969" y="3276"/>
                </a:lnTo>
                <a:lnTo>
                  <a:pt x="1080630" y="2870"/>
                </a:lnTo>
                <a:lnTo>
                  <a:pt x="1080719" y="2616"/>
                </a:lnTo>
                <a:lnTo>
                  <a:pt x="1080846" y="2425"/>
                </a:lnTo>
                <a:close/>
              </a:path>
              <a:path w="2723515" h="306704">
                <a:moveTo>
                  <a:pt x="1106614" y="2463"/>
                </a:moveTo>
                <a:lnTo>
                  <a:pt x="1105331" y="1816"/>
                </a:lnTo>
                <a:lnTo>
                  <a:pt x="1104811" y="1892"/>
                </a:lnTo>
                <a:lnTo>
                  <a:pt x="1104315" y="2387"/>
                </a:lnTo>
                <a:lnTo>
                  <a:pt x="1104277" y="2692"/>
                </a:lnTo>
                <a:lnTo>
                  <a:pt x="1104696" y="3225"/>
                </a:lnTo>
                <a:lnTo>
                  <a:pt x="1105204" y="3327"/>
                </a:lnTo>
                <a:lnTo>
                  <a:pt x="1105763" y="3111"/>
                </a:lnTo>
                <a:lnTo>
                  <a:pt x="1106589" y="2832"/>
                </a:lnTo>
                <a:lnTo>
                  <a:pt x="1106614" y="2463"/>
                </a:lnTo>
                <a:close/>
              </a:path>
              <a:path w="2723515" h="306704">
                <a:moveTo>
                  <a:pt x="1172972" y="2946"/>
                </a:moveTo>
                <a:lnTo>
                  <a:pt x="1172768" y="2489"/>
                </a:lnTo>
                <a:lnTo>
                  <a:pt x="1172159" y="2235"/>
                </a:lnTo>
                <a:lnTo>
                  <a:pt x="1171930" y="2120"/>
                </a:lnTo>
                <a:lnTo>
                  <a:pt x="1171651" y="2057"/>
                </a:lnTo>
                <a:lnTo>
                  <a:pt x="1171397" y="2044"/>
                </a:lnTo>
                <a:lnTo>
                  <a:pt x="1170749" y="1981"/>
                </a:lnTo>
                <a:lnTo>
                  <a:pt x="1170305" y="2209"/>
                </a:lnTo>
                <a:lnTo>
                  <a:pt x="1170216" y="2705"/>
                </a:lnTo>
                <a:lnTo>
                  <a:pt x="1170178" y="2933"/>
                </a:lnTo>
                <a:lnTo>
                  <a:pt x="1170343" y="3238"/>
                </a:lnTo>
                <a:lnTo>
                  <a:pt x="1171295" y="4356"/>
                </a:lnTo>
                <a:lnTo>
                  <a:pt x="1172032" y="4635"/>
                </a:lnTo>
                <a:lnTo>
                  <a:pt x="1172616" y="4025"/>
                </a:lnTo>
                <a:lnTo>
                  <a:pt x="1172705" y="3771"/>
                </a:lnTo>
                <a:lnTo>
                  <a:pt x="1172819" y="3543"/>
                </a:lnTo>
                <a:lnTo>
                  <a:pt x="1172972" y="2946"/>
                </a:lnTo>
                <a:close/>
              </a:path>
              <a:path w="2723515" h="306704">
                <a:moveTo>
                  <a:pt x="1212494" y="4178"/>
                </a:moveTo>
                <a:lnTo>
                  <a:pt x="1212164" y="3708"/>
                </a:lnTo>
                <a:lnTo>
                  <a:pt x="1210284" y="3454"/>
                </a:lnTo>
                <a:lnTo>
                  <a:pt x="1209103" y="3467"/>
                </a:lnTo>
                <a:lnTo>
                  <a:pt x="1208354" y="3441"/>
                </a:lnTo>
                <a:lnTo>
                  <a:pt x="1206754" y="3441"/>
                </a:lnTo>
                <a:lnTo>
                  <a:pt x="1205572" y="3416"/>
                </a:lnTo>
                <a:lnTo>
                  <a:pt x="1204137" y="3454"/>
                </a:lnTo>
                <a:lnTo>
                  <a:pt x="1203439" y="3937"/>
                </a:lnTo>
                <a:lnTo>
                  <a:pt x="1203286" y="4152"/>
                </a:lnTo>
                <a:lnTo>
                  <a:pt x="1203109" y="4330"/>
                </a:lnTo>
                <a:lnTo>
                  <a:pt x="1203325" y="4508"/>
                </a:lnTo>
                <a:lnTo>
                  <a:pt x="1203528" y="4775"/>
                </a:lnTo>
                <a:lnTo>
                  <a:pt x="1206385" y="5588"/>
                </a:lnTo>
                <a:lnTo>
                  <a:pt x="1209014" y="4940"/>
                </a:lnTo>
                <a:lnTo>
                  <a:pt x="1211872" y="4978"/>
                </a:lnTo>
                <a:lnTo>
                  <a:pt x="1212202" y="4711"/>
                </a:lnTo>
                <a:lnTo>
                  <a:pt x="1212494" y="4178"/>
                </a:lnTo>
                <a:close/>
              </a:path>
              <a:path w="2723515" h="306704">
                <a:moveTo>
                  <a:pt x="1293126" y="6286"/>
                </a:moveTo>
                <a:lnTo>
                  <a:pt x="1292987" y="5905"/>
                </a:lnTo>
                <a:lnTo>
                  <a:pt x="1292771" y="5321"/>
                </a:lnTo>
                <a:lnTo>
                  <a:pt x="1292110" y="5156"/>
                </a:lnTo>
                <a:lnTo>
                  <a:pt x="1291424" y="5257"/>
                </a:lnTo>
                <a:lnTo>
                  <a:pt x="1291120" y="5270"/>
                </a:lnTo>
                <a:lnTo>
                  <a:pt x="1290815" y="5270"/>
                </a:lnTo>
                <a:lnTo>
                  <a:pt x="1290510" y="5308"/>
                </a:lnTo>
                <a:lnTo>
                  <a:pt x="1289837" y="5384"/>
                </a:lnTo>
                <a:lnTo>
                  <a:pt x="1289215" y="5753"/>
                </a:lnTo>
                <a:lnTo>
                  <a:pt x="1289354" y="6159"/>
                </a:lnTo>
                <a:lnTo>
                  <a:pt x="1289558" y="6743"/>
                </a:lnTo>
                <a:lnTo>
                  <a:pt x="1290256" y="6883"/>
                </a:lnTo>
                <a:lnTo>
                  <a:pt x="1291221" y="6743"/>
                </a:lnTo>
                <a:lnTo>
                  <a:pt x="1291526" y="6769"/>
                </a:lnTo>
                <a:lnTo>
                  <a:pt x="1292529" y="6642"/>
                </a:lnTo>
                <a:lnTo>
                  <a:pt x="1293126" y="6286"/>
                </a:lnTo>
                <a:close/>
              </a:path>
              <a:path w="2723515" h="306704">
                <a:moveTo>
                  <a:pt x="1391945" y="7708"/>
                </a:moveTo>
                <a:lnTo>
                  <a:pt x="1391742" y="7493"/>
                </a:lnTo>
                <a:lnTo>
                  <a:pt x="1391602" y="7239"/>
                </a:lnTo>
                <a:lnTo>
                  <a:pt x="1391373" y="7150"/>
                </a:lnTo>
                <a:lnTo>
                  <a:pt x="1391145" y="7061"/>
                </a:lnTo>
                <a:lnTo>
                  <a:pt x="1390827" y="7086"/>
                </a:lnTo>
                <a:lnTo>
                  <a:pt x="1390357" y="7239"/>
                </a:lnTo>
                <a:lnTo>
                  <a:pt x="1390053" y="7416"/>
                </a:lnTo>
                <a:lnTo>
                  <a:pt x="1389888" y="8026"/>
                </a:lnTo>
                <a:lnTo>
                  <a:pt x="1390243" y="8305"/>
                </a:lnTo>
                <a:lnTo>
                  <a:pt x="1390891" y="8331"/>
                </a:lnTo>
                <a:lnTo>
                  <a:pt x="1391500" y="8382"/>
                </a:lnTo>
                <a:lnTo>
                  <a:pt x="1391856" y="8128"/>
                </a:lnTo>
                <a:lnTo>
                  <a:pt x="1391945" y="7708"/>
                </a:lnTo>
                <a:close/>
              </a:path>
              <a:path w="2723515" h="306704">
                <a:moveTo>
                  <a:pt x="1441665" y="7581"/>
                </a:moveTo>
                <a:lnTo>
                  <a:pt x="1441272" y="7200"/>
                </a:lnTo>
                <a:lnTo>
                  <a:pt x="1440662" y="6997"/>
                </a:lnTo>
                <a:lnTo>
                  <a:pt x="1440002" y="6794"/>
                </a:lnTo>
                <a:lnTo>
                  <a:pt x="1439443" y="6959"/>
                </a:lnTo>
                <a:lnTo>
                  <a:pt x="1439176" y="7556"/>
                </a:lnTo>
                <a:lnTo>
                  <a:pt x="1438998" y="7975"/>
                </a:lnTo>
                <a:lnTo>
                  <a:pt x="1439354" y="8331"/>
                </a:lnTo>
                <a:lnTo>
                  <a:pt x="1440662" y="8712"/>
                </a:lnTo>
                <a:lnTo>
                  <a:pt x="1441234" y="8572"/>
                </a:lnTo>
                <a:lnTo>
                  <a:pt x="1441665" y="7581"/>
                </a:lnTo>
                <a:close/>
              </a:path>
              <a:path w="2723515" h="306704">
                <a:moveTo>
                  <a:pt x="1452384" y="270954"/>
                </a:moveTo>
                <a:lnTo>
                  <a:pt x="1452206" y="270814"/>
                </a:lnTo>
                <a:lnTo>
                  <a:pt x="1452029" y="270560"/>
                </a:lnTo>
                <a:lnTo>
                  <a:pt x="1451787" y="270471"/>
                </a:lnTo>
                <a:lnTo>
                  <a:pt x="1451546" y="270408"/>
                </a:lnTo>
                <a:lnTo>
                  <a:pt x="1451229" y="270408"/>
                </a:lnTo>
                <a:lnTo>
                  <a:pt x="1450987" y="270497"/>
                </a:lnTo>
                <a:lnTo>
                  <a:pt x="1450289" y="270764"/>
                </a:lnTo>
                <a:lnTo>
                  <a:pt x="1450149" y="271132"/>
                </a:lnTo>
                <a:lnTo>
                  <a:pt x="1450568" y="271487"/>
                </a:lnTo>
                <a:lnTo>
                  <a:pt x="1450746" y="271640"/>
                </a:lnTo>
                <a:lnTo>
                  <a:pt x="1451025" y="271716"/>
                </a:lnTo>
                <a:lnTo>
                  <a:pt x="1451279" y="271729"/>
                </a:lnTo>
                <a:lnTo>
                  <a:pt x="1451889" y="271780"/>
                </a:lnTo>
                <a:lnTo>
                  <a:pt x="1452257" y="271513"/>
                </a:lnTo>
                <a:lnTo>
                  <a:pt x="1452384" y="270954"/>
                </a:lnTo>
                <a:close/>
              </a:path>
              <a:path w="2723515" h="306704">
                <a:moveTo>
                  <a:pt x="1593596" y="9677"/>
                </a:moveTo>
                <a:lnTo>
                  <a:pt x="1593570" y="9271"/>
                </a:lnTo>
                <a:lnTo>
                  <a:pt x="1593253" y="8991"/>
                </a:lnTo>
                <a:lnTo>
                  <a:pt x="1591945" y="8407"/>
                </a:lnTo>
                <a:lnTo>
                  <a:pt x="1591030" y="8966"/>
                </a:lnTo>
                <a:lnTo>
                  <a:pt x="1590497" y="10312"/>
                </a:lnTo>
                <a:lnTo>
                  <a:pt x="1591297" y="10363"/>
                </a:lnTo>
                <a:lnTo>
                  <a:pt x="1592186" y="10426"/>
                </a:lnTo>
                <a:lnTo>
                  <a:pt x="1593265" y="9969"/>
                </a:lnTo>
                <a:lnTo>
                  <a:pt x="1593596" y="9677"/>
                </a:lnTo>
                <a:close/>
              </a:path>
              <a:path w="2723515" h="306704">
                <a:moveTo>
                  <a:pt x="1609801" y="9194"/>
                </a:moveTo>
                <a:lnTo>
                  <a:pt x="1609445" y="8915"/>
                </a:lnTo>
                <a:lnTo>
                  <a:pt x="1608772" y="8851"/>
                </a:lnTo>
                <a:lnTo>
                  <a:pt x="1608137" y="8851"/>
                </a:lnTo>
                <a:lnTo>
                  <a:pt x="1607591" y="9131"/>
                </a:lnTo>
                <a:lnTo>
                  <a:pt x="1607832" y="10198"/>
                </a:lnTo>
                <a:lnTo>
                  <a:pt x="1608455" y="10375"/>
                </a:lnTo>
                <a:lnTo>
                  <a:pt x="1609090" y="10121"/>
                </a:lnTo>
                <a:lnTo>
                  <a:pt x="1609331" y="10045"/>
                </a:lnTo>
                <a:lnTo>
                  <a:pt x="1609636" y="9842"/>
                </a:lnTo>
                <a:lnTo>
                  <a:pt x="1609801" y="9194"/>
                </a:lnTo>
                <a:close/>
              </a:path>
              <a:path w="2723515" h="306704">
                <a:moveTo>
                  <a:pt x="1618996" y="9664"/>
                </a:moveTo>
                <a:lnTo>
                  <a:pt x="1618754" y="9258"/>
                </a:lnTo>
                <a:lnTo>
                  <a:pt x="1618653" y="9080"/>
                </a:lnTo>
                <a:lnTo>
                  <a:pt x="1618361" y="8940"/>
                </a:lnTo>
                <a:lnTo>
                  <a:pt x="1618132" y="8890"/>
                </a:lnTo>
                <a:lnTo>
                  <a:pt x="1617560" y="8763"/>
                </a:lnTo>
                <a:lnTo>
                  <a:pt x="1617065" y="8953"/>
                </a:lnTo>
                <a:lnTo>
                  <a:pt x="1616748" y="9448"/>
                </a:lnTo>
                <a:lnTo>
                  <a:pt x="1617052" y="9855"/>
                </a:lnTo>
                <a:lnTo>
                  <a:pt x="1617281" y="9982"/>
                </a:lnTo>
                <a:lnTo>
                  <a:pt x="1617497" y="10096"/>
                </a:lnTo>
                <a:lnTo>
                  <a:pt x="1617802" y="10134"/>
                </a:lnTo>
                <a:lnTo>
                  <a:pt x="1618030" y="10096"/>
                </a:lnTo>
                <a:lnTo>
                  <a:pt x="1618703" y="9994"/>
                </a:lnTo>
                <a:lnTo>
                  <a:pt x="1618996" y="9664"/>
                </a:lnTo>
                <a:close/>
              </a:path>
              <a:path w="2723515" h="306704">
                <a:moveTo>
                  <a:pt x="1662861" y="9258"/>
                </a:moveTo>
                <a:lnTo>
                  <a:pt x="1662391" y="8851"/>
                </a:lnTo>
                <a:lnTo>
                  <a:pt x="1661223" y="8661"/>
                </a:lnTo>
                <a:lnTo>
                  <a:pt x="1660626" y="8648"/>
                </a:lnTo>
                <a:lnTo>
                  <a:pt x="1659483" y="8826"/>
                </a:lnTo>
                <a:lnTo>
                  <a:pt x="1658962" y="9245"/>
                </a:lnTo>
                <a:lnTo>
                  <a:pt x="1659089" y="9601"/>
                </a:lnTo>
                <a:lnTo>
                  <a:pt x="1659293" y="10134"/>
                </a:lnTo>
                <a:lnTo>
                  <a:pt x="1659877" y="10325"/>
                </a:lnTo>
                <a:lnTo>
                  <a:pt x="1660486" y="10287"/>
                </a:lnTo>
                <a:lnTo>
                  <a:pt x="1660766" y="10287"/>
                </a:lnTo>
                <a:lnTo>
                  <a:pt x="1661045" y="10274"/>
                </a:lnTo>
                <a:lnTo>
                  <a:pt x="1661325" y="10287"/>
                </a:lnTo>
                <a:lnTo>
                  <a:pt x="1661934" y="10325"/>
                </a:lnTo>
                <a:lnTo>
                  <a:pt x="1662518" y="10147"/>
                </a:lnTo>
                <a:lnTo>
                  <a:pt x="1662861" y="9258"/>
                </a:lnTo>
                <a:close/>
              </a:path>
              <a:path w="2723515" h="306704">
                <a:moveTo>
                  <a:pt x="2309063" y="24815"/>
                </a:moveTo>
                <a:lnTo>
                  <a:pt x="2308695" y="24422"/>
                </a:lnTo>
                <a:lnTo>
                  <a:pt x="2307386" y="24193"/>
                </a:lnTo>
                <a:lnTo>
                  <a:pt x="2306777" y="24269"/>
                </a:lnTo>
                <a:lnTo>
                  <a:pt x="2306180" y="24269"/>
                </a:lnTo>
                <a:lnTo>
                  <a:pt x="2305570" y="24269"/>
                </a:lnTo>
                <a:lnTo>
                  <a:pt x="2304961" y="24218"/>
                </a:lnTo>
                <a:lnTo>
                  <a:pt x="2304097" y="24333"/>
                </a:lnTo>
                <a:lnTo>
                  <a:pt x="2303754" y="24561"/>
                </a:lnTo>
                <a:lnTo>
                  <a:pt x="2303500" y="25158"/>
                </a:lnTo>
                <a:lnTo>
                  <a:pt x="2303869" y="25603"/>
                </a:lnTo>
                <a:lnTo>
                  <a:pt x="2304580" y="25654"/>
                </a:lnTo>
                <a:lnTo>
                  <a:pt x="2305774" y="25768"/>
                </a:lnTo>
                <a:lnTo>
                  <a:pt x="2308441" y="25654"/>
                </a:lnTo>
                <a:lnTo>
                  <a:pt x="2308796" y="25412"/>
                </a:lnTo>
                <a:lnTo>
                  <a:pt x="2309063" y="24815"/>
                </a:lnTo>
                <a:close/>
              </a:path>
              <a:path w="2723515" h="306704">
                <a:moveTo>
                  <a:pt x="2470531" y="24853"/>
                </a:moveTo>
                <a:lnTo>
                  <a:pt x="2469223" y="24218"/>
                </a:lnTo>
                <a:lnTo>
                  <a:pt x="2468702" y="24307"/>
                </a:lnTo>
                <a:lnTo>
                  <a:pt x="2468194" y="24790"/>
                </a:lnTo>
                <a:lnTo>
                  <a:pt x="2468181" y="25107"/>
                </a:lnTo>
                <a:lnTo>
                  <a:pt x="2468613" y="25641"/>
                </a:lnTo>
                <a:lnTo>
                  <a:pt x="2469121" y="25755"/>
                </a:lnTo>
                <a:lnTo>
                  <a:pt x="2470505" y="25247"/>
                </a:lnTo>
                <a:lnTo>
                  <a:pt x="2470531" y="24853"/>
                </a:lnTo>
                <a:close/>
              </a:path>
              <a:path w="2723515" h="306704">
                <a:moveTo>
                  <a:pt x="2492311" y="301993"/>
                </a:moveTo>
                <a:lnTo>
                  <a:pt x="2491917" y="301637"/>
                </a:lnTo>
                <a:lnTo>
                  <a:pt x="2490889" y="301459"/>
                </a:lnTo>
                <a:lnTo>
                  <a:pt x="2490076" y="301396"/>
                </a:lnTo>
                <a:lnTo>
                  <a:pt x="2489403" y="301320"/>
                </a:lnTo>
                <a:lnTo>
                  <a:pt x="2489619" y="301967"/>
                </a:lnTo>
                <a:lnTo>
                  <a:pt x="2490089" y="302539"/>
                </a:lnTo>
                <a:lnTo>
                  <a:pt x="2490952" y="302729"/>
                </a:lnTo>
                <a:lnTo>
                  <a:pt x="2491549" y="302869"/>
                </a:lnTo>
                <a:lnTo>
                  <a:pt x="2492019" y="302653"/>
                </a:lnTo>
                <a:lnTo>
                  <a:pt x="2492260" y="302082"/>
                </a:lnTo>
                <a:lnTo>
                  <a:pt x="2492311" y="301993"/>
                </a:lnTo>
                <a:close/>
              </a:path>
              <a:path w="2723515" h="306704">
                <a:moveTo>
                  <a:pt x="2514498" y="290347"/>
                </a:moveTo>
                <a:lnTo>
                  <a:pt x="2514447" y="289890"/>
                </a:lnTo>
                <a:lnTo>
                  <a:pt x="2513533" y="289483"/>
                </a:lnTo>
                <a:lnTo>
                  <a:pt x="2513241" y="289471"/>
                </a:lnTo>
                <a:lnTo>
                  <a:pt x="2512974" y="289407"/>
                </a:lnTo>
                <a:lnTo>
                  <a:pt x="2512707" y="289471"/>
                </a:lnTo>
                <a:lnTo>
                  <a:pt x="2512377" y="289458"/>
                </a:lnTo>
                <a:lnTo>
                  <a:pt x="2511679" y="289890"/>
                </a:lnTo>
                <a:lnTo>
                  <a:pt x="2511209" y="290233"/>
                </a:lnTo>
                <a:lnTo>
                  <a:pt x="2510802" y="290601"/>
                </a:lnTo>
                <a:lnTo>
                  <a:pt x="2510320" y="291033"/>
                </a:lnTo>
                <a:lnTo>
                  <a:pt x="2510142" y="291528"/>
                </a:lnTo>
                <a:lnTo>
                  <a:pt x="2510612" y="292544"/>
                </a:lnTo>
                <a:lnTo>
                  <a:pt x="2511933" y="292595"/>
                </a:lnTo>
                <a:lnTo>
                  <a:pt x="2513114" y="291668"/>
                </a:lnTo>
                <a:lnTo>
                  <a:pt x="2513495" y="291261"/>
                </a:lnTo>
                <a:lnTo>
                  <a:pt x="2514498" y="290347"/>
                </a:lnTo>
                <a:close/>
              </a:path>
              <a:path w="2723515" h="306704">
                <a:moveTo>
                  <a:pt x="2541727" y="289877"/>
                </a:moveTo>
                <a:lnTo>
                  <a:pt x="2541549" y="289712"/>
                </a:lnTo>
                <a:lnTo>
                  <a:pt x="2541371" y="289458"/>
                </a:lnTo>
                <a:lnTo>
                  <a:pt x="2540876" y="289293"/>
                </a:lnTo>
                <a:lnTo>
                  <a:pt x="2540533" y="289331"/>
                </a:lnTo>
                <a:lnTo>
                  <a:pt x="2540279" y="289407"/>
                </a:lnTo>
                <a:lnTo>
                  <a:pt x="2539555" y="289687"/>
                </a:lnTo>
                <a:lnTo>
                  <a:pt x="2539403" y="290080"/>
                </a:lnTo>
                <a:lnTo>
                  <a:pt x="2540050" y="290601"/>
                </a:lnTo>
                <a:lnTo>
                  <a:pt x="2540355" y="290677"/>
                </a:lnTo>
                <a:lnTo>
                  <a:pt x="2541257" y="290715"/>
                </a:lnTo>
                <a:lnTo>
                  <a:pt x="2541625" y="290423"/>
                </a:lnTo>
                <a:lnTo>
                  <a:pt x="2541727" y="289877"/>
                </a:lnTo>
                <a:close/>
              </a:path>
              <a:path w="2723515" h="306704">
                <a:moveTo>
                  <a:pt x="2553271" y="288759"/>
                </a:moveTo>
                <a:lnTo>
                  <a:pt x="2552712" y="287959"/>
                </a:lnTo>
                <a:lnTo>
                  <a:pt x="2551861" y="287769"/>
                </a:lnTo>
                <a:lnTo>
                  <a:pt x="2551607" y="287705"/>
                </a:lnTo>
                <a:lnTo>
                  <a:pt x="2551328" y="287756"/>
                </a:lnTo>
                <a:lnTo>
                  <a:pt x="2551049" y="287756"/>
                </a:lnTo>
                <a:lnTo>
                  <a:pt x="2550820" y="287921"/>
                </a:lnTo>
                <a:lnTo>
                  <a:pt x="2550388" y="288074"/>
                </a:lnTo>
                <a:lnTo>
                  <a:pt x="2550426" y="288772"/>
                </a:lnTo>
                <a:lnTo>
                  <a:pt x="2550744" y="289242"/>
                </a:lnTo>
                <a:lnTo>
                  <a:pt x="2551607" y="289966"/>
                </a:lnTo>
                <a:lnTo>
                  <a:pt x="2552115" y="290233"/>
                </a:lnTo>
                <a:lnTo>
                  <a:pt x="2552814" y="290131"/>
                </a:lnTo>
                <a:lnTo>
                  <a:pt x="2553043" y="289788"/>
                </a:lnTo>
                <a:lnTo>
                  <a:pt x="2553271" y="288759"/>
                </a:lnTo>
                <a:close/>
              </a:path>
              <a:path w="2723515" h="306704">
                <a:moveTo>
                  <a:pt x="2562542" y="285661"/>
                </a:moveTo>
                <a:lnTo>
                  <a:pt x="2562034" y="285051"/>
                </a:lnTo>
                <a:lnTo>
                  <a:pt x="2561920" y="284924"/>
                </a:lnTo>
                <a:lnTo>
                  <a:pt x="2561653" y="284924"/>
                </a:lnTo>
                <a:lnTo>
                  <a:pt x="2561463" y="284861"/>
                </a:lnTo>
                <a:lnTo>
                  <a:pt x="2561298" y="285038"/>
                </a:lnTo>
                <a:lnTo>
                  <a:pt x="2561056" y="285203"/>
                </a:lnTo>
                <a:lnTo>
                  <a:pt x="2560980" y="285407"/>
                </a:lnTo>
                <a:lnTo>
                  <a:pt x="2560891" y="285635"/>
                </a:lnTo>
                <a:lnTo>
                  <a:pt x="2560878" y="285940"/>
                </a:lnTo>
                <a:lnTo>
                  <a:pt x="2560967" y="286169"/>
                </a:lnTo>
                <a:lnTo>
                  <a:pt x="2561056" y="286385"/>
                </a:lnTo>
                <a:lnTo>
                  <a:pt x="2561285" y="286651"/>
                </a:lnTo>
                <a:lnTo>
                  <a:pt x="2561513" y="286715"/>
                </a:lnTo>
                <a:lnTo>
                  <a:pt x="2562136" y="286880"/>
                </a:lnTo>
                <a:lnTo>
                  <a:pt x="2562542" y="285661"/>
                </a:lnTo>
                <a:close/>
              </a:path>
              <a:path w="2723515" h="306704">
                <a:moveTo>
                  <a:pt x="2569895" y="284962"/>
                </a:moveTo>
                <a:lnTo>
                  <a:pt x="2569299" y="284505"/>
                </a:lnTo>
                <a:lnTo>
                  <a:pt x="2567813" y="284187"/>
                </a:lnTo>
                <a:lnTo>
                  <a:pt x="2567355" y="284187"/>
                </a:lnTo>
                <a:lnTo>
                  <a:pt x="2566771" y="284149"/>
                </a:lnTo>
                <a:lnTo>
                  <a:pt x="2565946" y="284226"/>
                </a:lnTo>
                <a:lnTo>
                  <a:pt x="2565654" y="284416"/>
                </a:lnTo>
                <a:lnTo>
                  <a:pt x="2565108" y="284937"/>
                </a:lnTo>
                <a:lnTo>
                  <a:pt x="2565196" y="285419"/>
                </a:lnTo>
                <a:lnTo>
                  <a:pt x="2566212" y="286575"/>
                </a:lnTo>
                <a:lnTo>
                  <a:pt x="2566898" y="287020"/>
                </a:lnTo>
                <a:lnTo>
                  <a:pt x="2568473" y="287286"/>
                </a:lnTo>
                <a:lnTo>
                  <a:pt x="2569032" y="287108"/>
                </a:lnTo>
                <a:lnTo>
                  <a:pt x="2569895" y="284962"/>
                </a:lnTo>
                <a:close/>
              </a:path>
              <a:path w="2723515" h="306704">
                <a:moveTo>
                  <a:pt x="2593568" y="252768"/>
                </a:moveTo>
                <a:lnTo>
                  <a:pt x="2593352" y="251929"/>
                </a:lnTo>
                <a:lnTo>
                  <a:pt x="2591739" y="251345"/>
                </a:lnTo>
                <a:lnTo>
                  <a:pt x="2590889" y="251180"/>
                </a:lnTo>
                <a:lnTo>
                  <a:pt x="2589326" y="251561"/>
                </a:lnTo>
                <a:lnTo>
                  <a:pt x="2588996" y="251929"/>
                </a:lnTo>
                <a:lnTo>
                  <a:pt x="2588996" y="252412"/>
                </a:lnTo>
                <a:lnTo>
                  <a:pt x="2589123" y="252666"/>
                </a:lnTo>
                <a:lnTo>
                  <a:pt x="2589212" y="252945"/>
                </a:lnTo>
                <a:lnTo>
                  <a:pt x="2589974" y="253796"/>
                </a:lnTo>
                <a:lnTo>
                  <a:pt x="2590673" y="254279"/>
                </a:lnTo>
                <a:lnTo>
                  <a:pt x="2592260" y="254558"/>
                </a:lnTo>
                <a:lnTo>
                  <a:pt x="2592794" y="254368"/>
                </a:lnTo>
                <a:lnTo>
                  <a:pt x="2593568" y="252768"/>
                </a:lnTo>
                <a:close/>
              </a:path>
              <a:path w="2723515" h="306704">
                <a:moveTo>
                  <a:pt x="2602522" y="25196"/>
                </a:moveTo>
                <a:lnTo>
                  <a:pt x="2602382" y="24726"/>
                </a:lnTo>
                <a:lnTo>
                  <a:pt x="2601099" y="24320"/>
                </a:lnTo>
                <a:lnTo>
                  <a:pt x="2600502" y="24104"/>
                </a:lnTo>
                <a:lnTo>
                  <a:pt x="2591993" y="24028"/>
                </a:lnTo>
                <a:lnTo>
                  <a:pt x="2571546" y="24180"/>
                </a:lnTo>
                <a:lnTo>
                  <a:pt x="2568765" y="25565"/>
                </a:lnTo>
                <a:lnTo>
                  <a:pt x="2566670" y="25679"/>
                </a:lnTo>
                <a:lnTo>
                  <a:pt x="2564511" y="25679"/>
                </a:lnTo>
                <a:lnTo>
                  <a:pt x="2558719" y="25666"/>
                </a:lnTo>
                <a:lnTo>
                  <a:pt x="2547137" y="25730"/>
                </a:lnTo>
                <a:lnTo>
                  <a:pt x="2544699" y="25793"/>
                </a:lnTo>
                <a:lnTo>
                  <a:pt x="2542260" y="25857"/>
                </a:lnTo>
                <a:lnTo>
                  <a:pt x="2535237" y="25641"/>
                </a:lnTo>
                <a:lnTo>
                  <a:pt x="2530678" y="25869"/>
                </a:lnTo>
                <a:lnTo>
                  <a:pt x="2525509" y="25984"/>
                </a:lnTo>
                <a:lnTo>
                  <a:pt x="2524810" y="26225"/>
                </a:lnTo>
                <a:lnTo>
                  <a:pt x="2524468" y="26987"/>
                </a:lnTo>
                <a:lnTo>
                  <a:pt x="2524493" y="27889"/>
                </a:lnTo>
                <a:lnTo>
                  <a:pt x="2524988" y="28867"/>
                </a:lnTo>
                <a:lnTo>
                  <a:pt x="2525636" y="29083"/>
                </a:lnTo>
                <a:lnTo>
                  <a:pt x="2538476" y="29248"/>
                </a:lnTo>
                <a:lnTo>
                  <a:pt x="2539631" y="28917"/>
                </a:lnTo>
                <a:lnTo>
                  <a:pt x="2541511" y="27889"/>
                </a:lnTo>
                <a:lnTo>
                  <a:pt x="2542375" y="27647"/>
                </a:lnTo>
                <a:lnTo>
                  <a:pt x="2544534" y="27673"/>
                </a:lnTo>
                <a:lnTo>
                  <a:pt x="2544864" y="27647"/>
                </a:lnTo>
                <a:lnTo>
                  <a:pt x="2547010" y="27520"/>
                </a:lnTo>
                <a:lnTo>
                  <a:pt x="2548750" y="27825"/>
                </a:lnTo>
                <a:lnTo>
                  <a:pt x="2551620" y="29311"/>
                </a:lnTo>
                <a:lnTo>
                  <a:pt x="2552763" y="28740"/>
                </a:lnTo>
                <a:lnTo>
                  <a:pt x="2555278" y="27559"/>
                </a:lnTo>
                <a:lnTo>
                  <a:pt x="2555811" y="27520"/>
                </a:lnTo>
                <a:lnTo>
                  <a:pt x="2556751" y="27444"/>
                </a:lnTo>
                <a:lnTo>
                  <a:pt x="2558758" y="28409"/>
                </a:lnTo>
                <a:lnTo>
                  <a:pt x="2559304" y="28752"/>
                </a:lnTo>
                <a:lnTo>
                  <a:pt x="2561005" y="29400"/>
                </a:lnTo>
                <a:lnTo>
                  <a:pt x="2562212" y="29362"/>
                </a:lnTo>
                <a:lnTo>
                  <a:pt x="2566441" y="27736"/>
                </a:lnTo>
                <a:lnTo>
                  <a:pt x="2599740" y="27520"/>
                </a:lnTo>
                <a:lnTo>
                  <a:pt x="2600198" y="27444"/>
                </a:lnTo>
                <a:lnTo>
                  <a:pt x="2600591" y="27381"/>
                </a:lnTo>
                <a:lnTo>
                  <a:pt x="2602128" y="26987"/>
                </a:lnTo>
                <a:lnTo>
                  <a:pt x="2602319" y="26441"/>
                </a:lnTo>
                <a:lnTo>
                  <a:pt x="2602420" y="25857"/>
                </a:lnTo>
                <a:lnTo>
                  <a:pt x="2602446" y="25679"/>
                </a:lnTo>
                <a:lnTo>
                  <a:pt x="2602522" y="25196"/>
                </a:lnTo>
                <a:close/>
              </a:path>
              <a:path w="2723515" h="306704">
                <a:moveTo>
                  <a:pt x="2603881" y="126326"/>
                </a:moveTo>
                <a:lnTo>
                  <a:pt x="2603500" y="125806"/>
                </a:lnTo>
                <a:lnTo>
                  <a:pt x="2601366" y="125628"/>
                </a:lnTo>
                <a:lnTo>
                  <a:pt x="2599880" y="125717"/>
                </a:lnTo>
                <a:lnTo>
                  <a:pt x="2598407" y="125717"/>
                </a:lnTo>
                <a:lnTo>
                  <a:pt x="2595435" y="125755"/>
                </a:lnTo>
                <a:lnTo>
                  <a:pt x="2593695" y="125793"/>
                </a:lnTo>
                <a:lnTo>
                  <a:pt x="2593416" y="125958"/>
                </a:lnTo>
                <a:lnTo>
                  <a:pt x="2592997" y="126225"/>
                </a:lnTo>
                <a:lnTo>
                  <a:pt x="2592870" y="126441"/>
                </a:lnTo>
                <a:lnTo>
                  <a:pt x="2592717" y="126619"/>
                </a:lnTo>
                <a:lnTo>
                  <a:pt x="2592946" y="126796"/>
                </a:lnTo>
                <a:lnTo>
                  <a:pt x="2593162" y="127088"/>
                </a:lnTo>
                <a:lnTo>
                  <a:pt x="2596629" y="127520"/>
                </a:lnTo>
                <a:lnTo>
                  <a:pt x="2599855" y="127393"/>
                </a:lnTo>
                <a:lnTo>
                  <a:pt x="2603335" y="127165"/>
                </a:lnTo>
                <a:lnTo>
                  <a:pt x="2603665" y="126898"/>
                </a:lnTo>
                <a:lnTo>
                  <a:pt x="2603881" y="126326"/>
                </a:lnTo>
                <a:close/>
              </a:path>
              <a:path w="2723515" h="306704">
                <a:moveTo>
                  <a:pt x="2609431" y="126822"/>
                </a:moveTo>
                <a:lnTo>
                  <a:pt x="2609253" y="126174"/>
                </a:lnTo>
                <a:lnTo>
                  <a:pt x="2608948" y="125996"/>
                </a:lnTo>
                <a:lnTo>
                  <a:pt x="2608719" y="125920"/>
                </a:lnTo>
                <a:lnTo>
                  <a:pt x="2608465" y="125831"/>
                </a:lnTo>
                <a:lnTo>
                  <a:pt x="2608122" y="125806"/>
                </a:lnTo>
                <a:lnTo>
                  <a:pt x="2607132" y="126199"/>
                </a:lnTo>
                <a:lnTo>
                  <a:pt x="2607043" y="126593"/>
                </a:lnTo>
                <a:lnTo>
                  <a:pt x="2607627" y="126936"/>
                </a:lnTo>
                <a:lnTo>
                  <a:pt x="2607830" y="127063"/>
                </a:lnTo>
                <a:lnTo>
                  <a:pt x="2608122" y="127127"/>
                </a:lnTo>
                <a:lnTo>
                  <a:pt x="2608376" y="127114"/>
                </a:lnTo>
                <a:lnTo>
                  <a:pt x="2609050" y="127101"/>
                </a:lnTo>
                <a:lnTo>
                  <a:pt x="2609431" y="126822"/>
                </a:lnTo>
                <a:close/>
              </a:path>
              <a:path w="2723515" h="306704">
                <a:moveTo>
                  <a:pt x="2622219" y="24904"/>
                </a:moveTo>
                <a:lnTo>
                  <a:pt x="2621978" y="24739"/>
                </a:lnTo>
                <a:lnTo>
                  <a:pt x="2621750" y="24511"/>
                </a:lnTo>
                <a:lnTo>
                  <a:pt x="2619133" y="23533"/>
                </a:lnTo>
                <a:lnTo>
                  <a:pt x="2616670" y="24333"/>
                </a:lnTo>
                <a:lnTo>
                  <a:pt x="2613837" y="23926"/>
                </a:lnTo>
                <a:lnTo>
                  <a:pt x="2611526" y="24079"/>
                </a:lnTo>
                <a:lnTo>
                  <a:pt x="2608783" y="23774"/>
                </a:lnTo>
                <a:lnTo>
                  <a:pt x="2605786" y="24282"/>
                </a:lnTo>
                <a:lnTo>
                  <a:pt x="2604986" y="25146"/>
                </a:lnTo>
                <a:lnTo>
                  <a:pt x="2604833" y="25717"/>
                </a:lnTo>
                <a:lnTo>
                  <a:pt x="2605303" y="26809"/>
                </a:lnTo>
                <a:lnTo>
                  <a:pt x="2605824" y="27241"/>
                </a:lnTo>
                <a:lnTo>
                  <a:pt x="2607932" y="27419"/>
                </a:lnTo>
                <a:lnTo>
                  <a:pt x="2611894" y="27470"/>
                </a:lnTo>
                <a:lnTo>
                  <a:pt x="2612796" y="27266"/>
                </a:lnTo>
                <a:lnTo>
                  <a:pt x="2614955" y="26098"/>
                </a:lnTo>
                <a:lnTo>
                  <a:pt x="2616403" y="25831"/>
                </a:lnTo>
                <a:lnTo>
                  <a:pt x="2619171" y="26009"/>
                </a:lnTo>
                <a:lnTo>
                  <a:pt x="2620403" y="25984"/>
                </a:lnTo>
                <a:lnTo>
                  <a:pt x="2621800" y="25336"/>
                </a:lnTo>
                <a:lnTo>
                  <a:pt x="2621991" y="25095"/>
                </a:lnTo>
                <a:lnTo>
                  <a:pt x="2622219" y="24904"/>
                </a:lnTo>
                <a:close/>
              </a:path>
              <a:path w="2723515" h="306704">
                <a:moveTo>
                  <a:pt x="2627922" y="145084"/>
                </a:moveTo>
                <a:lnTo>
                  <a:pt x="2625864" y="143103"/>
                </a:lnTo>
                <a:lnTo>
                  <a:pt x="2625001" y="142849"/>
                </a:lnTo>
                <a:lnTo>
                  <a:pt x="2622016" y="144183"/>
                </a:lnTo>
                <a:lnTo>
                  <a:pt x="2620632" y="144551"/>
                </a:lnTo>
                <a:lnTo>
                  <a:pt x="2618346" y="144729"/>
                </a:lnTo>
                <a:lnTo>
                  <a:pt x="2618028" y="145148"/>
                </a:lnTo>
                <a:lnTo>
                  <a:pt x="2617508" y="146304"/>
                </a:lnTo>
                <a:lnTo>
                  <a:pt x="2618613" y="146405"/>
                </a:lnTo>
                <a:lnTo>
                  <a:pt x="2619794" y="146354"/>
                </a:lnTo>
                <a:lnTo>
                  <a:pt x="2621610" y="147472"/>
                </a:lnTo>
                <a:lnTo>
                  <a:pt x="2622385" y="147535"/>
                </a:lnTo>
                <a:lnTo>
                  <a:pt x="2624048" y="146748"/>
                </a:lnTo>
                <a:lnTo>
                  <a:pt x="2624950" y="146634"/>
                </a:lnTo>
                <a:lnTo>
                  <a:pt x="2626080" y="146342"/>
                </a:lnTo>
                <a:lnTo>
                  <a:pt x="2626385" y="146304"/>
                </a:lnTo>
                <a:lnTo>
                  <a:pt x="2627642" y="145999"/>
                </a:lnTo>
                <a:lnTo>
                  <a:pt x="2627922" y="145084"/>
                </a:lnTo>
                <a:close/>
              </a:path>
              <a:path w="2723515" h="306704">
                <a:moveTo>
                  <a:pt x="2629344" y="25044"/>
                </a:moveTo>
                <a:lnTo>
                  <a:pt x="2629217" y="24714"/>
                </a:lnTo>
                <a:lnTo>
                  <a:pt x="2628049" y="23990"/>
                </a:lnTo>
                <a:lnTo>
                  <a:pt x="2626969" y="23990"/>
                </a:lnTo>
                <a:lnTo>
                  <a:pt x="2625712" y="24599"/>
                </a:lnTo>
                <a:lnTo>
                  <a:pt x="2625598" y="24841"/>
                </a:lnTo>
                <a:lnTo>
                  <a:pt x="2625458" y="25006"/>
                </a:lnTo>
                <a:lnTo>
                  <a:pt x="2625661" y="25196"/>
                </a:lnTo>
                <a:lnTo>
                  <a:pt x="2625852" y="25514"/>
                </a:lnTo>
                <a:lnTo>
                  <a:pt x="2626080" y="25539"/>
                </a:lnTo>
                <a:lnTo>
                  <a:pt x="2626918" y="25628"/>
                </a:lnTo>
                <a:lnTo>
                  <a:pt x="2627769" y="25654"/>
                </a:lnTo>
                <a:lnTo>
                  <a:pt x="2628849" y="25603"/>
                </a:lnTo>
                <a:lnTo>
                  <a:pt x="2629116" y="25349"/>
                </a:lnTo>
                <a:lnTo>
                  <a:pt x="2629281" y="25133"/>
                </a:lnTo>
                <a:lnTo>
                  <a:pt x="2629344" y="25044"/>
                </a:lnTo>
                <a:close/>
              </a:path>
              <a:path w="2723515" h="306704">
                <a:moveTo>
                  <a:pt x="2635478" y="239979"/>
                </a:moveTo>
                <a:lnTo>
                  <a:pt x="2634640" y="239585"/>
                </a:lnTo>
                <a:lnTo>
                  <a:pt x="2634094" y="239318"/>
                </a:lnTo>
                <a:lnTo>
                  <a:pt x="2633522" y="239407"/>
                </a:lnTo>
                <a:lnTo>
                  <a:pt x="2633002" y="239941"/>
                </a:lnTo>
                <a:lnTo>
                  <a:pt x="2632964" y="240271"/>
                </a:lnTo>
                <a:lnTo>
                  <a:pt x="2633446" y="240830"/>
                </a:lnTo>
                <a:lnTo>
                  <a:pt x="2633980" y="240944"/>
                </a:lnTo>
                <a:lnTo>
                  <a:pt x="2634577" y="240715"/>
                </a:lnTo>
                <a:lnTo>
                  <a:pt x="2635440" y="240385"/>
                </a:lnTo>
                <a:lnTo>
                  <a:pt x="2635478" y="239979"/>
                </a:lnTo>
                <a:close/>
              </a:path>
              <a:path w="2723515" h="306704">
                <a:moveTo>
                  <a:pt x="2638628" y="88925"/>
                </a:moveTo>
                <a:lnTo>
                  <a:pt x="2638260" y="87972"/>
                </a:lnTo>
                <a:lnTo>
                  <a:pt x="2637599" y="87807"/>
                </a:lnTo>
                <a:lnTo>
                  <a:pt x="2636926" y="87896"/>
                </a:lnTo>
                <a:lnTo>
                  <a:pt x="2636621" y="87922"/>
                </a:lnTo>
                <a:lnTo>
                  <a:pt x="2636304" y="87909"/>
                </a:lnTo>
                <a:lnTo>
                  <a:pt x="2635339" y="88049"/>
                </a:lnTo>
                <a:lnTo>
                  <a:pt x="2634754" y="88430"/>
                </a:lnTo>
                <a:lnTo>
                  <a:pt x="2635097" y="89420"/>
                </a:lnTo>
                <a:lnTo>
                  <a:pt x="2635770" y="89585"/>
                </a:lnTo>
                <a:lnTo>
                  <a:pt x="2636443" y="89458"/>
                </a:lnTo>
                <a:lnTo>
                  <a:pt x="2636748" y="89433"/>
                </a:lnTo>
                <a:lnTo>
                  <a:pt x="2637053" y="89433"/>
                </a:lnTo>
                <a:lnTo>
                  <a:pt x="2637345" y="89382"/>
                </a:lnTo>
                <a:lnTo>
                  <a:pt x="2638044" y="89281"/>
                </a:lnTo>
                <a:lnTo>
                  <a:pt x="2638628" y="88925"/>
                </a:lnTo>
                <a:close/>
              </a:path>
              <a:path w="2723515" h="306704">
                <a:moveTo>
                  <a:pt x="2639072" y="147421"/>
                </a:moveTo>
                <a:lnTo>
                  <a:pt x="2639009" y="146812"/>
                </a:lnTo>
                <a:lnTo>
                  <a:pt x="2636558" y="144589"/>
                </a:lnTo>
                <a:lnTo>
                  <a:pt x="2635250" y="144640"/>
                </a:lnTo>
                <a:lnTo>
                  <a:pt x="2633942" y="145465"/>
                </a:lnTo>
                <a:lnTo>
                  <a:pt x="2632760" y="145961"/>
                </a:lnTo>
                <a:lnTo>
                  <a:pt x="2631694" y="146443"/>
                </a:lnTo>
                <a:lnTo>
                  <a:pt x="2631300" y="146799"/>
                </a:lnTo>
                <a:lnTo>
                  <a:pt x="2631021" y="147066"/>
                </a:lnTo>
                <a:lnTo>
                  <a:pt x="2631122" y="147472"/>
                </a:lnTo>
                <a:lnTo>
                  <a:pt x="2631389" y="147713"/>
                </a:lnTo>
                <a:lnTo>
                  <a:pt x="2632405" y="148259"/>
                </a:lnTo>
                <a:lnTo>
                  <a:pt x="2633218" y="148602"/>
                </a:lnTo>
                <a:lnTo>
                  <a:pt x="2635758" y="149847"/>
                </a:lnTo>
                <a:lnTo>
                  <a:pt x="2636634" y="149720"/>
                </a:lnTo>
                <a:lnTo>
                  <a:pt x="2639072" y="147421"/>
                </a:lnTo>
                <a:close/>
              </a:path>
              <a:path w="2723515" h="306704">
                <a:moveTo>
                  <a:pt x="2647823" y="274243"/>
                </a:moveTo>
                <a:lnTo>
                  <a:pt x="2647416" y="273773"/>
                </a:lnTo>
                <a:lnTo>
                  <a:pt x="2630919" y="273672"/>
                </a:lnTo>
                <a:lnTo>
                  <a:pt x="2629738" y="273888"/>
                </a:lnTo>
                <a:lnTo>
                  <a:pt x="2627261" y="275107"/>
                </a:lnTo>
                <a:lnTo>
                  <a:pt x="2625725" y="275437"/>
                </a:lnTo>
                <a:lnTo>
                  <a:pt x="2620581" y="275132"/>
                </a:lnTo>
                <a:lnTo>
                  <a:pt x="2616949" y="275297"/>
                </a:lnTo>
                <a:lnTo>
                  <a:pt x="2612694" y="275170"/>
                </a:lnTo>
                <a:lnTo>
                  <a:pt x="2608923" y="274358"/>
                </a:lnTo>
                <a:lnTo>
                  <a:pt x="2606649" y="275145"/>
                </a:lnTo>
                <a:lnTo>
                  <a:pt x="2599296" y="275196"/>
                </a:lnTo>
                <a:lnTo>
                  <a:pt x="2597886" y="274751"/>
                </a:lnTo>
                <a:lnTo>
                  <a:pt x="2595016" y="273570"/>
                </a:lnTo>
                <a:lnTo>
                  <a:pt x="2593543" y="273748"/>
                </a:lnTo>
                <a:lnTo>
                  <a:pt x="2590457" y="275170"/>
                </a:lnTo>
                <a:lnTo>
                  <a:pt x="2584018" y="275501"/>
                </a:lnTo>
                <a:lnTo>
                  <a:pt x="2583180" y="275856"/>
                </a:lnTo>
                <a:lnTo>
                  <a:pt x="2581389" y="277075"/>
                </a:lnTo>
                <a:lnTo>
                  <a:pt x="2579065" y="277114"/>
                </a:lnTo>
                <a:lnTo>
                  <a:pt x="2579357" y="277990"/>
                </a:lnTo>
                <a:lnTo>
                  <a:pt x="2580017" y="278663"/>
                </a:lnTo>
                <a:lnTo>
                  <a:pt x="2589428" y="279234"/>
                </a:lnTo>
                <a:lnTo>
                  <a:pt x="2595803" y="278980"/>
                </a:lnTo>
                <a:lnTo>
                  <a:pt x="2606891" y="279146"/>
                </a:lnTo>
                <a:lnTo>
                  <a:pt x="2628290" y="278790"/>
                </a:lnTo>
                <a:lnTo>
                  <a:pt x="2629154" y="278536"/>
                </a:lnTo>
                <a:lnTo>
                  <a:pt x="2632633" y="277063"/>
                </a:lnTo>
                <a:lnTo>
                  <a:pt x="2635326" y="277063"/>
                </a:lnTo>
                <a:lnTo>
                  <a:pt x="2639682" y="278955"/>
                </a:lnTo>
                <a:lnTo>
                  <a:pt x="2643555" y="278599"/>
                </a:lnTo>
                <a:lnTo>
                  <a:pt x="2645460" y="277647"/>
                </a:lnTo>
                <a:lnTo>
                  <a:pt x="2646603" y="276694"/>
                </a:lnTo>
                <a:lnTo>
                  <a:pt x="2647708" y="275323"/>
                </a:lnTo>
                <a:lnTo>
                  <a:pt x="2647823" y="274243"/>
                </a:lnTo>
                <a:close/>
              </a:path>
              <a:path w="2723515" h="306704">
                <a:moveTo>
                  <a:pt x="2652293" y="53022"/>
                </a:moveTo>
                <a:lnTo>
                  <a:pt x="2651798" y="52070"/>
                </a:lnTo>
                <a:lnTo>
                  <a:pt x="2650375" y="51752"/>
                </a:lnTo>
                <a:lnTo>
                  <a:pt x="2649436" y="51536"/>
                </a:lnTo>
                <a:lnTo>
                  <a:pt x="2646616" y="53771"/>
                </a:lnTo>
                <a:lnTo>
                  <a:pt x="2647162" y="54813"/>
                </a:lnTo>
                <a:lnTo>
                  <a:pt x="2649385" y="55346"/>
                </a:lnTo>
                <a:lnTo>
                  <a:pt x="2650198" y="55105"/>
                </a:lnTo>
                <a:lnTo>
                  <a:pt x="2650985" y="54737"/>
                </a:lnTo>
                <a:lnTo>
                  <a:pt x="2651239" y="54610"/>
                </a:lnTo>
                <a:lnTo>
                  <a:pt x="2651468" y="54394"/>
                </a:lnTo>
                <a:lnTo>
                  <a:pt x="2652293" y="53022"/>
                </a:lnTo>
                <a:close/>
              </a:path>
              <a:path w="2723515" h="306704">
                <a:moveTo>
                  <a:pt x="2655138" y="180174"/>
                </a:moveTo>
                <a:lnTo>
                  <a:pt x="2653881" y="179197"/>
                </a:lnTo>
                <a:lnTo>
                  <a:pt x="2653652" y="179285"/>
                </a:lnTo>
                <a:lnTo>
                  <a:pt x="2653411" y="179362"/>
                </a:lnTo>
                <a:lnTo>
                  <a:pt x="2653055" y="179603"/>
                </a:lnTo>
                <a:lnTo>
                  <a:pt x="2653055" y="180225"/>
                </a:lnTo>
                <a:lnTo>
                  <a:pt x="2653474" y="180479"/>
                </a:lnTo>
                <a:lnTo>
                  <a:pt x="2654109" y="180467"/>
                </a:lnTo>
                <a:lnTo>
                  <a:pt x="2654770" y="180441"/>
                </a:lnTo>
                <a:lnTo>
                  <a:pt x="2655138" y="180174"/>
                </a:lnTo>
                <a:close/>
              </a:path>
              <a:path w="2723515" h="306704">
                <a:moveTo>
                  <a:pt x="2657564" y="103822"/>
                </a:moveTo>
                <a:lnTo>
                  <a:pt x="2657284" y="102628"/>
                </a:lnTo>
                <a:lnTo>
                  <a:pt x="2657094" y="102120"/>
                </a:lnTo>
                <a:lnTo>
                  <a:pt x="2655951" y="101701"/>
                </a:lnTo>
                <a:lnTo>
                  <a:pt x="2655366" y="101625"/>
                </a:lnTo>
                <a:lnTo>
                  <a:pt x="2654655" y="101460"/>
                </a:lnTo>
                <a:lnTo>
                  <a:pt x="2653919" y="101523"/>
                </a:lnTo>
                <a:lnTo>
                  <a:pt x="2653042" y="101587"/>
                </a:lnTo>
                <a:lnTo>
                  <a:pt x="2651341" y="101815"/>
                </a:lnTo>
                <a:lnTo>
                  <a:pt x="2650706" y="102704"/>
                </a:lnTo>
                <a:lnTo>
                  <a:pt x="2650934" y="104432"/>
                </a:lnTo>
                <a:lnTo>
                  <a:pt x="2651417" y="104787"/>
                </a:lnTo>
                <a:lnTo>
                  <a:pt x="2653703" y="105181"/>
                </a:lnTo>
                <a:lnTo>
                  <a:pt x="2654846" y="105092"/>
                </a:lnTo>
                <a:lnTo>
                  <a:pt x="2656268" y="104838"/>
                </a:lnTo>
                <a:lnTo>
                  <a:pt x="2656509" y="104648"/>
                </a:lnTo>
                <a:lnTo>
                  <a:pt x="2657424" y="104267"/>
                </a:lnTo>
                <a:lnTo>
                  <a:pt x="2657564" y="103822"/>
                </a:lnTo>
                <a:close/>
              </a:path>
              <a:path w="2723515" h="306704">
                <a:moveTo>
                  <a:pt x="2664358" y="118249"/>
                </a:moveTo>
                <a:lnTo>
                  <a:pt x="2664256" y="117779"/>
                </a:lnTo>
                <a:lnTo>
                  <a:pt x="2664206" y="117576"/>
                </a:lnTo>
                <a:lnTo>
                  <a:pt x="2663863" y="117373"/>
                </a:lnTo>
                <a:lnTo>
                  <a:pt x="2663609" y="117284"/>
                </a:lnTo>
                <a:lnTo>
                  <a:pt x="2663355" y="117195"/>
                </a:lnTo>
                <a:lnTo>
                  <a:pt x="2662986" y="117144"/>
                </a:lnTo>
                <a:lnTo>
                  <a:pt x="2662745" y="117246"/>
                </a:lnTo>
                <a:lnTo>
                  <a:pt x="2661945" y="117563"/>
                </a:lnTo>
                <a:lnTo>
                  <a:pt x="2661856" y="117995"/>
                </a:lnTo>
                <a:lnTo>
                  <a:pt x="2662656" y="118503"/>
                </a:lnTo>
                <a:lnTo>
                  <a:pt x="2662974" y="118567"/>
                </a:lnTo>
                <a:lnTo>
                  <a:pt x="2663240" y="118567"/>
                </a:lnTo>
                <a:lnTo>
                  <a:pt x="2663952" y="118554"/>
                </a:lnTo>
                <a:lnTo>
                  <a:pt x="2664358" y="118249"/>
                </a:lnTo>
                <a:close/>
              </a:path>
              <a:path w="2723515" h="306704">
                <a:moveTo>
                  <a:pt x="2666873" y="265099"/>
                </a:moveTo>
                <a:lnTo>
                  <a:pt x="2666009" y="263613"/>
                </a:lnTo>
                <a:lnTo>
                  <a:pt x="2662948" y="263194"/>
                </a:lnTo>
                <a:lnTo>
                  <a:pt x="2660510" y="263423"/>
                </a:lnTo>
                <a:lnTo>
                  <a:pt x="2656522" y="263309"/>
                </a:lnTo>
                <a:lnTo>
                  <a:pt x="2655100" y="263715"/>
                </a:lnTo>
                <a:lnTo>
                  <a:pt x="2653169" y="264553"/>
                </a:lnTo>
                <a:lnTo>
                  <a:pt x="2652598" y="264375"/>
                </a:lnTo>
                <a:lnTo>
                  <a:pt x="2651214" y="263652"/>
                </a:lnTo>
                <a:lnTo>
                  <a:pt x="2650337" y="263398"/>
                </a:lnTo>
                <a:lnTo>
                  <a:pt x="2644546" y="263321"/>
                </a:lnTo>
                <a:lnTo>
                  <a:pt x="2641803" y="264744"/>
                </a:lnTo>
                <a:lnTo>
                  <a:pt x="2641142" y="264820"/>
                </a:lnTo>
                <a:lnTo>
                  <a:pt x="2615895" y="267335"/>
                </a:lnTo>
                <a:lnTo>
                  <a:pt x="2616047" y="267817"/>
                </a:lnTo>
                <a:lnTo>
                  <a:pt x="2617851" y="268554"/>
                </a:lnTo>
                <a:lnTo>
                  <a:pt x="2629027" y="268439"/>
                </a:lnTo>
                <a:lnTo>
                  <a:pt x="2629649" y="268173"/>
                </a:lnTo>
                <a:lnTo>
                  <a:pt x="2631059" y="267347"/>
                </a:lnTo>
                <a:lnTo>
                  <a:pt x="2634157" y="268617"/>
                </a:lnTo>
                <a:lnTo>
                  <a:pt x="2635631" y="268719"/>
                </a:lnTo>
                <a:lnTo>
                  <a:pt x="2638450" y="267398"/>
                </a:lnTo>
                <a:lnTo>
                  <a:pt x="2639847" y="266941"/>
                </a:lnTo>
                <a:lnTo>
                  <a:pt x="2652382" y="267004"/>
                </a:lnTo>
                <a:lnTo>
                  <a:pt x="2658465" y="267042"/>
                </a:lnTo>
                <a:lnTo>
                  <a:pt x="2663952" y="266865"/>
                </a:lnTo>
                <a:lnTo>
                  <a:pt x="2665628" y="266522"/>
                </a:lnTo>
                <a:lnTo>
                  <a:pt x="2666873" y="265099"/>
                </a:lnTo>
                <a:close/>
              </a:path>
              <a:path w="2723515" h="306704">
                <a:moveTo>
                  <a:pt x="2668193" y="202031"/>
                </a:moveTo>
                <a:lnTo>
                  <a:pt x="2667851" y="201726"/>
                </a:lnTo>
                <a:lnTo>
                  <a:pt x="2667152" y="201625"/>
                </a:lnTo>
                <a:lnTo>
                  <a:pt x="2666885" y="201676"/>
                </a:lnTo>
                <a:lnTo>
                  <a:pt x="2666581" y="201676"/>
                </a:lnTo>
                <a:lnTo>
                  <a:pt x="2666365" y="201803"/>
                </a:lnTo>
                <a:lnTo>
                  <a:pt x="2666161" y="201917"/>
                </a:lnTo>
                <a:lnTo>
                  <a:pt x="2665882" y="202260"/>
                </a:lnTo>
                <a:lnTo>
                  <a:pt x="2666200" y="202971"/>
                </a:lnTo>
                <a:lnTo>
                  <a:pt x="2666746" y="203187"/>
                </a:lnTo>
                <a:lnTo>
                  <a:pt x="2667393" y="202984"/>
                </a:lnTo>
                <a:lnTo>
                  <a:pt x="2667635" y="202907"/>
                </a:lnTo>
                <a:lnTo>
                  <a:pt x="2667939" y="202692"/>
                </a:lnTo>
                <a:lnTo>
                  <a:pt x="2668016" y="202488"/>
                </a:lnTo>
                <a:lnTo>
                  <a:pt x="2668193" y="202031"/>
                </a:lnTo>
                <a:close/>
              </a:path>
              <a:path w="2723515" h="306704">
                <a:moveTo>
                  <a:pt x="2673566" y="276555"/>
                </a:moveTo>
                <a:lnTo>
                  <a:pt x="2673439" y="276098"/>
                </a:lnTo>
                <a:lnTo>
                  <a:pt x="2673388" y="275907"/>
                </a:lnTo>
                <a:lnTo>
                  <a:pt x="2673083" y="275704"/>
                </a:lnTo>
                <a:lnTo>
                  <a:pt x="2672854" y="275628"/>
                </a:lnTo>
                <a:lnTo>
                  <a:pt x="2672600" y="275551"/>
                </a:lnTo>
                <a:lnTo>
                  <a:pt x="2672257" y="275526"/>
                </a:lnTo>
                <a:lnTo>
                  <a:pt x="2672016" y="275628"/>
                </a:lnTo>
                <a:lnTo>
                  <a:pt x="2671254" y="275932"/>
                </a:lnTo>
                <a:lnTo>
                  <a:pt x="2671165" y="276352"/>
                </a:lnTo>
                <a:lnTo>
                  <a:pt x="2671965" y="276847"/>
                </a:lnTo>
                <a:lnTo>
                  <a:pt x="2672270" y="276898"/>
                </a:lnTo>
                <a:lnTo>
                  <a:pt x="2673210" y="276860"/>
                </a:lnTo>
                <a:lnTo>
                  <a:pt x="2673566" y="276555"/>
                </a:lnTo>
                <a:close/>
              </a:path>
              <a:path w="2723515" h="306704">
                <a:moveTo>
                  <a:pt x="2673591" y="167830"/>
                </a:moveTo>
                <a:lnTo>
                  <a:pt x="2673375" y="167640"/>
                </a:lnTo>
                <a:lnTo>
                  <a:pt x="2673172" y="167411"/>
                </a:lnTo>
                <a:lnTo>
                  <a:pt x="2671838" y="166776"/>
                </a:lnTo>
                <a:lnTo>
                  <a:pt x="2668193" y="166928"/>
                </a:lnTo>
                <a:lnTo>
                  <a:pt x="2667330" y="167563"/>
                </a:lnTo>
                <a:lnTo>
                  <a:pt x="2666949" y="168668"/>
                </a:lnTo>
                <a:lnTo>
                  <a:pt x="2668333" y="168706"/>
                </a:lnTo>
                <a:lnTo>
                  <a:pt x="2669819" y="168783"/>
                </a:lnTo>
                <a:lnTo>
                  <a:pt x="2671838" y="168757"/>
                </a:lnTo>
                <a:lnTo>
                  <a:pt x="2673197" y="168275"/>
                </a:lnTo>
                <a:lnTo>
                  <a:pt x="2673375" y="168008"/>
                </a:lnTo>
                <a:lnTo>
                  <a:pt x="2673591" y="167830"/>
                </a:lnTo>
                <a:close/>
              </a:path>
              <a:path w="2723515" h="306704">
                <a:moveTo>
                  <a:pt x="2675979" y="118770"/>
                </a:moveTo>
                <a:lnTo>
                  <a:pt x="2675737" y="117716"/>
                </a:lnTo>
                <a:lnTo>
                  <a:pt x="2675039" y="116890"/>
                </a:lnTo>
                <a:lnTo>
                  <a:pt x="2674048" y="116293"/>
                </a:lnTo>
                <a:lnTo>
                  <a:pt x="2673820" y="116141"/>
                </a:lnTo>
                <a:lnTo>
                  <a:pt x="2673477" y="116014"/>
                </a:lnTo>
                <a:lnTo>
                  <a:pt x="2673032" y="116116"/>
                </a:lnTo>
                <a:lnTo>
                  <a:pt x="2672804" y="116420"/>
                </a:lnTo>
                <a:lnTo>
                  <a:pt x="2672296" y="118275"/>
                </a:lnTo>
                <a:lnTo>
                  <a:pt x="2672410" y="119570"/>
                </a:lnTo>
                <a:lnTo>
                  <a:pt x="2673908" y="119888"/>
                </a:lnTo>
                <a:lnTo>
                  <a:pt x="2674556" y="119329"/>
                </a:lnTo>
                <a:lnTo>
                  <a:pt x="2675534" y="118859"/>
                </a:lnTo>
                <a:lnTo>
                  <a:pt x="2675826" y="118808"/>
                </a:lnTo>
                <a:lnTo>
                  <a:pt x="2675979" y="118770"/>
                </a:lnTo>
                <a:close/>
              </a:path>
              <a:path w="2723515" h="306704">
                <a:moveTo>
                  <a:pt x="2679115" y="119672"/>
                </a:moveTo>
                <a:lnTo>
                  <a:pt x="2678798" y="119075"/>
                </a:lnTo>
                <a:lnTo>
                  <a:pt x="2678290" y="118872"/>
                </a:lnTo>
                <a:lnTo>
                  <a:pt x="2677693" y="118872"/>
                </a:lnTo>
                <a:lnTo>
                  <a:pt x="2677134" y="118872"/>
                </a:lnTo>
                <a:lnTo>
                  <a:pt x="2676575" y="118846"/>
                </a:lnTo>
                <a:lnTo>
                  <a:pt x="2676118" y="118833"/>
                </a:lnTo>
                <a:lnTo>
                  <a:pt x="2676182" y="119291"/>
                </a:lnTo>
                <a:lnTo>
                  <a:pt x="2676474" y="119735"/>
                </a:lnTo>
                <a:lnTo>
                  <a:pt x="2677464" y="120294"/>
                </a:lnTo>
                <a:lnTo>
                  <a:pt x="2677998" y="120370"/>
                </a:lnTo>
                <a:lnTo>
                  <a:pt x="2678747" y="120027"/>
                </a:lnTo>
                <a:lnTo>
                  <a:pt x="2679115" y="119672"/>
                </a:lnTo>
                <a:close/>
              </a:path>
              <a:path w="2723515" h="306704">
                <a:moveTo>
                  <a:pt x="2686913" y="275183"/>
                </a:moveTo>
                <a:lnTo>
                  <a:pt x="2686824" y="274955"/>
                </a:lnTo>
                <a:lnTo>
                  <a:pt x="2686735" y="274726"/>
                </a:lnTo>
                <a:lnTo>
                  <a:pt x="2686481" y="274472"/>
                </a:lnTo>
                <a:lnTo>
                  <a:pt x="2686253" y="274396"/>
                </a:lnTo>
                <a:lnTo>
                  <a:pt x="2685567" y="274205"/>
                </a:lnTo>
                <a:lnTo>
                  <a:pt x="2685135" y="275437"/>
                </a:lnTo>
                <a:lnTo>
                  <a:pt x="2685669" y="276085"/>
                </a:lnTo>
                <a:lnTo>
                  <a:pt x="2685796" y="276225"/>
                </a:lnTo>
                <a:lnTo>
                  <a:pt x="2686062" y="276250"/>
                </a:lnTo>
                <a:lnTo>
                  <a:pt x="2686266" y="276326"/>
                </a:lnTo>
                <a:lnTo>
                  <a:pt x="2686443" y="276136"/>
                </a:lnTo>
                <a:lnTo>
                  <a:pt x="2686685" y="275971"/>
                </a:lnTo>
                <a:lnTo>
                  <a:pt x="2686862" y="275501"/>
                </a:lnTo>
                <a:lnTo>
                  <a:pt x="2686913" y="275183"/>
                </a:lnTo>
                <a:close/>
              </a:path>
              <a:path w="2723515" h="306704">
                <a:moveTo>
                  <a:pt x="2692577" y="201955"/>
                </a:moveTo>
                <a:lnTo>
                  <a:pt x="2692311" y="201066"/>
                </a:lnTo>
                <a:lnTo>
                  <a:pt x="2692222" y="200799"/>
                </a:lnTo>
                <a:lnTo>
                  <a:pt x="2691650" y="200253"/>
                </a:lnTo>
                <a:lnTo>
                  <a:pt x="2691130" y="200329"/>
                </a:lnTo>
                <a:lnTo>
                  <a:pt x="2690076" y="201091"/>
                </a:lnTo>
                <a:lnTo>
                  <a:pt x="2689771" y="201549"/>
                </a:lnTo>
                <a:lnTo>
                  <a:pt x="2689656" y="202120"/>
                </a:lnTo>
                <a:lnTo>
                  <a:pt x="2689796" y="202311"/>
                </a:lnTo>
                <a:lnTo>
                  <a:pt x="2689910" y="202565"/>
                </a:lnTo>
                <a:lnTo>
                  <a:pt x="2690101" y="202679"/>
                </a:lnTo>
                <a:lnTo>
                  <a:pt x="2690609" y="202984"/>
                </a:lnTo>
                <a:lnTo>
                  <a:pt x="2691168" y="202971"/>
                </a:lnTo>
                <a:lnTo>
                  <a:pt x="2691701" y="202717"/>
                </a:lnTo>
                <a:lnTo>
                  <a:pt x="2692323" y="202425"/>
                </a:lnTo>
                <a:lnTo>
                  <a:pt x="2692577" y="201955"/>
                </a:lnTo>
                <a:close/>
              </a:path>
              <a:path w="2723515" h="306704">
                <a:moveTo>
                  <a:pt x="2693492" y="178015"/>
                </a:moveTo>
                <a:lnTo>
                  <a:pt x="2693174" y="177495"/>
                </a:lnTo>
                <a:lnTo>
                  <a:pt x="2689148" y="176911"/>
                </a:lnTo>
                <a:lnTo>
                  <a:pt x="2683687" y="177126"/>
                </a:lnTo>
                <a:lnTo>
                  <a:pt x="2677604" y="177114"/>
                </a:lnTo>
                <a:lnTo>
                  <a:pt x="2669946" y="177228"/>
                </a:lnTo>
                <a:lnTo>
                  <a:pt x="2668765" y="176149"/>
                </a:lnTo>
                <a:lnTo>
                  <a:pt x="2667038" y="175742"/>
                </a:lnTo>
                <a:lnTo>
                  <a:pt x="2666669" y="175729"/>
                </a:lnTo>
                <a:lnTo>
                  <a:pt x="2665069" y="176441"/>
                </a:lnTo>
                <a:lnTo>
                  <a:pt x="2661742" y="178079"/>
                </a:lnTo>
                <a:lnTo>
                  <a:pt x="2661653" y="178600"/>
                </a:lnTo>
                <a:lnTo>
                  <a:pt x="2662301" y="180327"/>
                </a:lnTo>
                <a:lnTo>
                  <a:pt x="2663812" y="180695"/>
                </a:lnTo>
                <a:lnTo>
                  <a:pt x="2664739" y="180835"/>
                </a:lnTo>
                <a:lnTo>
                  <a:pt x="2668981" y="180797"/>
                </a:lnTo>
                <a:lnTo>
                  <a:pt x="2675940" y="180606"/>
                </a:lnTo>
                <a:lnTo>
                  <a:pt x="2676829" y="180378"/>
                </a:lnTo>
                <a:lnTo>
                  <a:pt x="2678696" y="179336"/>
                </a:lnTo>
                <a:lnTo>
                  <a:pt x="2680170" y="179057"/>
                </a:lnTo>
                <a:lnTo>
                  <a:pt x="2685351" y="179209"/>
                </a:lnTo>
                <a:lnTo>
                  <a:pt x="2688996" y="179476"/>
                </a:lnTo>
                <a:lnTo>
                  <a:pt x="2692870" y="178866"/>
                </a:lnTo>
                <a:lnTo>
                  <a:pt x="2693174" y="178600"/>
                </a:lnTo>
                <a:lnTo>
                  <a:pt x="2693492" y="178015"/>
                </a:lnTo>
                <a:close/>
              </a:path>
              <a:path w="2723515" h="306704">
                <a:moveTo>
                  <a:pt x="2697403" y="200761"/>
                </a:moveTo>
                <a:lnTo>
                  <a:pt x="2697022" y="200113"/>
                </a:lnTo>
                <a:lnTo>
                  <a:pt x="2696705" y="199961"/>
                </a:lnTo>
                <a:lnTo>
                  <a:pt x="2696451" y="199898"/>
                </a:lnTo>
                <a:lnTo>
                  <a:pt x="2695829" y="199745"/>
                </a:lnTo>
                <a:lnTo>
                  <a:pt x="2695283" y="199986"/>
                </a:lnTo>
                <a:lnTo>
                  <a:pt x="2694940" y="200533"/>
                </a:lnTo>
                <a:lnTo>
                  <a:pt x="2695283" y="201002"/>
                </a:lnTo>
                <a:lnTo>
                  <a:pt x="2695537" y="201129"/>
                </a:lnTo>
                <a:lnTo>
                  <a:pt x="2695765" y="201244"/>
                </a:lnTo>
                <a:lnTo>
                  <a:pt x="2696108" y="201295"/>
                </a:lnTo>
                <a:lnTo>
                  <a:pt x="2697099" y="201142"/>
                </a:lnTo>
                <a:lnTo>
                  <a:pt x="2697403" y="200761"/>
                </a:lnTo>
                <a:close/>
              </a:path>
              <a:path w="2723515" h="306704">
                <a:moveTo>
                  <a:pt x="2700947" y="224574"/>
                </a:moveTo>
                <a:lnTo>
                  <a:pt x="2700858" y="224053"/>
                </a:lnTo>
                <a:lnTo>
                  <a:pt x="2699054" y="222199"/>
                </a:lnTo>
                <a:lnTo>
                  <a:pt x="2697429" y="221818"/>
                </a:lnTo>
                <a:lnTo>
                  <a:pt x="2694940" y="222732"/>
                </a:lnTo>
                <a:lnTo>
                  <a:pt x="2694698" y="223240"/>
                </a:lnTo>
                <a:lnTo>
                  <a:pt x="2694762" y="223837"/>
                </a:lnTo>
                <a:lnTo>
                  <a:pt x="2694698" y="224726"/>
                </a:lnTo>
                <a:lnTo>
                  <a:pt x="2695308" y="225259"/>
                </a:lnTo>
                <a:lnTo>
                  <a:pt x="2697543" y="225628"/>
                </a:lnTo>
                <a:lnTo>
                  <a:pt x="2698712" y="225475"/>
                </a:lnTo>
                <a:lnTo>
                  <a:pt x="2700159" y="225323"/>
                </a:lnTo>
                <a:lnTo>
                  <a:pt x="2700477" y="225145"/>
                </a:lnTo>
                <a:lnTo>
                  <a:pt x="2700947" y="224574"/>
                </a:lnTo>
                <a:close/>
              </a:path>
              <a:path w="2723515" h="306704">
                <a:moveTo>
                  <a:pt x="2703461" y="177368"/>
                </a:moveTo>
                <a:lnTo>
                  <a:pt x="2702890" y="176187"/>
                </a:lnTo>
                <a:lnTo>
                  <a:pt x="2702344" y="176034"/>
                </a:lnTo>
                <a:lnTo>
                  <a:pt x="2701163" y="175971"/>
                </a:lnTo>
                <a:lnTo>
                  <a:pt x="2700578" y="176098"/>
                </a:lnTo>
                <a:lnTo>
                  <a:pt x="2700032" y="177406"/>
                </a:lnTo>
                <a:lnTo>
                  <a:pt x="2700528" y="178396"/>
                </a:lnTo>
                <a:lnTo>
                  <a:pt x="2701531" y="178638"/>
                </a:lnTo>
                <a:lnTo>
                  <a:pt x="2701836" y="178587"/>
                </a:lnTo>
                <a:lnTo>
                  <a:pt x="2702204" y="178587"/>
                </a:lnTo>
                <a:lnTo>
                  <a:pt x="2702839" y="178409"/>
                </a:lnTo>
                <a:lnTo>
                  <a:pt x="2703461" y="177368"/>
                </a:lnTo>
                <a:close/>
              </a:path>
              <a:path w="2723515" h="306704">
                <a:moveTo>
                  <a:pt x="2710027" y="107670"/>
                </a:moveTo>
                <a:lnTo>
                  <a:pt x="2709761" y="107264"/>
                </a:lnTo>
                <a:lnTo>
                  <a:pt x="2709634" y="107035"/>
                </a:lnTo>
                <a:lnTo>
                  <a:pt x="2709329" y="106832"/>
                </a:lnTo>
                <a:lnTo>
                  <a:pt x="2709062" y="106768"/>
                </a:lnTo>
                <a:lnTo>
                  <a:pt x="2708491" y="106654"/>
                </a:lnTo>
                <a:lnTo>
                  <a:pt x="2707894" y="106641"/>
                </a:lnTo>
                <a:lnTo>
                  <a:pt x="2707436" y="106578"/>
                </a:lnTo>
                <a:lnTo>
                  <a:pt x="2707005" y="106578"/>
                </a:lnTo>
                <a:lnTo>
                  <a:pt x="2706700" y="106527"/>
                </a:lnTo>
                <a:lnTo>
                  <a:pt x="2705849" y="106718"/>
                </a:lnTo>
                <a:lnTo>
                  <a:pt x="2705277" y="106870"/>
                </a:lnTo>
                <a:lnTo>
                  <a:pt x="2704109" y="107340"/>
                </a:lnTo>
                <a:lnTo>
                  <a:pt x="2703931" y="107835"/>
                </a:lnTo>
                <a:lnTo>
                  <a:pt x="2703906" y="109029"/>
                </a:lnTo>
                <a:lnTo>
                  <a:pt x="2704058" y="109524"/>
                </a:lnTo>
                <a:lnTo>
                  <a:pt x="2704719" y="109753"/>
                </a:lnTo>
                <a:lnTo>
                  <a:pt x="2706547" y="110439"/>
                </a:lnTo>
                <a:lnTo>
                  <a:pt x="2708173" y="110134"/>
                </a:lnTo>
                <a:lnTo>
                  <a:pt x="2709900" y="108191"/>
                </a:lnTo>
                <a:lnTo>
                  <a:pt x="2710027" y="107670"/>
                </a:lnTo>
                <a:close/>
              </a:path>
              <a:path w="2723515" h="306704">
                <a:moveTo>
                  <a:pt x="2710218" y="64833"/>
                </a:moveTo>
                <a:lnTo>
                  <a:pt x="2710015" y="64427"/>
                </a:lnTo>
                <a:lnTo>
                  <a:pt x="2709735" y="63906"/>
                </a:lnTo>
                <a:lnTo>
                  <a:pt x="2709100" y="63754"/>
                </a:lnTo>
                <a:lnTo>
                  <a:pt x="2708478" y="63842"/>
                </a:lnTo>
                <a:lnTo>
                  <a:pt x="2707881" y="63881"/>
                </a:lnTo>
                <a:lnTo>
                  <a:pt x="2707284" y="63842"/>
                </a:lnTo>
                <a:lnTo>
                  <a:pt x="2706128" y="64198"/>
                </a:lnTo>
                <a:lnTo>
                  <a:pt x="2705874" y="64693"/>
                </a:lnTo>
                <a:lnTo>
                  <a:pt x="2705570" y="65836"/>
                </a:lnTo>
                <a:lnTo>
                  <a:pt x="2705697" y="66357"/>
                </a:lnTo>
                <a:lnTo>
                  <a:pt x="2707182" y="66916"/>
                </a:lnTo>
                <a:lnTo>
                  <a:pt x="2708033" y="66890"/>
                </a:lnTo>
                <a:lnTo>
                  <a:pt x="2708783" y="66344"/>
                </a:lnTo>
                <a:lnTo>
                  <a:pt x="2709024" y="66179"/>
                </a:lnTo>
                <a:lnTo>
                  <a:pt x="2709888" y="65354"/>
                </a:lnTo>
                <a:lnTo>
                  <a:pt x="2710218" y="64833"/>
                </a:lnTo>
                <a:close/>
              </a:path>
              <a:path w="2723515" h="306704">
                <a:moveTo>
                  <a:pt x="2713698" y="131686"/>
                </a:moveTo>
                <a:lnTo>
                  <a:pt x="2710700" y="130860"/>
                </a:lnTo>
                <a:lnTo>
                  <a:pt x="2709722" y="131470"/>
                </a:lnTo>
                <a:lnTo>
                  <a:pt x="2710269" y="132448"/>
                </a:lnTo>
                <a:lnTo>
                  <a:pt x="2710815" y="132613"/>
                </a:lnTo>
                <a:lnTo>
                  <a:pt x="2711424" y="132499"/>
                </a:lnTo>
                <a:lnTo>
                  <a:pt x="2711970" y="132422"/>
                </a:lnTo>
                <a:lnTo>
                  <a:pt x="2712529" y="132397"/>
                </a:lnTo>
                <a:lnTo>
                  <a:pt x="2713291" y="132207"/>
                </a:lnTo>
                <a:lnTo>
                  <a:pt x="2713520" y="131965"/>
                </a:lnTo>
                <a:lnTo>
                  <a:pt x="2713698" y="131686"/>
                </a:lnTo>
                <a:close/>
              </a:path>
              <a:path w="2723515" h="306704">
                <a:moveTo>
                  <a:pt x="2720797" y="70485"/>
                </a:moveTo>
                <a:lnTo>
                  <a:pt x="2720492" y="69215"/>
                </a:lnTo>
                <a:lnTo>
                  <a:pt x="2691498" y="69215"/>
                </a:lnTo>
                <a:lnTo>
                  <a:pt x="2691993" y="66675"/>
                </a:lnTo>
                <a:lnTo>
                  <a:pt x="2685592" y="66675"/>
                </a:lnTo>
                <a:lnTo>
                  <a:pt x="2685110" y="69215"/>
                </a:lnTo>
                <a:lnTo>
                  <a:pt x="2683548" y="70485"/>
                </a:lnTo>
                <a:lnTo>
                  <a:pt x="2680525" y="70485"/>
                </a:lnTo>
                <a:lnTo>
                  <a:pt x="2681605" y="69215"/>
                </a:lnTo>
                <a:lnTo>
                  <a:pt x="2682849" y="69215"/>
                </a:lnTo>
                <a:lnTo>
                  <a:pt x="2683332" y="67945"/>
                </a:lnTo>
                <a:lnTo>
                  <a:pt x="2682583" y="66675"/>
                </a:lnTo>
                <a:lnTo>
                  <a:pt x="2682011" y="66675"/>
                </a:lnTo>
                <a:lnTo>
                  <a:pt x="2679890" y="65405"/>
                </a:lnTo>
                <a:lnTo>
                  <a:pt x="2678303" y="65405"/>
                </a:lnTo>
                <a:lnTo>
                  <a:pt x="2674645" y="67945"/>
                </a:lnTo>
                <a:lnTo>
                  <a:pt x="2667990" y="67945"/>
                </a:lnTo>
                <a:lnTo>
                  <a:pt x="2666606" y="66675"/>
                </a:lnTo>
                <a:lnTo>
                  <a:pt x="2666123" y="66675"/>
                </a:lnTo>
                <a:lnTo>
                  <a:pt x="2666123" y="70485"/>
                </a:lnTo>
                <a:lnTo>
                  <a:pt x="2665526" y="70485"/>
                </a:lnTo>
                <a:lnTo>
                  <a:pt x="2664231" y="71755"/>
                </a:lnTo>
                <a:lnTo>
                  <a:pt x="2661424" y="71755"/>
                </a:lnTo>
                <a:lnTo>
                  <a:pt x="2660789" y="70485"/>
                </a:lnTo>
                <a:lnTo>
                  <a:pt x="2660472" y="70485"/>
                </a:lnTo>
                <a:lnTo>
                  <a:pt x="2661031" y="69215"/>
                </a:lnTo>
                <a:lnTo>
                  <a:pt x="2665704" y="69215"/>
                </a:lnTo>
                <a:lnTo>
                  <a:pt x="2666123" y="70485"/>
                </a:lnTo>
                <a:lnTo>
                  <a:pt x="2666123" y="66675"/>
                </a:lnTo>
                <a:lnTo>
                  <a:pt x="2663825" y="67945"/>
                </a:lnTo>
                <a:lnTo>
                  <a:pt x="2654871" y="67945"/>
                </a:lnTo>
                <a:lnTo>
                  <a:pt x="2653284" y="70485"/>
                </a:lnTo>
                <a:lnTo>
                  <a:pt x="2652826" y="70485"/>
                </a:lnTo>
                <a:lnTo>
                  <a:pt x="2651455" y="67945"/>
                </a:lnTo>
                <a:lnTo>
                  <a:pt x="2625750" y="67945"/>
                </a:lnTo>
                <a:lnTo>
                  <a:pt x="2622931" y="69215"/>
                </a:lnTo>
                <a:lnTo>
                  <a:pt x="2618981" y="69215"/>
                </a:lnTo>
                <a:lnTo>
                  <a:pt x="2617914" y="67945"/>
                </a:lnTo>
                <a:lnTo>
                  <a:pt x="2617622" y="67945"/>
                </a:lnTo>
                <a:lnTo>
                  <a:pt x="2616746" y="66675"/>
                </a:lnTo>
                <a:lnTo>
                  <a:pt x="2616035" y="66675"/>
                </a:lnTo>
                <a:lnTo>
                  <a:pt x="2608618" y="65405"/>
                </a:lnTo>
                <a:lnTo>
                  <a:pt x="2602217" y="66675"/>
                </a:lnTo>
                <a:lnTo>
                  <a:pt x="2598788" y="66675"/>
                </a:lnTo>
                <a:lnTo>
                  <a:pt x="2598788" y="79375"/>
                </a:lnTo>
                <a:lnTo>
                  <a:pt x="2596286" y="79375"/>
                </a:lnTo>
                <a:lnTo>
                  <a:pt x="2596985" y="78105"/>
                </a:lnTo>
                <a:lnTo>
                  <a:pt x="2597670" y="78105"/>
                </a:lnTo>
                <a:lnTo>
                  <a:pt x="2598788" y="79375"/>
                </a:lnTo>
                <a:lnTo>
                  <a:pt x="2598788" y="66675"/>
                </a:lnTo>
                <a:lnTo>
                  <a:pt x="2592971" y="66675"/>
                </a:lnTo>
                <a:lnTo>
                  <a:pt x="2591816" y="67945"/>
                </a:lnTo>
                <a:lnTo>
                  <a:pt x="2581579" y="67945"/>
                </a:lnTo>
                <a:lnTo>
                  <a:pt x="2581579" y="80645"/>
                </a:lnTo>
                <a:lnTo>
                  <a:pt x="2581021" y="81915"/>
                </a:lnTo>
                <a:lnTo>
                  <a:pt x="2580144" y="80645"/>
                </a:lnTo>
                <a:lnTo>
                  <a:pt x="2581579" y="80645"/>
                </a:lnTo>
                <a:lnTo>
                  <a:pt x="2581579" y="67945"/>
                </a:lnTo>
                <a:lnTo>
                  <a:pt x="2581440" y="67945"/>
                </a:lnTo>
                <a:lnTo>
                  <a:pt x="2576639" y="66675"/>
                </a:lnTo>
                <a:lnTo>
                  <a:pt x="2576271" y="66675"/>
                </a:lnTo>
                <a:lnTo>
                  <a:pt x="2576601" y="65405"/>
                </a:lnTo>
                <a:lnTo>
                  <a:pt x="2576449" y="64135"/>
                </a:lnTo>
                <a:lnTo>
                  <a:pt x="2576030" y="64135"/>
                </a:lnTo>
                <a:lnTo>
                  <a:pt x="2575153" y="62865"/>
                </a:lnTo>
                <a:lnTo>
                  <a:pt x="2574506" y="62865"/>
                </a:lnTo>
                <a:lnTo>
                  <a:pt x="2574417" y="61595"/>
                </a:lnTo>
                <a:lnTo>
                  <a:pt x="2575420" y="61595"/>
                </a:lnTo>
                <a:lnTo>
                  <a:pt x="2576652" y="60325"/>
                </a:lnTo>
                <a:lnTo>
                  <a:pt x="2577211" y="59055"/>
                </a:lnTo>
                <a:lnTo>
                  <a:pt x="2577401" y="57785"/>
                </a:lnTo>
                <a:lnTo>
                  <a:pt x="2577452" y="56515"/>
                </a:lnTo>
                <a:lnTo>
                  <a:pt x="2577655" y="55245"/>
                </a:lnTo>
                <a:lnTo>
                  <a:pt x="2578900" y="55245"/>
                </a:lnTo>
                <a:lnTo>
                  <a:pt x="2579154" y="56515"/>
                </a:lnTo>
                <a:lnTo>
                  <a:pt x="2581300" y="59055"/>
                </a:lnTo>
                <a:lnTo>
                  <a:pt x="2598547" y="59055"/>
                </a:lnTo>
                <a:lnTo>
                  <a:pt x="2600147" y="57785"/>
                </a:lnTo>
                <a:lnTo>
                  <a:pt x="2603728" y="57785"/>
                </a:lnTo>
                <a:lnTo>
                  <a:pt x="2605481" y="56515"/>
                </a:lnTo>
                <a:lnTo>
                  <a:pt x="2606751" y="55245"/>
                </a:lnTo>
                <a:lnTo>
                  <a:pt x="2609507" y="57785"/>
                </a:lnTo>
                <a:lnTo>
                  <a:pt x="2614472" y="57785"/>
                </a:lnTo>
                <a:lnTo>
                  <a:pt x="2615184" y="56515"/>
                </a:lnTo>
                <a:lnTo>
                  <a:pt x="2616504" y="52705"/>
                </a:lnTo>
                <a:lnTo>
                  <a:pt x="2619222" y="52705"/>
                </a:lnTo>
                <a:lnTo>
                  <a:pt x="2620086" y="53975"/>
                </a:lnTo>
                <a:lnTo>
                  <a:pt x="2620556" y="53975"/>
                </a:lnTo>
                <a:lnTo>
                  <a:pt x="2622131" y="52705"/>
                </a:lnTo>
                <a:lnTo>
                  <a:pt x="2628849" y="52705"/>
                </a:lnTo>
                <a:lnTo>
                  <a:pt x="2631325" y="51435"/>
                </a:lnTo>
                <a:lnTo>
                  <a:pt x="2631986" y="51435"/>
                </a:lnTo>
                <a:lnTo>
                  <a:pt x="2635021" y="50165"/>
                </a:lnTo>
                <a:lnTo>
                  <a:pt x="2644825" y="50165"/>
                </a:lnTo>
                <a:lnTo>
                  <a:pt x="2647111" y="51435"/>
                </a:lnTo>
                <a:lnTo>
                  <a:pt x="2649270" y="51435"/>
                </a:lnTo>
                <a:lnTo>
                  <a:pt x="2654693" y="48895"/>
                </a:lnTo>
                <a:lnTo>
                  <a:pt x="2658922" y="48895"/>
                </a:lnTo>
                <a:lnTo>
                  <a:pt x="2660548" y="47625"/>
                </a:lnTo>
                <a:lnTo>
                  <a:pt x="2681287" y="47625"/>
                </a:lnTo>
                <a:lnTo>
                  <a:pt x="2682417" y="46355"/>
                </a:lnTo>
                <a:lnTo>
                  <a:pt x="2685313" y="46355"/>
                </a:lnTo>
                <a:lnTo>
                  <a:pt x="2687104" y="45085"/>
                </a:lnTo>
                <a:lnTo>
                  <a:pt x="2690152" y="45085"/>
                </a:lnTo>
                <a:lnTo>
                  <a:pt x="2690469" y="43815"/>
                </a:lnTo>
                <a:lnTo>
                  <a:pt x="2690291" y="43815"/>
                </a:lnTo>
                <a:lnTo>
                  <a:pt x="2689758" y="42545"/>
                </a:lnTo>
                <a:lnTo>
                  <a:pt x="2689123" y="42545"/>
                </a:lnTo>
                <a:lnTo>
                  <a:pt x="2683306" y="41275"/>
                </a:lnTo>
                <a:lnTo>
                  <a:pt x="2678125" y="42545"/>
                </a:lnTo>
                <a:lnTo>
                  <a:pt x="2669489" y="42545"/>
                </a:lnTo>
                <a:lnTo>
                  <a:pt x="2668600" y="43815"/>
                </a:lnTo>
                <a:lnTo>
                  <a:pt x="2661056" y="43815"/>
                </a:lnTo>
                <a:lnTo>
                  <a:pt x="2660789" y="42545"/>
                </a:lnTo>
                <a:lnTo>
                  <a:pt x="2662796" y="42545"/>
                </a:lnTo>
                <a:lnTo>
                  <a:pt x="2664549" y="41275"/>
                </a:lnTo>
                <a:lnTo>
                  <a:pt x="2666631" y="40005"/>
                </a:lnTo>
                <a:lnTo>
                  <a:pt x="2668397" y="40005"/>
                </a:lnTo>
                <a:lnTo>
                  <a:pt x="2668486" y="38735"/>
                </a:lnTo>
                <a:lnTo>
                  <a:pt x="2668536" y="37465"/>
                </a:lnTo>
                <a:lnTo>
                  <a:pt x="2667101" y="37465"/>
                </a:lnTo>
                <a:lnTo>
                  <a:pt x="2666517" y="36195"/>
                </a:lnTo>
                <a:lnTo>
                  <a:pt x="2658326" y="36195"/>
                </a:lnTo>
                <a:lnTo>
                  <a:pt x="2641828" y="37465"/>
                </a:lnTo>
                <a:lnTo>
                  <a:pt x="2638704" y="37465"/>
                </a:lnTo>
                <a:lnTo>
                  <a:pt x="2637828" y="38735"/>
                </a:lnTo>
                <a:lnTo>
                  <a:pt x="2599029" y="38735"/>
                </a:lnTo>
                <a:lnTo>
                  <a:pt x="2597912" y="37465"/>
                </a:lnTo>
                <a:lnTo>
                  <a:pt x="2589834" y="37465"/>
                </a:lnTo>
                <a:lnTo>
                  <a:pt x="2582799" y="36195"/>
                </a:lnTo>
                <a:lnTo>
                  <a:pt x="2576398" y="36195"/>
                </a:lnTo>
                <a:lnTo>
                  <a:pt x="2570581" y="37211"/>
                </a:lnTo>
                <a:lnTo>
                  <a:pt x="2570581" y="80645"/>
                </a:lnTo>
                <a:lnTo>
                  <a:pt x="2570022" y="81915"/>
                </a:lnTo>
                <a:lnTo>
                  <a:pt x="2569133" y="80645"/>
                </a:lnTo>
                <a:lnTo>
                  <a:pt x="2570581" y="80645"/>
                </a:lnTo>
                <a:lnTo>
                  <a:pt x="2570581" y="37211"/>
                </a:lnTo>
                <a:lnTo>
                  <a:pt x="2569095" y="37465"/>
                </a:lnTo>
                <a:lnTo>
                  <a:pt x="2568727" y="37465"/>
                </a:lnTo>
                <a:lnTo>
                  <a:pt x="2568727" y="66675"/>
                </a:lnTo>
                <a:lnTo>
                  <a:pt x="2568219" y="67945"/>
                </a:lnTo>
                <a:lnTo>
                  <a:pt x="2558326" y="67945"/>
                </a:lnTo>
                <a:lnTo>
                  <a:pt x="2558097" y="66675"/>
                </a:lnTo>
                <a:lnTo>
                  <a:pt x="2558288" y="66675"/>
                </a:lnTo>
                <a:lnTo>
                  <a:pt x="2561831" y="65405"/>
                </a:lnTo>
                <a:lnTo>
                  <a:pt x="2565120" y="65405"/>
                </a:lnTo>
                <a:lnTo>
                  <a:pt x="2568689" y="66675"/>
                </a:lnTo>
                <a:lnTo>
                  <a:pt x="2568727" y="37465"/>
                </a:lnTo>
                <a:lnTo>
                  <a:pt x="2568486" y="37465"/>
                </a:lnTo>
                <a:lnTo>
                  <a:pt x="2567508" y="40005"/>
                </a:lnTo>
                <a:lnTo>
                  <a:pt x="2566987" y="40005"/>
                </a:lnTo>
                <a:lnTo>
                  <a:pt x="2565247" y="37465"/>
                </a:lnTo>
                <a:lnTo>
                  <a:pt x="2564981" y="37465"/>
                </a:lnTo>
                <a:lnTo>
                  <a:pt x="2563901" y="40005"/>
                </a:lnTo>
                <a:lnTo>
                  <a:pt x="2558580" y="40005"/>
                </a:lnTo>
                <a:lnTo>
                  <a:pt x="2556573" y="38735"/>
                </a:lnTo>
                <a:lnTo>
                  <a:pt x="2555798" y="38735"/>
                </a:lnTo>
                <a:lnTo>
                  <a:pt x="2553512" y="40005"/>
                </a:lnTo>
                <a:lnTo>
                  <a:pt x="2550960" y="40005"/>
                </a:lnTo>
                <a:lnTo>
                  <a:pt x="2550960" y="66675"/>
                </a:lnTo>
                <a:lnTo>
                  <a:pt x="2550642" y="66675"/>
                </a:lnTo>
                <a:lnTo>
                  <a:pt x="2550439" y="67945"/>
                </a:lnTo>
                <a:lnTo>
                  <a:pt x="2548864" y="67945"/>
                </a:lnTo>
                <a:lnTo>
                  <a:pt x="2547912" y="66675"/>
                </a:lnTo>
                <a:lnTo>
                  <a:pt x="2544864" y="66675"/>
                </a:lnTo>
                <a:lnTo>
                  <a:pt x="2544114" y="67945"/>
                </a:lnTo>
                <a:lnTo>
                  <a:pt x="2543467" y="69215"/>
                </a:lnTo>
                <a:lnTo>
                  <a:pt x="2541447" y="67945"/>
                </a:lnTo>
                <a:lnTo>
                  <a:pt x="2540927" y="67945"/>
                </a:lnTo>
                <a:lnTo>
                  <a:pt x="2539911" y="68605"/>
                </a:lnTo>
                <a:lnTo>
                  <a:pt x="2539911" y="80645"/>
                </a:lnTo>
                <a:lnTo>
                  <a:pt x="2539136" y="81915"/>
                </a:lnTo>
                <a:lnTo>
                  <a:pt x="2535593" y="81915"/>
                </a:lnTo>
                <a:lnTo>
                  <a:pt x="2534602" y="80645"/>
                </a:lnTo>
                <a:lnTo>
                  <a:pt x="2539911" y="80645"/>
                </a:lnTo>
                <a:lnTo>
                  <a:pt x="2539911" y="68605"/>
                </a:lnTo>
                <a:lnTo>
                  <a:pt x="2538958" y="69215"/>
                </a:lnTo>
                <a:lnTo>
                  <a:pt x="2532126" y="69215"/>
                </a:lnTo>
                <a:lnTo>
                  <a:pt x="2531656" y="67945"/>
                </a:lnTo>
                <a:lnTo>
                  <a:pt x="2531795" y="66675"/>
                </a:lnTo>
                <a:lnTo>
                  <a:pt x="2534437" y="66675"/>
                </a:lnTo>
                <a:lnTo>
                  <a:pt x="2535936" y="64135"/>
                </a:lnTo>
                <a:lnTo>
                  <a:pt x="2538514" y="64135"/>
                </a:lnTo>
                <a:lnTo>
                  <a:pt x="2538984" y="62865"/>
                </a:lnTo>
                <a:lnTo>
                  <a:pt x="2541333" y="62865"/>
                </a:lnTo>
                <a:lnTo>
                  <a:pt x="2543505" y="64135"/>
                </a:lnTo>
                <a:lnTo>
                  <a:pt x="2544864" y="64135"/>
                </a:lnTo>
                <a:lnTo>
                  <a:pt x="2547201" y="62865"/>
                </a:lnTo>
                <a:lnTo>
                  <a:pt x="2547963" y="62865"/>
                </a:lnTo>
                <a:lnTo>
                  <a:pt x="2549461" y="65405"/>
                </a:lnTo>
                <a:lnTo>
                  <a:pt x="2550960" y="66675"/>
                </a:lnTo>
                <a:lnTo>
                  <a:pt x="2550960" y="40005"/>
                </a:lnTo>
                <a:lnTo>
                  <a:pt x="2548648" y="40005"/>
                </a:lnTo>
                <a:lnTo>
                  <a:pt x="2546870" y="38735"/>
                </a:lnTo>
                <a:lnTo>
                  <a:pt x="2546045" y="40005"/>
                </a:lnTo>
                <a:lnTo>
                  <a:pt x="2544280" y="40005"/>
                </a:lnTo>
                <a:lnTo>
                  <a:pt x="2543632" y="38735"/>
                </a:lnTo>
                <a:lnTo>
                  <a:pt x="2542019" y="37465"/>
                </a:lnTo>
                <a:lnTo>
                  <a:pt x="2540952" y="37465"/>
                </a:lnTo>
                <a:lnTo>
                  <a:pt x="2537218" y="36195"/>
                </a:lnTo>
                <a:lnTo>
                  <a:pt x="2534805" y="36195"/>
                </a:lnTo>
                <a:lnTo>
                  <a:pt x="2532062" y="38735"/>
                </a:lnTo>
                <a:lnTo>
                  <a:pt x="2529509" y="38735"/>
                </a:lnTo>
                <a:lnTo>
                  <a:pt x="2529509" y="67945"/>
                </a:lnTo>
                <a:lnTo>
                  <a:pt x="2528963" y="69215"/>
                </a:lnTo>
                <a:lnTo>
                  <a:pt x="2526309" y="69215"/>
                </a:lnTo>
                <a:lnTo>
                  <a:pt x="2526106" y="67945"/>
                </a:lnTo>
                <a:lnTo>
                  <a:pt x="2526601" y="66675"/>
                </a:lnTo>
                <a:lnTo>
                  <a:pt x="2528900" y="66675"/>
                </a:lnTo>
                <a:lnTo>
                  <a:pt x="2529509" y="67945"/>
                </a:lnTo>
                <a:lnTo>
                  <a:pt x="2529509" y="38735"/>
                </a:lnTo>
                <a:lnTo>
                  <a:pt x="2528455" y="38735"/>
                </a:lnTo>
                <a:lnTo>
                  <a:pt x="2526842" y="40005"/>
                </a:lnTo>
                <a:lnTo>
                  <a:pt x="2526334" y="40005"/>
                </a:lnTo>
                <a:lnTo>
                  <a:pt x="2524963" y="38735"/>
                </a:lnTo>
                <a:lnTo>
                  <a:pt x="2516009" y="38735"/>
                </a:lnTo>
                <a:lnTo>
                  <a:pt x="2516009" y="67945"/>
                </a:lnTo>
                <a:lnTo>
                  <a:pt x="2515781" y="69215"/>
                </a:lnTo>
                <a:lnTo>
                  <a:pt x="2512085" y="69215"/>
                </a:lnTo>
                <a:lnTo>
                  <a:pt x="2512352" y="67945"/>
                </a:lnTo>
                <a:lnTo>
                  <a:pt x="2516009" y="67945"/>
                </a:lnTo>
                <a:lnTo>
                  <a:pt x="2516009" y="38735"/>
                </a:lnTo>
                <a:lnTo>
                  <a:pt x="2509215" y="38735"/>
                </a:lnTo>
                <a:lnTo>
                  <a:pt x="2509215" y="85725"/>
                </a:lnTo>
                <a:lnTo>
                  <a:pt x="2508897" y="86995"/>
                </a:lnTo>
                <a:lnTo>
                  <a:pt x="2508656" y="88265"/>
                </a:lnTo>
                <a:lnTo>
                  <a:pt x="2504770" y="88265"/>
                </a:lnTo>
                <a:lnTo>
                  <a:pt x="2504719" y="86995"/>
                </a:lnTo>
                <a:lnTo>
                  <a:pt x="2505672" y="85725"/>
                </a:lnTo>
                <a:lnTo>
                  <a:pt x="2509215" y="85725"/>
                </a:lnTo>
                <a:lnTo>
                  <a:pt x="2509215" y="38735"/>
                </a:lnTo>
                <a:lnTo>
                  <a:pt x="2488463" y="38735"/>
                </a:lnTo>
                <a:lnTo>
                  <a:pt x="2488463" y="81915"/>
                </a:lnTo>
                <a:lnTo>
                  <a:pt x="2488031" y="83185"/>
                </a:lnTo>
                <a:lnTo>
                  <a:pt x="2479522" y="83185"/>
                </a:lnTo>
                <a:lnTo>
                  <a:pt x="2479243" y="81915"/>
                </a:lnTo>
                <a:lnTo>
                  <a:pt x="2488463" y="81915"/>
                </a:lnTo>
                <a:lnTo>
                  <a:pt x="2488463" y="38735"/>
                </a:lnTo>
                <a:lnTo>
                  <a:pt x="2468880" y="38735"/>
                </a:lnTo>
                <a:lnTo>
                  <a:pt x="2468880" y="85725"/>
                </a:lnTo>
                <a:lnTo>
                  <a:pt x="2468562" y="86995"/>
                </a:lnTo>
                <a:lnTo>
                  <a:pt x="2468283" y="88265"/>
                </a:lnTo>
                <a:lnTo>
                  <a:pt x="2438882" y="88265"/>
                </a:lnTo>
                <a:lnTo>
                  <a:pt x="2438806" y="86995"/>
                </a:lnTo>
                <a:lnTo>
                  <a:pt x="2439936" y="85725"/>
                </a:lnTo>
                <a:lnTo>
                  <a:pt x="2440571" y="85725"/>
                </a:lnTo>
                <a:lnTo>
                  <a:pt x="2442959" y="86995"/>
                </a:lnTo>
                <a:lnTo>
                  <a:pt x="2459342" y="86995"/>
                </a:lnTo>
                <a:lnTo>
                  <a:pt x="2460358" y="85725"/>
                </a:lnTo>
                <a:lnTo>
                  <a:pt x="2461361" y="84455"/>
                </a:lnTo>
                <a:lnTo>
                  <a:pt x="2462809" y="84455"/>
                </a:lnTo>
                <a:lnTo>
                  <a:pt x="2466771" y="85725"/>
                </a:lnTo>
                <a:lnTo>
                  <a:pt x="2468880" y="85725"/>
                </a:lnTo>
                <a:lnTo>
                  <a:pt x="2468880" y="38735"/>
                </a:lnTo>
                <a:lnTo>
                  <a:pt x="2466517" y="38735"/>
                </a:lnTo>
                <a:lnTo>
                  <a:pt x="2466517" y="83185"/>
                </a:lnTo>
                <a:lnTo>
                  <a:pt x="2463101" y="83185"/>
                </a:lnTo>
                <a:lnTo>
                  <a:pt x="2462644" y="81915"/>
                </a:lnTo>
                <a:lnTo>
                  <a:pt x="2466073" y="81915"/>
                </a:lnTo>
                <a:lnTo>
                  <a:pt x="2466517" y="83185"/>
                </a:lnTo>
                <a:lnTo>
                  <a:pt x="2466517" y="38735"/>
                </a:lnTo>
                <a:lnTo>
                  <a:pt x="2459380" y="38735"/>
                </a:lnTo>
                <a:lnTo>
                  <a:pt x="2459380" y="81915"/>
                </a:lnTo>
                <a:lnTo>
                  <a:pt x="2459126" y="83185"/>
                </a:lnTo>
                <a:lnTo>
                  <a:pt x="2457513" y="83185"/>
                </a:lnTo>
                <a:lnTo>
                  <a:pt x="2457310" y="81915"/>
                </a:lnTo>
                <a:lnTo>
                  <a:pt x="2459380" y="81915"/>
                </a:lnTo>
                <a:lnTo>
                  <a:pt x="2459380" y="38735"/>
                </a:lnTo>
                <a:lnTo>
                  <a:pt x="2458453" y="38735"/>
                </a:lnTo>
                <a:lnTo>
                  <a:pt x="2457018" y="37465"/>
                </a:lnTo>
                <a:lnTo>
                  <a:pt x="2453767" y="37465"/>
                </a:lnTo>
                <a:lnTo>
                  <a:pt x="2453767" y="81915"/>
                </a:lnTo>
                <a:lnTo>
                  <a:pt x="2453513" y="83185"/>
                </a:lnTo>
                <a:lnTo>
                  <a:pt x="2444661" y="83185"/>
                </a:lnTo>
                <a:lnTo>
                  <a:pt x="2444458" y="81915"/>
                </a:lnTo>
                <a:lnTo>
                  <a:pt x="2453767" y="81915"/>
                </a:lnTo>
                <a:lnTo>
                  <a:pt x="2453767" y="37465"/>
                </a:lnTo>
                <a:lnTo>
                  <a:pt x="2451925" y="37465"/>
                </a:lnTo>
                <a:lnTo>
                  <a:pt x="2450719" y="38735"/>
                </a:lnTo>
                <a:lnTo>
                  <a:pt x="2426182" y="38735"/>
                </a:lnTo>
                <a:lnTo>
                  <a:pt x="2426182" y="81915"/>
                </a:lnTo>
                <a:lnTo>
                  <a:pt x="2425789" y="83185"/>
                </a:lnTo>
                <a:lnTo>
                  <a:pt x="2422614" y="83185"/>
                </a:lnTo>
                <a:lnTo>
                  <a:pt x="2422614" y="86995"/>
                </a:lnTo>
                <a:lnTo>
                  <a:pt x="2422385" y="88265"/>
                </a:lnTo>
                <a:lnTo>
                  <a:pt x="2421877" y="88265"/>
                </a:lnTo>
                <a:lnTo>
                  <a:pt x="2419896" y="89535"/>
                </a:lnTo>
                <a:lnTo>
                  <a:pt x="2418626" y="89535"/>
                </a:lnTo>
                <a:lnTo>
                  <a:pt x="2416289" y="88265"/>
                </a:lnTo>
                <a:lnTo>
                  <a:pt x="2415349" y="88265"/>
                </a:lnTo>
                <a:lnTo>
                  <a:pt x="2414028" y="89535"/>
                </a:lnTo>
                <a:lnTo>
                  <a:pt x="2411590" y="89535"/>
                </a:lnTo>
                <a:lnTo>
                  <a:pt x="2410955" y="88265"/>
                </a:lnTo>
                <a:lnTo>
                  <a:pt x="2411412" y="86995"/>
                </a:lnTo>
                <a:lnTo>
                  <a:pt x="2422614" y="86995"/>
                </a:lnTo>
                <a:lnTo>
                  <a:pt x="2422614" y="83185"/>
                </a:lnTo>
                <a:lnTo>
                  <a:pt x="2415463" y="83185"/>
                </a:lnTo>
                <a:lnTo>
                  <a:pt x="2415121" y="81915"/>
                </a:lnTo>
                <a:lnTo>
                  <a:pt x="2426182" y="81915"/>
                </a:lnTo>
                <a:lnTo>
                  <a:pt x="2426182" y="38735"/>
                </a:lnTo>
                <a:lnTo>
                  <a:pt x="2408110" y="38735"/>
                </a:lnTo>
                <a:lnTo>
                  <a:pt x="2408110" y="81915"/>
                </a:lnTo>
                <a:lnTo>
                  <a:pt x="2407640" y="83185"/>
                </a:lnTo>
                <a:lnTo>
                  <a:pt x="2406040" y="83185"/>
                </a:lnTo>
                <a:lnTo>
                  <a:pt x="2405811" y="81915"/>
                </a:lnTo>
                <a:lnTo>
                  <a:pt x="2408110" y="81915"/>
                </a:lnTo>
                <a:lnTo>
                  <a:pt x="2408110" y="38735"/>
                </a:lnTo>
                <a:lnTo>
                  <a:pt x="2393048" y="38735"/>
                </a:lnTo>
                <a:lnTo>
                  <a:pt x="2391549" y="37465"/>
                </a:lnTo>
                <a:lnTo>
                  <a:pt x="2387523" y="37465"/>
                </a:lnTo>
                <a:lnTo>
                  <a:pt x="2386596" y="38735"/>
                </a:lnTo>
                <a:lnTo>
                  <a:pt x="2273757" y="38735"/>
                </a:lnTo>
                <a:lnTo>
                  <a:pt x="2272563" y="37465"/>
                </a:lnTo>
                <a:lnTo>
                  <a:pt x="2269731" y="36195"/>
                </a:lnTo>
                <a:lnTo>
                  <a:pt x="2268042" y="36195"/>
                </a:lnTo>
                <a:lnTo>
                  <a:pt x="2264232" y="38735"/>
                </a:lnTo>
                <a:lnTo>
                  <a:pt x="2262162" y="38735"/>
                </a:lnTo>
                <a:lnTo>
                  <a:pt x="2259330" y="37465"/>
                </a:lnTo>
                <a:lnTo>
                  <a:pt x="2258453" y="36195"/>
                </a:lnTo>
                <a:lnTo>
                  <a:pt x="2203208" y="36195"/>
                </a:lnTo>
                <a:lnTo>
                  <a:pt x="2200706" y="34925"/>
                </a:lnTo>
                <a:lnTo>
                  <a:pt x="2175980" y="34925"/>
                </a:lnTo>
                <a:lnTo>
                  <a:pt x="2174925" y="36195"/>
                </a:lnTo>
                <a:lnTo>
                  <a:pt x="2172068" y="36195"/>
                </a:lnTo>
                <a:lnTo>
                  <a:pt x="2169858" y="34925"/>
                </a:lnTo>
                <a:lnTo>
                  <a:pt x="2122360" y="34925"/>
                </a:lnTo>
                <a:lnTo>
                  <a:pt x="2120417" y="33655"/>
                </a:lnTo>
                <a:lnTo>
                  <a:pt x="2111375" y="33655"/>
                </a:lnTo>
                <a:lnTo>
                  <a:pt x="2108212" y="34925"/>
                </a:lnTo>
                <a:lnTo>
                  <a:pt x="2106676" y="34925"/>
                </a:lnTo>
                <a:lnTo>
                  <a:pt x="2103843" y="33655"/>
                </a:lnTo>
                <a:lnTo>
                  <a:pt x="2048370" y="33655"/>
                </a:lnTo>
                <a:lnTo>
                  <a:pt x="2047163" y="32385"/>
                </a:lnTo>
                <a:lnTo>
                  <a:pt x="2044915" y="31115"/>
                </a:lnTo>
                <a:lnTo>
                  <a:pt x="2043811" y="32385"/>
                </a:lnTo>
                <a:lnTo>
                  <a:pt x="2041512" y="32385"/>
                </a:lnTo>
                <a:lnTo>
                  <a:pt x="2040343" y="33655"/>
                </a:lnTo>
                <a:lnTo>
                  <a:pt x="2038324" y="32385"/>
                </a:lnTo>
                <a:lnTo>
                  <a:pt x="2037524" y="31115"/>
                </a:lnTo>
                <a:lnTo>
                  <a:pt x="1979841" y="31115"/>
                </a:lnTo>
                <a:lnTo>
                  <a:pt x="1977580" y="29845"/>
                </a:lnTo>
                <a:lnTo>
                  <a:pt x="1976996" y="31115"/>
                </a:lnTo>
                <a:lnTo>
                  <a:pt x="1967966" y="31115"/>
                </a:lnTo>
                <a:lnTo>
                  <a:pt x="1966582" y="29845"/>
                </a:lnTo>
                <a:lnTo>
                  <a:pt x="1952028" y="29845"/>
                </a:lnTo>
                <a:lnTo>
                  <a:pt x="1950593" y="31115"/>
                </a:lnTo>
                <a:lnTo>
                  <a:pt x="1950059" y="31115"/>
                </a:lnTo>
                <a:lnTo>
                  <a:pt x="1948357" y="29845"/>
                </a:lnTo>
                <a:lnTo>
                  <a:pt x="1893531" y="29845"/>
                </a:lnTo>
                <a:lnTo>
                  <a:pt x="1891614" y="28575"/>
                </a:lnTo>
                <a:lnTo>
                  <a:pt x="1877060" y="28575"/>
                </a:lnTo>
                <a:lnTo>
                  <a:pt x="1875370" y="29845"/>
                </a:lnTo>
                <a:lnTo>
                  <a:pt x="1874862" y="29845"/>
                </a:lnTo>
                <a:lnTo>
                  <a:pt x="1873084" y="28575"/>
                </a:lnTo>
                <a:lnTo>
                  <a:pt x="1871980" y="28575"/>
                </a:lnTo>
                <a:lnTo>
                  <a:pt x="1868716" y="29845"/>
                </a:lnTo>
                <a:lnTo>
                  <a:pt x="1866671" y="29845"/>
                </a:lnTo>
                <a:lnTo>
                  <a:pt x="1864118" y="28575"/>
                </a:lnTo>
                <a:lnTo>
                  <a:pt x="1778469" y="28575"/>
                </a:lnTo>
                <a:lnTo>
                  <a:pt x="1772666" y="27305"/>
                </a:lnTo>
                <a:lnTo>
                  <a:pt x="1765096" y="27305"/>
                </a:lnTo>
                <a:lnTo>
                  <a:pt x="1761896" y="26035"/>
                </a:lnTo>
                <a:lnTo>
                  <a:pt x="1759546" y="26035"/>
                </a:lnTo>
                <a:lnTo>
                  <a:pt x="1756359" y="27305"/>
                </a:lnTo>
                <a:lnTo>
                  <a:pt x="1738363" y="27305"/>
                </a:lnTo>
                <a:lnTo>
                  <a:pt x="1735023" y="28575"/>
                </a:lnTo>
                <a:lnTo>
                  <a:pt x="1732584" y="27305"/>
                </a:lnTo>
                <a:lnTo>
                  <a:pt x="1726679" y="27305"/>
                </a:lnTo>
                <a:lnTo>
                  <a:pt x="1725815" y="26035"/>
                </a:lnTo>
                <a:lnTo>
                  <a:pt x="1720037" y="26035"/>
                </a:lnTo>
                <a:lnTo>
                  <a:pt x="1715630" y="27305"/>
                </a:lnTo>
                <a:lnTo>
                  <a:pt x="1713649" y="27305"/>
                </a:lnTo>
                <a:lnTo>
                  <a:pt x="1713090" y="26035"/>
                </a:lnTo>
                <a:lnTo>
                  <a:pt x="1705495" y="26035"/>
                </a:lnTo>
                <a:lnTo>
                  <a:pt x="1704898" y="27305"/>
                </a:lnTo>
                <a:lnTo>
                  <a:pt x="1703120" y="27305"/>
                </a:lnTo>
                <a:lnTo>
                  <a:pt x="1700352" y="26035"/>
                </a:lnTo>
                <a:lnTo>
                  <a:pt x="1635112" y="26035"/>
                </a:lnTo>
                <a:lnTo>
                  <a:pt x="1632940" y="24765"/>
                </a:lnTo>
                <a:lnTo>
                  <a:pt x="1614043" y="24765"/>
                </a:lnTo>
                <a:lnTo>
                  <a:pt x="1613560" y="23495"/>
                </a:lnTo>
                <a:lnTo>
                  <a:pt x="1814487" y="23495"/>
                </a:lnTo>
                <a:lnTo>
                  <a:pt x="1816430" y="24765"/>
                </a:lnTo>
                <a:lnTo>
                  <a:pt x="1835899" y="24765"/>
                </a:lnTo>
                <a:lnTo>
                  <a:pt x="1838350" y="23495"/>
                </a:lnTo>
                <a:lnTo>
                  <a:pt x="1878609" y="23495"/>
                </a:lnTo>
                <a:lnTo>
                  <a:pt x="1880781" y="24765"/>
                </a:lnTo>
                <a:lnTo>
                  <a:pt x="1889544" y="24765"/>
                </a:lnTo>
                <a:lnTo>
                  <a:pt x="1892046" y="23495"/>
                </a:lnTo>
                <a:lnTo>
                  <a:pt x="1894103" y="23495"/>
                </a:lnTo>
                <a:lnTo>
                  <a:pt x="1896821" y="24765"/>
                </a:lnTo>
                <a:lnTo>
                  <a:pt x="1897316" y="24765"/>
                </a:lnTo>
                <a:lnTo>
                  <a:pt x="1898764" y="23495"/>
                </a:lnTo>
                <a:lnTo>
                  <a:pt x="1906079" y="23495"/>
                </a:lnTo>
                <a:lnTo>
                  <a:pt x="1908606" y="24765"/>
                </a:lnTo>
                <a:lnTo>
                  <a:pt x="1911032" y="24765"/>
                </a:lnTo>
                <a:lnTo>
                  <a:pt x="1912429" y="23495"/>
                </a:lnTo>
                <a:lnTo>
                  <a:pt x="1914804" y="23495"/>
                </a:lnTo>
                <a:lnTo>
                  <a:pt x="1917026" y="24765"/>
                </a:lnTo>
                <a:lnTo>
                  <a:pt x="1932127" y="24765"/>
                </a:lnTo>
                <a:lnTo>
                  <a:pt x="1934083" y="26035"/>
                </a:lnTo>
                <a:lnTo>
                  <a:pt x="1947900" y="26035"/>
                </a:lnTo>
                <a:lnTo>
                  <a:pt x="1948764" y="24765"/>
                </a:lnTo>
                <a:lnTo>
                  <a:pt x="1957603" y="24765"/>
                </a:lnTo>
                <a:lnTo>
                  <a:pt x="1959305" y="26035"/>
                </a:lnTo>
                <a:lnTo>
                  <a:pt x="1961299" y="24765"/>
                </a:lnTo>
                <a:lnTo>
                  <a:pt x="1985035" y="24765"/>
                </a:lnTo>
                <a:lnTo>
                  <a:pt x="1987499" y="26035"/>
                </a:lnTo>
                <a:lnTo>
                  <a:pt x="1992337" y="26035"/>
                </a:lnTo>
                <a:lnTo>
                  <a:pt x="1995170" y="24765"/>
                </a:lnTo>
                <a:lnTo>
                  <a:pt x="1996655" y="24765"/>
                </a:lnTo>
                <a:lnTo>
                  <a:pt x="1998941" y="26035"/>
                </a:lnTo>
                <a:lnTo>
                  <a:pt x="2006434" y="26035"/>
                </a:lnTo>
                <a:lnTo>
                  <a:pt x="2008136" y="24765"/>
                </a:lnTo>
                <a:lnTo>
                  <a:pt x="2009241" y="26035"/>
                </a:lnTo>
                <a:lnTo>
                  <a:pt x="2041283" y="26035"/>
                </a:lnTo>
                <a:lnTo>
                  <a:pt x="2042477" y="24765"/>
                </a:lnTo>
                <a:lnTo>
                  <a:pt x="2043391" y="24765"/>
                </a:lnTo>
                <a:lnTo>
                  <a:pt x="2046262" y="27305"/>
                </a:lnTo>
                <a:lnTo>
                  <a:pt x="2048268" y="26035"/>
                </a:lnTo>
                <a:lnTo>
                  <a:pt x="2050783" y="24765"/>
                </a:lnTo>
                <a:lnTo>
                  <a:pt x="2058416" y="24765"/>
                </a:lnTo>
                <a:lnTo>
                  <a:pt x="2060575" y="26035"/>
                </a:lnTo>
                <a:lnTo>
                  <a:pt x="2073402" y="26035"/>
                </a:lnTo>
                <a:lnTo>
                  <a:pt x="2078913" y="27305"/>
                </a:lnTo>
                <a:lnTo>
                  <a:pt x="2082330" y="27305"/>
                </a:lnTo>
                <a:lnTo>
                  <a:pt x="2082901" y="28575"/>
                </a:lnTo>
                <a:lnTo>
                  <a:pt x="2108581" y="28575"/>
                </a:lnTo>
                <a:lnTo>
                  <a:pt x="2109686" y="27305"/>
                </a:lnTo>
                <a:lnTo>
                  <a:pt x="2111883" y="27305"/>
                </a:lnTo>
                <a:lnTo>
                  <a:pt x="2113280" y="28575"/>
                </a:lnTo>
                <a:lnTo>
                  <a:pt x="2136838" y="28575"/>
                </a:lnTo>
                <a:lnTo>
                  <a:pt x="2137943" y="27305"/>
                </a:lnTo>
                <a:lnTo>
                  <a:pt x="2140039" y="26035"/>
                </a:lnTo>
                <a:lnTo>
                  <a:pt x="2140585" y="27305"/>
                </a:lnTo>
                <a:lnTo>
                  <a:pt x="2142718" y="28575"/>
                </a:lnTo>
                <a:lnTo>
                  <a:pt x="2181110" y="28575"/>
                </a:lnTo>
                <a:lnTo>
                  <a:pt x="2183244" y="29845"/>
                </a:lnTo>
                <a:lnTo>
                  <a:pt x="2200351" y="29845"/>
                </a:lnTo>
                <a:lnTo>
                  <a:pt x="2204262" y="31115"/>
                </a:lnTo>
                <a:lnTo>
                  <a:pt x="2205278" y="31115"/>
                </a:lnTo>
                <a:lnTo>
                  <a:pt x="2209012" y="29845"/>
                </a:lnTo>
                <a:lnTo>
                  <a:pt x="2211019" y="29845"/>
                </a:lnTo>
                <a:lnTo>
                  <a:pt x="2214194" y="31115"/>
                </a:lnTo>
                <a:lnTo>
                  <a:pt x="2217204" y="31115"/>
                </a:lnTo>
                <a:lnTo>
                  <a:pt x="2219655" y="32385"/>
                </a:lnTo>
                <a:lnTo>
                  <a:pt x="2222373" y="31115"/>
                </a:lnTo>
                <a:lnTo>
                  <a:pt x="2224036" y="31115"/>
                </a:lnTo>
                <a:lnTo>
                  <a:pt x="2225141" y="29845"/>
                </a:lnTo>
                <a:lnTo>
                  <a:pt x="2227148" y="31115"/>
                </a:lnTo>
                <a:lnTo>
                  <a:pt x="2232977" y="31115"/>
                </a:lnTo>
                <a:lnTo>
                  <a:pt x="2234082" y="29845"/>
                </a:lnTo>
                <a:lnTo>
                  <a:pt x="2242870" y="29845"/>
                </a:lnTo>
                <a:lnTo>
                  <a:pt x="2243480" y="31115"/>
                </a:lnTo>
                <a:lnTo>
                  <a:pt x="2274049" y="31115"/>
                </a:lnTo>
                <a:lnTo>
                  <a:pt x="2286851" y="32385"/>
                </a:lnTo>
                <a:lnTo>
                  <a:pt x="2293264" y="31115"/>
                </a:lnTo>
                <a:lnTo>
                  <a:pt x="2302027" y="31115"/>
                </a:lnTo>
                <a:lnTo>
                  <a:pt x="2303970" y="29845"/>
                </a:lnTo>
                <a:lnTo>
                  <a:pt x="2304859" y="29845"/>
                </a:lnTo>
                <a:lnTo>
                  <a:pt x="2307056" y="31115"/>
                </a:lnTo>
                <a:lnTo>
                  <a:pt x="2308441" y="32385"/>
                </a:lnTo>
                <a:lnTo>
                  <a:pt x="2317648" y="31115"/>
                </a:lnTo>
                <a:lnTo>
                  <a:pt x="2325268" y="31115"/>
                </a:lnTo>
                <a:lnTo>
                  <a:pt x="2336558" y="32385"/>
                </a:lnTo>
                <a:lnTo>
                  <a:pt x="2340229" y="32385"/>
                </a:lnTo>
                <a:lnTo>
                  <a:pt x="2346922" y="31115"/>
                </a:lnTo>
                <a:lnTo>
                  <a:pt x="2349957" y="31115"/>
                </a:lnTo>
                <a:lnTo>
                  <a:pt x="2356370" y="32385"/>
                </a:lnTo>
                <a:lnTo>
                  <a:pt x="2377084" y="32385"/>
                </a:lnTo>
                <a:lnTo>
                  <a:pt x="2378976" y="33655"/>
                </a:lnTo>
                <a:lnTo>
                  <a:pt x="2391803" y="33655"/>
                </a:lnTo>
                <a:lnTo>
                  <a:pt x="2393264" y="32385"/>
                </a:lnTo>
                <a:lnTo>
                  <a:pt x="2396375" y="32385"/>
                </a:lnTo>
                <a:lnTo>
                  <a:pt x="2403691" y="31115"/>
                </a:lnTo>
                <a:lnTo>
                  <a:pt x="2410091" y="31115"/>
                </a:lnTo>
                <a:lnTo>
                  <a:pt x="2416505" y="32385"/>
                </a:lnTo>
                <a:lnTo>
                  <a:pt x="2431567" y="32385"/>
                </a:lnTo>
                <a:lnTo>
                  <a:pt x="2433358" y="31115"/>
                </a:lnTo>
                <a:lnTo>
                  <a:pt x="2437295" y="31115"/>
                </a:lnTo>
                <a:lnTo>
                  <a:pt x="2445232" y="32385"/>
                </a:lnTo>
                <a:lnTo>
                  <a:pt x="2451620" y="32385"/>
                </a:lnTo>
                <a:lnTo>
                  <a:pt x="2458034" y="31115"/>
                </a:lnTo>
                <a:lnTo>
                  <a:pt x="2462885" y="31115"/>
                </a:lnTo>
                <a:lnTo>
                  <a:pt x="2465095" y="29845"/>
                </a:lnTo>
                <a:lnTo>
                  <a:pt x="2468143" y="29845"/>
                </a:lnTo>
                <a:lnTo>
                  <a:pt x="2470289" y="31115"/>
                </a:lnTo>
                <a:lnTo>
                  <a:pt x="2473439" y="31115"/>
                </a:lnTo>
                <a:lnTo>
                  <a:pt x="2474823" y="29845"/>
                </a:lnTo>
                <a:lnTo>
                  <a:pt x="2517927" y="29845"/>
                </a:lnTo>
                <a:lnTo>
                  <a:pt x="2518321" y="28575"/>
                </a:lnTo>
                <a:lnTo>
                  <a:pt x="2518194" y="27305"/>
                </a:lnTo>
                <a:lnTo>
                  <a:pt x="2517686" y="27305"/>
                </a:lnTo>
                <a:lnTo>
                  <a:pt x="2517038" y="26035"/>
                </a:lnTo>
                <a:lnTo>
                  <a:pt x="2496604" y="26035"/>
                </a:lnTo>
                <a:lnTo>
                  <a:pt x="2495969" y="27305"/>
                </a:lnTo>
                <a:lnTo>
                  <a:pt x="2491816" y="27305"/>
                </a:lnTo>
                <a:lnTo>
                  <a:pt x="2491511" y="26035"/>
                </a:lnTo>
                <a:lnTo>
                  <a:pt x="2485758" y="26035"/>
                </a:lnTo>
                <a:lnTo>
                  <a:pt x="2482011" y="28575"/>
                </a:lnTo>
                <a:lnTo>
                  <a:pt x="2480856" y="27305"/>
                </a:lnTo>
                <a:lnTo>
                  <a:pt x="2477693" y="26035"/>
                </a:lnTo>
                <a:lnTo>
                  <a:pt x="2475560" y="26035"/>
                </a:lnTo>
                <a:lnTo>
                  <a:pt x="2471813" y="27305"/>
                </a:lnTo>
                <a:lnTo>
                  <a:pt x="2470048" y="28575"/>
                </a:lnTo>
                <a:lnTo>
                  <a:pt x="2460904" y="28575"/>
                </a:lnTo>
                <a:lnTo>
                  <a:pt x="2455913" y="27305"/>
                </a:lnTo>
                <a:lnTo>
                  <a:pt x="2455037" y="27305"/>
                </a:lnTo>
                <a:lnTo>
                  <a:pt x="2453919" y="24765"/>
                </a:lnTo>
                <a:lnTo>
                  <a:pt x="2453411" y="24765"/>
                </a:lnTo>
                <a:lnTo>
                  <a:pt x="2452128" y="27305"/>
                </a:lnTo>
                <a:lnTo>
                  <a:pt x="2443772" y="27305"/>
                </a:lnTo>
                <a:lnTo>
                  <a:pt x="2412047" y="28575"/>
                </a:lnTo>
                <a:lnTo>
                  <a:pt x="2375611" y="28575"/>
                </a:lnTo>
                <a:lnTo>
                  <a:pt x="2374404" y="27305"/>
                </a:lnTo>
                <a:lnTo>
                  <a:pt x="2373338" y="24765"/>
                </a:lnTo>
                <a:lnTo>
                  <a:pt x="2372753" y="24765"/>
                </a:lnTo>
                <a:lnTo>
                  <a:pt x="2371953" y="27305"/>
                </a:lnTo>
                <a:lnTo>
                  <a:pt x="2371509" y="27305"/>
                </a:lnTo>
                <a:lnTo>
                  <a:pt x="2369108" y="28575"/>
                </a:lnTo>
                <a:lnTo>
                  <a:pt x="2367610" y="27305"/>
                </a:lnTo>
                <a:lnTo>
                  <a:pt x="2366492" y="26035"/>
                </a:lnTo>
                <a:lnTo>
                  <a:pt x="2366365" y="26035"/>
                </a:lnTo>
                <a:lnTo>
                  <a:pt x="2365464" y="24765"/>
                </a:lnTo>
                <a:lnTo>
                  <a:pt x="2363927" y="24765"/>
                </a:lnTo>
                <a:lnTo>
                  <a:pt x="2362327" y="27305"/>
                </a:lnTo>
                <a:lnTo>
                  <a:pt x="2361044" y="28575"/>
                </a:lnTo>
                <a:lnTo>
                  <a:pt x="2358593" y="27305"/>
                </a:lnTo>
                <a:lnTo>
                  <a:pt x="2358364" y="27305"/>
                </a:lnTo>
                <a:lnTo>
                  <a:pt x="2356789" y="24765"/>
                </a:lnTo>
                <a:lnTo>
                  <a:pt x="2356510" y="24765"/>
                </a:lnTo>
                <a:lnTo>
                  <a:pt x="2354821" y="27305"/>
                </a:lnTo>
                <a:lnTo>
                  <a:pt x="2354618" y="27305"/>
                </a:lnTo>
                <a:lnTo>
                  <a:pt x="2352878" y="24765"/>
                </a:lnTo>
                <a:lnTo>
                  <a:pt x="2352662" y="24765"/>
                </a:lnTo>
                <a:lnTo>
                  <a:pt x="2351646" y="27305"/>
                </a:lnTo>
                <a:lnTo>
                  <a:pt x="2350782" y="27305"/>
                </a:lnTo>
                <a:lnTo>
                  <a:pt x="2349004" y="28575"/>
                </a:lnTo>
                <a:lnTo>
                  <a:pt x="2348522" y="28575"/>
                </a:lnTo>
                <a:lnTo>
                  <a:pt x="2346972" y="29845"/>
                </a:lnTo>
                <a:lnTo>
                  <a:pt x="2346388" y="28575"/>
                </a:lnTo>
                <a:lnTo>
                  <a:pt x="2337168" y="28575"/>
                </a:lnTo>
                <a:lnTo>
                  <a:pt x="2311171" y="27305"/>
                </a:lnTo>
                <a:lnTo>
                  <a:pt x="2295969" y="27305"/>
                </a:lnTo>
                <a:lnTo>
                  <a:pt x="2293721" y="26035"/>
                </a:lnTo>
                <a:lnTo>
                  <a:pt x="2292820" y="27305"/>
                </a:lnTo>
                <a:lnTo>
                  <a:pt x="2286838" y="27305"/>
                </a:lnTo>
                <a:lnTo>
                  <a:pt x="2285365" y="24765"/>
                </a:lnTo>
                <a:lnTo>
                  <a:pt x="2266696" y="24765"/>
                </a:lnTo>
                <a:lnTo>
                  <a:pt x="2264562" y="26035"/>
                </a:lnTo>
                <a:lnTo>
                  <a:pt x="2263686" y="26035"/>
                </a:lnTo>
                <a:lnTo>
                  <a:pt x="2261311" y="24765"/>
                </a:lnTo>
                <a:lnTo>
                  <a:pt x="2261120" y="24765"/>
                </a:lnTo>
                <a:lnTo>
                  <a:pt x="2259838" y="26035"/>
                </a:lnTo>
                <a:lnTo>
                  <a:pt x="2259406" y="26035"/>
                </a:lnTo>
                <a:lnTo>
                  <a:pt x="2258085" y="27305"/>
                </a:lnTo>
                <a:lnTo>
                  <a:pt x="2257425" y="27305"/>
                </a:lnTo>
                <a:lnTo>
                  <a:pt x="2255939" y="24765"/>
                </a:lnTo>
                <a:lnTo>
                  <a:pt x="2253399" y="24765"/>
                </a:lnTo>
                <a:lnTo>
                  <a:pt x="2252865" y="26035"/>
                </a:lnTo>
                <a:lnTo>
                  <a:pt x="2251227" y="26035"/>
                </a:lnTo>
                <a:lnTo>
                  <a:pt x="2250135" y="24765"/>
                </a:lnTo>
                <a:lnTo>
                  <a:pt x="2249500" y="24765"/>
                </a:lnTo>
                <a:lnTo>
                  <a:pt x="2247303" y="26035"/>
                </a:lnTo>
                <a:lnTo>
                  <a:pt x="2235301" y="26035"/>
                </a:lnTo>
                <a:lnTo>
                  <a:pt x="2234311" y="23495"/>
                </a:lnTo>
                <a:lnTo>
                  <a:pt x="2233803" y="23495"/>
                </a:lnTo>
                <a:lnTo>
                  <a:pt x="2231720" y="24765"/>
                </a:lnTo>
                <a:lnTo>
                  <a:pt x="2230475" y="26035"/>
                </a:lnTo>
                <a:lnTo>
                  <a:pt x="2228240" y="26035"/>
                </a:lnTo>
                <a:lnTo>
                  <a:pt x="2227808" y="24765"/>
                </a:lnTo>
                <a:lnTo>
                  <a:pt x="2226843" y="23495"/>
                </a:lnTo>
                <a:lnTo>
                  <a:pt x="2226513" y="23495"/>
                </a:lnTo>
                <a:lnTo>
                  <a:pt x="2225586" y="24765"/>
                </a:lnTo>
                <a:lnTo>
                  <a:pt x="2225281" y="24765"/>
                </a:lnTo>
                <a:lnTo>
                  <a:pt x="2224621" y="26035"/>
                </a:lnTo>
                <a:lnTo>
                  <a:pt x="2223224" y="26035"/>
                </a:lnTo>
                <a:lnTo>
                  <a:pt x="2220430" y="23495"/>
                </a:lnTo>
                <a:lnTo>
                  <a:pt x="2217496" y="23495"/>
                </a:lnTo>
                <a:lnTo>
                  <a:pt x="2217496" y="26035"/>
                </a:lnTo>
                <a:lnTo>
                  <a:pt x="2215210" y="26035"/>
                </a:lnTo>
                <a:lnTo>
                  <a:pt x="2214854" y="24765"/>
                </a:lnTo>
                <a:lnTo>
                  <a:pt x="2217382" y="24765"/>
                </a:lnTo>
                <a:lnTo>
                  <a:pt x="2217496" y="26035"/>
                </a:lnTo>
                <a:lnTo>
                  <a:pt x="2217496" y="23495"/>
                </a:lnTo>
                <a:lnTo>
                  <a:pt x="2215362" y="23495"/>
                </a:lnTo>
                <a:lnTo>
                  <a:pt x="2214664" y="24765"/>
                </a:lnTo>
                <a:lnTo>
                  <a:pt x="2213584" y="24765"/>
                </a:lnTo>
                <a:lnTo>
                  <a:pt x="2212098" y="23495"/>
                </a:lnTo>
                <a:lnTo>
                  <a:pt x="2206244" y="23495"/>
                </a:lnTo>
                <a:lnTo>
                  <a:pt x="2206523" y="24765"/>
                </a:lnTo>
                <a:lnTo>
                  <a:pt x="2209901" y="24765"/>
                </a:lnTo>
                <a:lnTo>
                  <a:pt x="2210181" y="26035"/>
                </a:lnTo>
                <a:lnTo>
                  <a:pt x="2205291" y="26035"/>
                </a:lnTo>
                <a:lnTo>
                  <a:pt x="2201722" y="24765"/>
                </a:lnTo>
                <a:lnTo>
                  <a:pt x="2199322" y="24765"/>
                </a:lnTo>
                <a:lnTo>
                  <a:pt x="2197366" y="23495"/>
                </a:lnTo>
                <a:lnTo>
                  <a:pt x="2192515" y="23495"/>
                </a:lnTo>
                <a:lnTo>
                  <a:pt x="2188248" y="22225"/>
                </a:lnTo>
                <a:lnTo>
                  <a:pt x="2183396" y="23495"/>
                </a:lnTo>
                <a:lnTo>
                  <a:pt x="2181517" y="23495"/>
                </a:lnTo>
                <a:lnTo>
                  <a:pt x="2180844" y="24765"/>
                </a:lnTo>
                <a:lnTo>
                  <a:pt x="2179358" y="26035"/>
                </a:lnTo>
                <a:lnTo>
                  <a:pt x="2177110" y="24765"/>
                </a:lnTo>
                <a:lnTo>
                  <a:pt x="2155583" y="24765"/>
                </a:lnTo>
                <a:lnTo>
                  <a:pt x="2155063" y="23495"/>
                </a:lnTo>
                <a:lnTo>
                  <a:pt x="2155723" y="23495"/>
                </a:lnTo>
                <a:lnTo>
                  <a:pt x="2157069" y="22225"/>
                </a:lnTo>
                <a:lnTo>
                  <a:pt x="2156587" y="22225"/>
                </a:lnTo>
                <a:lnTo>
                  <a:pt x="2156282" y="20955"/>
                </a:lnTo>
                <a:lnTo>
                  <a:pt x="2154390" y="20955"/>
                </a:lnTo>
                <a:lnTo>
                  <a:pt x="2153081" y="22225"/>
                </a:lnTo>
                <a:lnTo>
                  <a:pt x="2151773" y="24765"/>
                </a:lnTo>
                <a:lnTo>
                  <a:pt x="2138845" y="24765"/>
                </a:lnTo>
                <a:lnTo>
                  <a:pt x="2138553" y="23495"/>
                </a:lnTo>
                <a:lnTo>
                  <a:pt x="2138705" y="23495"/>
                </a:lnTo>
                <a:lnTo>
                  <a:pt x="2139200" y="22225"/>
                </a:lnTo>
                <a:lnTo>
                  <a:pt x="2137918" y="20955"/>
                </a:lnTo>
                <a:lnTo>
                  <a:pt x="2136000" y="20955"/>
                </a:lnTo>
                <a:lnTo>
                  <a:pt x="2134717" y="22225"/>
                </a:lnTo>
                <a:lnTo>
                  <a:pt x="2133663" y="23495"/>
                </a:lnTo>
                <a:lnTo>
                  <a:pt x="2132444" y="24765"/>
                </a:lnTo>
                <a:lnTo>
                  <a:pt x="2127745" y="23495"/>
                </a:lnTo>
                <a:lnTo>
                  <a:pt x="2099957" y="23495"/>
                </a:lnTo>
                <a:lnTo>
                  <a:pt x="2088667" y="22225"/>
                </a:lnTo>
                <a:lnTo>
                  <a:pt x="2087473" y="22225"/>
                </a:lnTo>
                <a:lnTo>
                  <a:pt x="2085009" y="20955"/>
                </a:lnTo>
                <a:lnTo>
                  <a:pt x="2083498" y="20955"/>
                </a:lnTo>
                <a:lnTo>
                  <a:pt x="2081466" y="19685"/>
                </a:lnTo>
                <a:lnTo>
                  <a:pt x="2079967" y="19685"/>
                </a:lnTo>
                <a:lnTo>
                  <a:pt x="2079967" y="22225"/>
                </a:lnTo>
                <a:lnTo>
                  <a:pt x="2078139" y="22225"/>
                </a:lnTo>
                <a:lnTo>
                  <a:pt x="2078558" y="20955"/>
                </a:lnTo>
                <a:lnTo>
                  <a:pt x="2079104" y="20955"/>
                </a:lnTo>
                <a:lnTo>
                  <a:pt x="2079967" y="22225"/>
                </a:lnTo>
                <a:lnTo>
                  <a:pt x="2079967" y="19685"/>
                </a:lnTo>
                <a:lnTo>
                  <a:pt x="2076615" y="19685"/>
                </a:lnTo>
                <a:lnTo>
                  <a:pt x="2074697" y="20955"/>
                </a:lnTo>
                <a:lnTo>
                  <a:pt x="2074164" y="20955"/>
                </a:lnTo>
                <a:lnTo>
                  <a:pt x="2072182" y="19685"/>
                </a:lnTo>
                <a:lnTo>
                  <a:pt x="2070696" y="19685"/>
                </a:lnTo>
                <a:lnTo>
                  <a:pt x="2066061" y="20955"/>
                </a:lnTo>
                <a:lnTo>
                  <a:pt x="2052815" y="20955"/>
                </a:lnTo>
                <a:lnTo>
                  <a:pt x="2050745" y="19685"/>
                </a:lnTo>
                <a:lnTo>
                  <a:pt x="2049106" y="22225"/>
                </a:lnTo>
                <a:lnTo>
                  <a:pt x="2047201" y="22225"/>
                </a:lnTo>
                <a:lnTo>
                  <a:pt x="2046376" y="20955"/>
                </a:lnTo>
                <a:lnTo>
                  <a:pt x="2012238" y="20955"/>
                </a:lnTo>
                <a:lnTo>
                  <a:pt x="2010283" y="19685"/>
                </a:lnTo>
                <a:lnTo>
                  <a:pt x="2003323" y="19685"/>
                </a:lnTo>
                <a:lnTo>
                  <a:pt x="2002218" y="20955"/>
                </a:lnTo>
                <a:lnTo>
                  <a:pt x="1998738" y="20955"/>
                </a:lnTo>
                <a:lnTo>
                  <a:pt x="1997773" y="19685"/>
                </a:lnTo>
                <a:lnTo>
                  <a:pt x="1997125" y="18415"/>
                </a:lnTo>
                <a:lnTo>
                  <a:pt x="1995424" y="18415"/>
                </a:lnTo>
                <a:lnTo>
                  <a:pt x="1994687" y="19685"/>
                </a:lnTo>
                <a:lnTo>
                  <a:pt x="1989747" y="19685"/>
                </a:lnTo>
                <a:lnTo>
                  <a:pt x="1987207" y="20955"/>
                </a:lnTo>
                <a:lnTo>
                  <a:pt x="1985416" y="20955"/>
                </a:lnTo>
                <a:lnTo>
                  <a:pt x="1981885" y="19685"/>
                </a:lnTo>
                <a:lnTo>
                  <a:pt x="1968639" y="19685"/>
                </a:lnTo>
                <a:lnTo>
                  <a:pt x="1966963" y="18415"/>
                </a:lnTo>
                <a:lnTo>
                  <a:pt x="1965934" y="18415"/>
                </a:lnTo>
                <a:lnTo>
                  <a:pt x="1964283" y="19685"/>
                </a:lnTo>
                <a:lnTo>
                  <a:pt x="1947773" y="19685"/>
                </a:lnTo>
                <a:lnTo>
                  <a:pt x="1946351" y="18415"/>
                </a:lnTo>
                <a:lnTo>
                  <a:pt x="1941626" y="18415"/>
                </a:lnTo>
                <a:lnTo>
                  <a:pt x="1940839" y="19685"/>
                </a:lnTo>
                <a:lnTo>
                  <a:pt x="1928355" y="19685"/>
                </a:lnTo>
                <a:lnTo>
                  <a:pt x="1927504" y="18415"/>
                </a:lnTo>
                <a:lnTo>
                  <a:pt x="1925294" y="18415"/>
                </a:lnTo>
                <a:lnTo>
                  <a:pt x="1922335" y="19685"/>
                </a:lnTo>
                <a:lnTo>
                  <a:pt x="1919922" y="19685"/>
                </a:lnTo>
                <a:lnTo>
                  <a:pt x="1917242" y="18415"/>
                </a:lnTo>
                <a:lnTo>
                  <a:pt x="1916442" y="18415"/>
                </a:lnTo>
                <a:lnTo>
                  <a:pt x="1915274" y="15875"/>
                </a:lnTo>
                <a:lnTo>
                  <a:pt x="1912429" y="15875"/>
                </a:lnTo>
                <a:lnTo>
                  <a:pt x="1910867" y="17145"/>
                </a:lnTo>
                <a:lnTo>
                  <a:pt x="1910143" y="17145"/>
                </a:lnTo>
                <a:lnTo>
                  <a:pt x="1908479" y="19685"/>
                </a:lnTo>
                <a:lnTo>
                  <a:pt x="1905152" y="19685"/>
                </a:lnTo>
                <a:lnTo>
                  <a:pt x="1904314" y="18415"/>
                </a:lnTo>
                <a:lnTo>
                  <a:pt x="1903349" y="18415"/>
                </a:lnTo>
                <a:lnTo>
                  <a:pt x="1903095" y="17145"/>
                </a:lnTo>
                <a:lnTo>
                  <a:pt x="1902180" y="15875"/>
                </a:lnTo>
                <a:lnTo>
                  <a:pt x="1900656" y="15875"/>
                </a:lnTo>
                <a:lnTo>
                  <a:pt x="1899602" y="18415"/>
                </a:lnTo>
                <a:lnTo>
                  <a:pt x="1898573" y="19685"/>
                </a:lnTo>
                <a:lnTo>
                  <a:pt x="1892223" y="19685"/>
                </a:lnTo>
                <a:lnTo>
                  <a:pt x="1891372" y="18415"/>
                </a:lnTo>
                <a:lnTo>
                  <a:pt x="1889874" y="18415"/>
                </a:lnTo>
                <a:lnTo>
                  <a:pt x="1889213" y="17145"/>
                </a:lnTo>
                <a:lnTo>
                  <a:pt x="1887728" y="15875"/>
                </a:lnTo>
                <a:lnTo>
                  <a:pt x="1886800" y="15875"/>
                </a:lnTo>
                <a:lnTo>
                  <a:pt x="1885099" y="17145"/>
                </a:lnTo>
                <a:lnTo>
                  <a:pt x="1884362" y="17145"/>
                </a:lnTo>
                <a:lnTo>
                  <a:pt x="1881682" y="18415"/>
                </a:lnTo>
                <a:lnTo>
                  <a:pt x="1880057" y="18415"/>
                </a:lnTo>
                <a:lnTo>
                  <a:pt x="1877187" y="19685"/>
                </a:lnTo>
                <a:lnTo>
                  <a:pt x="1875904" y="19685"/>
                </a:lnTo>
                <a:lnTo>
                  <a:pt x="1873415" y="18415"/>
                </a:lnTo>
                <a:lnTo>
                  <a:pt x="1868855" y="18415"/>
                </a:lnTo>
                <a:lnTo>
                  <a:pt x="1867496" y="17145"/>
                </a:lnTo>
                <a:lnTo>
                  <a:pt x="1864715" y="15875"/>
                </a:lnTo>
                <a:lnTo>
                  <a:pt x="1863191" y="15875"/>
                </a:lnTo>
                <a:lnTo>
                  <a:pt x="1860956" y="17145"/>
                </a:lnTo>
                <a:lnTo>
                  <a:pt x="1860207" y="17145"/>
                </a:lnTo>
                <a:lnTo>
                  <a:pt x="1858187" y="15875"/>
                </a:lnTo>
                <a:lnTo>
                  <a:pt x="1857070" y="15875"/>
                </a:lnTo>
                <a:lnTo>
                  <a:pt x="1854377" y="18415"/>
                </a:lnTo>
                <a:lnTo>
                  <a:pt x="1844827" y="18415"/>
                </a:lnTo>
                <a:lnTo>
                  <a:pt x="1843773" y="17145"/>
                </a:lnTo>
                <a:lnTo>
                  <a:pt x="1842147" y="15875"/>
                </a:lnTo>
                <a:lnTo>
                  <a:pt x="1841385" y="15875"/>
                </a:lnTo>
                <a:lnTo>
                  <a:pt x="1840001" y="14605"/>
                </a:lnTo>
                <a:lnTo>
                  <a:pt x="1838655" y="14605"/>
                </a:lnTo>
                <a:lnTo>
                  <a:pt x="1837804" y="15875"/>
                </a:lnTo>
                <a:lnTo>
                  <a:pt x="1837512" y="15875"/>
                </a:lnTo>
                <a:lnTo>
                  <a:pt x="1836762" y="17145"/>
                </a:lnTo>
                <a:lnTo>
                  <a:pt x="1836229" y="17145"/>
                </a:lnTo>
                <a:lnTo>
                  <a:pt x="1834362" y="18415"/>
                </a:lnTo>
                <a:lnTo>
                  <a:pt x="1833181" y="17145"/>
                </a:lnTo>
                <a:lnTo>
                  <a:pt x="1831009" y="17145"/>
                </a:lnTo>
                <a:lnTo>
                  <a:pt x="1828774" y="18415"/>
                </a:lnTo>
                <a:lnTo>
                  <a:pt x="1826933" y="17145"/>
                </a:lnTo>
                <a:lnTo>
                  <a:pt x="1823796" y="17145"/>
                </a:lnTo>
                <a:lnTo>
                  <a:pt x="1821751" y="15875"/>
                </a:lnTo>
                <a:lnTo>
                  <a:pt x="1820468" y="14605"/>
                </a:lnTo>
                <a:lnTo>
                  <a:pt x="1819859" y="14605"/>
                </a:lnTo>
                <a:lnTo>
                  <a:pt x="1817522" y="17145"/>
                </a:lnTo>
                <a:lnTo>
                  <a:pt x="1811020" y="17145"/>
                </a:lnTo>
                <a:lnTo>
                  <a:pt x="1808289" y="15875"/>
                </a:lnTo>
                <a:lnTo>
                  <a:pt x="1806917" y="15875"/>
                </a:lnTo>
                <a:lnTo>
                  <a:pt x="1804987" y="14605"/>
                </a:lnTo>
                <a:lnTo>
                  <a:pt x="1789188" y="14605"/>
                </a:lnTo>
                <a:lnTo>
                  <a:pt x="1788121" y="15875"/>
                </a:lnTo>
                <a:lnTo>
                  <a:pt x="1787880" y="15875"/>
                </a:lnTo>
                <a:lnTo>
                  <a:pt x="1786420" y="17145"/>
                </a:lnTo>
                <a:lnTo>
                  <a:pt x="1780844" y="17145"/>
                </a:lnTo>
                <a:lnTo>
                  <a:pt x="1778698" y="15875"/>
                </a:lnTo>
                <a:lnTo>
                  <a:pt x="1777771" y="15875"/>
                </a:lnTo>
                <a:lnTo>
                  <a:pt x="1776298" y="14605"/>
                </a:lnTo>
                <a:lnTo>
                  <a:pt x="1775764" y="14605"/>
                </a:lnTo>
                <a:lnTo>
                  <a:pt x="1774875" y="17145"/>
                </a:lnTo>
                <a:lnTo>
                  <a:pt x="1761210" y="17145"/>
                </a:lnTo>
                <a:lnTo>
                  <a:pt x="1760118" y="14605"/>
                </a:lnTo>
                <a:lnTo>
                  <a:pt x="1745284" y="14605"/>
                </a:lnTo>
                <a:lnTo>
                  <a:pt x="1743443" y="15875"/>
                </a:lnTo>
                <a:lnTo>
                  <a:pt x="1734070" y="15875"/>
                </a:lnTo>
                <a:lnTo>
                  <a:pt x="1731645" y="14605"/>
                </a:lnTo>
                <a:lnTo>
                  <a:pt x="1715820" y="14605"/>
                </a:lnTo>
                <a:lnTo>
                  <a:pt x="1714195" y="13335"/>
                </a:lnTo>
                <a:lnTo>
                  <a:pt x="1711134" y="13335"/>
                </a:lnTo>
                <a:lnTo>
                  <a:pt x="1710423" y="14605"/>
                </a:lnTo>
                <a:lnTo>
                  <a:pt x="1708924" y="15875"/>
                </a:lnTo>
                <a:lnTo>
                  <a:pt x="1707121" y="14605"/>
                </a:lnTo>
                <a:lnTo>
                  <a:pt x="1705368" y="13335"/>
                </a:lnTo>
                <a:lnTo>
                  <a:pt x="1703031" y="14605"/>
                </a:lnTo>
                <a:lnTo>
                  <a:pt x="1701025" y="13335"/>
                </a:lnTo>
                <a:lnTo>
                  <a:pt x="1697812" y="13335"/>
                </a:lnTo>
                <a:lnTo>
                  <a:pt x="1696186" y="14605"/>
                </a:lnTo>
                <a:lnTo>
                  <a:pt x="1693976" y="15875"/>
                </a:lnTo>
                <a:lnTo>
                  <a:pt x="1689150" y="15875"/>
                </a:lnTo>
                <a:lnTo>
                  <a:pt x="1686661" y="14605"/>
                </a:lnTo>
                <a:lnTo>
                  <a:pt x="1675485" y="14605"/>
                </a:lnTo>
                <a:lnTo>
                  <a:pt x="1673847" y="13335"/>
                </a:lnTo>
                <a:lnTo>
                  <a:pt x="1673580" y="13335"/>
                </a:lnTo>
                <a:lnTo>
                  <a:pt x="1671167" y="12065"/>
                </a:lnTo>
                <a:lnTo>
                  <a:pt x="1669059" y="12065"/>
                </a:lnTo>
                <a:lnTo>
                  <a:pt x="1666036" y="14605"/>
                </a:lnTo>
                <a:lnTo>
                  <a:pt x="1664868" y="14605"/>
                </a:lnTo>
                <a:lnTo>
                  <a:pt x="1663192" y="15875"/>
                </a:lnTo>
                <a:lnTo>
                  <a:pt x="1662671" y="15875"/>
                </a:lnTo>
                <a:lnTo>
                  <a:pt x="1660461" y="14605"/>
                </a:lnTo>
                <a:lnTo>
                  <a:pt x="1658823" y="13335"/>
                </a:lnTo>
                <a:lnTo>
                  <a:pt x="1655978" y="13335"/>
                </a:lnTo>
                <a:lnTo>
                  <a:pt x="1654175" y="12065"/>
                </a:lnTo>
                <a:lnTo>
                  <a:pt x="1652943" y="12065"/>
                </a:lnTo>
                <a:lnTo>
                  <a:pt x="1650428" y="13335"/>
                </a:lnTo>
                <a:lnTo>
                  <a:pt x="1649501" y="13335"/>
                </a:lnTo>
                <a:lnTo>
                  <a:pt x="1648409" y="15875"/>
                </a:lnTo>
                <a:lnTo>
                  <a:pt x="1640281" y="15875"/>
                </a:lnTo>
                <a:lnTo>
                  <a:pt x="1638122" y="14605"/>
                </a:lnTo>
                <a:lnTo>
                  <a:pt x="1637423" y="14605"/>
                </a:lnTo>
                <a:lnTo>
                  <a:pt x="1635417" y="13335"/>
                </a:lnTo>
                <a:lnTo>
                  <a:pt x="1633639" y="13335"/>
                </a:lnTo>
                <a:lnTo>
                  <a:pt x="1626920" y="12065"/>
                </a:lnTo>
                <a:lnTo>
                  <a:pt x="1606981" y="12065"/>
                </a:lnTo>
                <a:lnTo>
                  <a:pt x="1606981" y="92075"/>
                </a:lnTo>
                <a:lnTo>
                  <a:pt x="1606156" y="93345"/>
                </a:lnTo>
                <a:lnTo>
                  <a:pt x="1596758" y="93345"/>
                </a:lnTo>
                <a:lnTo>
                  <a:pt x="1596758" y="192405"/>
                </a:lnTo>
                <a:lnTo>
                  <a:pt x="1596567" y="193675"/>
                </a:lnTo>
                <a:lnTo>
                  <a:pt x="1591830" y="193675"/>
                </a:lnTo>
                <a:lnTo>
                  <a:pt x="1589938" y="194945"/>
                </a:lnTo>
                <a:lnTo>
                  <a:pt x="1589493" y="194945"/>
                </a:lnTo>
                <a:lnTo>
                  <a:pt x="1589493" y="200025"/>
                </a:lnTo>
                <a:lnTo>
                  <a:pt x="1567853" y="200025"/>
                </a:lnTo>
                <a:lnTo>
                  <a:pt x="1567573" y="198755"/>
                </a:lnTo>
                <a:lnTo>
                  <a:pt x="1589138" y="198755"/>
                </a:lnTo>
                <a:lnTo>
                  <a:pt x="1589493" y="200025"/>
                </a:lnTo>
                <a:lnTo>
                  <a:pt x="1589493" y="194945"/>
                </a:lnTo>
                <a:lnTo>
                  <a:pt x="1573174" y="194945"/>
                </a:lnTo>
                <a:lnTo>
                  <a:pt x="1572768" y="193675"/>
                </a:lnTo>
                <a:lnTo>
                  <a:pt x="1572488" y="193675"/>
                </a:lnTo>
                <a:lnTo>
                  <a:pt x="1572983" y="192405"/>
                </a:lnTo>
                <a:lnTo>
                  <a:pt x="1575727" y="192405"/>
                </a:lnTo>
                <a:lnTo>
                  <a:pt x="1576908" y="193675"/>
                </a:lnTo>
                <a:lnTo>
                  <a:pt x="1587563" y="193675"/>
                </a:lnTo>
                <a:lnTo>
                  <a:pt x="1589468" y="192405"/>
                </a:lnTo>
                <a:lnTo>
                  <a:pt x="1593392" y="192405"/>
                </a:lnTo>
                <a:lnTo>
                  <a:pt x="1594916" y="191135"/>
                </a:lnTo>
                <a:lnTo>
                  <a:pt x="1596605" y="192405"/>
                </a:lnTo>
                <a:lnTo>
                  <a:pt x="1596758" y="192405"/>
                </a:lnTo>
                <a:lnTo>
                  <a:pt x="1596758" y="93345"/>
                </a:lnTo>
                <a:lnTo>
                  <a:pt x="1578190" y="93345"/>
                </a:lnTo>
                <a:lnTo>
                  <a:pt x="1576578" y="92075"/>
                </a:lnTo>
                <a:lnTo>
                  <a:pt x="1575308" y="92075"/>
                </a:lnTo>
                <a:lnTo>
                  <a:pt x="1573428" y="93345"/>
                </a:lnTo>
                <a:lnTo>
                  <a:pt x="1569377" y="93345"/>
                </a:lnTo>
                <a:lnTo>
                  <a:pt x="1569377" y="193675"/>
                </a:lnTo>
                <a:lnTo>
                  <a:pt x="1569224" y="194945"/>
                </a:lnTo>
                <a:lnTo>
                  <a:pt x="1564132" y="194945"/>
                </a:lnTo>
                <a:lnTo>
                  <a:pt x="1564132" y="200025"/>
                </a:lnTo>
                <a:lnTo>
                  <a:pt x="1561896" y="200025"/>
                </a:lnTo>
                <a:lnTo>
                  <a:pt x="1562328" y="198755"/>
                </a:lnTo>
                <a:lnTo>
                  <a:pt x="1563433" y="198755"/>
                </a:lnTo>
                <a:lnTo>
                  <a:pt x="1564132" y="200025"/>
                </a:lnTo>
                <a:lnTo>
                  <a:pt x="1564132" y="194945"/>
                </a:lnTo>
                <a:lnTo>
                  <a:pt x="1558556" y="194945"/>
                </a:lnTo>
                <a:lnTo>
                  <a:pt x="1558556" y="200025"/>
                </a:lnTo>
                <a:lnTo>
                  <a:pt x="1556473" y="200025"/>
                </a:lnTo>
                <a:lnTo>
                  <a:pt x="1556435" y="198755"/>
                </a:lnTo>
                <a:lnTo>
                  <a:pt x="1558378" y="198755"/>
                </a:lnTo>
                <a:lnTo>
                  <a:pt x="1558556" y="200025"/>
                </a:lnTo>
                <a:lnTo>
                  <a:pt x="1558556" y="194945"/>
                </a:lnTo>
                <a:lnTo>
                  <a:pt x="1558404" y="194945"/>
                </a:lnTo>
                <a:lnTo>
                  <a:pt x="1558645" y="193675"/>
                </a:lnTo>
                <a:lnTo>
                  <a:pt x="1569377" y="193675"/>
                </a:lnTo>
                <a:lnTo>
                  <a:pt x="1569377" y="93345"/>
                </a:lnTo>
                <a:lnTo>
                  <a:pt x="1554594" y="93345"/>
                </a:lnTo>
                <a:lnTo>
                  <a:pt x="1553832" y="92735"/>
                </a:lnTo>
                <a:lnTo>
                  <a:pt x="1553832" y="193675"/>
                </a:lnTo>
                <a:lnTo>
                  <a:pt x="1553400" y="194945"/>
                </a:lnTo>
                <a:lnTo>
                  <a:pt x="1552816" y="194945"/>
                </a:lnTo>
                <a:lnTo>
                  <a:pt x="1551647" y="193675"/>
                </a:lnTo>
                <a:lnTo>
                  <a:pt x="1551266" y="193675"/>
                </a:lnTo>
                <a:lnTo>
                  <a:pt x="1551101" y="192709"/>
                </a:lnTo>
                <a:lnTo>
                  <a:pt x="1551101" y="200025"/>
                </a:lnTo>
                <a:lnTo>
                  <a:pt x="1545704" y="200025"/>
                </a:lnTo>
                <a:lnTo>
                  <a:pt x="1545564" y="198755"/>
                </a:lnTo>
                <a:lnTo>
                  <a:pt x="1550924" y="198755"/>
                </a:lnTo>
                <a:lnTo>
                  <a:pt x="1551101" y="200025"/>
                </a:lnTo>
                <a:lnTo>
                  <a:pt x="1551101" y="192709"/>
                </a:lnTo>
                <a:lnTo>
                  <a:pt x="1551051" y="192405"/>
                </a:lnTo>
                <a:lnTo>
                  <a:pt x="1553476" y="192405"/>
                </a:lnTo>
                <a:lnTo>
                  <a:pt x="1553832" y="193675"/>
                </a:lnTo>
                <a:lnTo>
                  <a:pt x="1553832" y="92735"/>
                </a:lnTo>
                <a:lnTo>
                  <a:pt x="1553032" y="92075"/>
                </a:lnTo>
                <a:lnTo>
                  <a:pt x="1551774" y="90805"/>
                </a:lnTo>
                <a:lnTo>
                  <a:pt x="1551559" y="90449"/>
                </a:lnTo>
                <a:lnTo>
                  <a:pt x="1551559" y="161925"/>
                </a:lnTo>
                <a:lnTo>
                  <a:pt x="1549247" y="161925"/>
                </a:lnTo>
                <a:lnTo>
                  <a:pt x="1549755" y="160655"/>
                </a:lnTo>
                <a:lnTo>
                  <a:pt x="1550276" y="160655"/>
                </a:lnTo>
                <a:lnTo>
                  <a:pt x="1551559" y="161925"/>
                </a:lnTo>
                <a:lnTo>
                  <a:pt x="1551559" y="90449"/>
                </a:lnTo>
                <a:lnTo>
                  <a:pt x="1551025" y="89535"/>
                </a:lnTo>
                <a:lnTo>
                  <a:pt x="1551432" y="88265"/>
                </a:lnTo>
                <a:lnTo>
                  <a:pt x="1602574" y="88265"/>
                </a:lnTo>
                <a:lnTo>
                  <a:pt x="1604822" y="89535"/>
                </a:lnTo>
                <a:lnTo>
                  <a:pt x="1605927" y="89535"/>
                </a:lnTo>
                <a:lnTo>
                  <a:pt x="1606981" y="92075"/>
                </a:lnTo>
                <a:lnTo>
                  <a:pt x="1606981" y="12065"/>
                </a:lnTo>
                <a:lnTo>
                  <a:pt x="1604162" y="12065"/>
                </a:lnTo>
                <a:lnTo>
                  <a:pt x="1604441" y="9525"/>
                </a:lnTo>
                <a:lnTo>
                  <a:pt x="1598295" y="9525"/>
                </a:lnTo>
                <a:lnTo>
                  <a:pt x="1598650" y="12065"/>
                </a:lnTo>
                <a:lnTo>
                  <a:pt x="1590776" y="12065"/>
                </a:lnTo>
                <a:lnTo>
                  <a:pt x="1590421" y="10795"/>
                </a:lnTo>
                <a:lnTo>
                  <a:pt x="1588033" y="10795"/>
                </a:lnTo>
                <a:lnTo>
                  <a:pt x="1585747" y="9525"/>
                </a:lnTo>
                <a:lnTo>
                  <a:pt x="1584274" y="9525"/>
                </a:lnTo>
                <a:lnTo>
                  <a:pt x="1584020" y="9372"/>
                </a:lnTo>
                <a:lnTo>
                  <a:pt x="1584020" y="12065"/>
                </a:lnTo>
                <a:lnTo>
                  <a:pt x="1580489" y="12065"/>
                </a:lnTo>
                <a:lnTo>
                  <a:pt x="1580896" y="10795"/>
                </a:lnTo>
                <a:lnTo>
                  <a:pt x="1583563" y="10795"/>
                </a:lnTo>
                <a:lnTo>
                  <a:pt x="1584020" y="12065"/>
                </a:lnTo>
                <a:lnTo>
                  <a:pt x="1584020" y="9372"/>
                </a:lnTo>
                <a:lnTo>
                  <a:pt x="1582318" y="8255"/>
                </a:lnTo>
                <a:lnTo>
                  <a:pt x="1581810" y="8255"/>
                </a:lnTo>
                <a:lnTo>
                  <a:pt x="1580134" y="9525"/>
                </a:lnTo>
                <a:lnTo>
                  <a:pt x="1579016" y="9525"/>
                </a:lnTo>
                <a:lnTo>
                  <a:pt x="1576908" y="10795"/>
                </a:lnTo>
                <a:lnTo>
                  <a:pt x="1574888" y="9525"/>
                </a:lnTo>
                <a:lnTo>
                  <a:pt x="1565884" y="9525"/>
                </a:lnTo>
                <a:lnTo>
                  <a:pt x="1563446" y="10795"/>
                </a:lnTo>
                <a:lnTo>
                  <a:pt x="1559915" y="10795"/>
                </a:lnTo>
                <a:lnTo>
                  <a:pt x="1558251" y="6985"/>
                </a:lnTo>
                <a:lnTo>
                  <a:pt x="1556778" y="6985"/>
                </a:lnTo>
                <a:lnTo>
                  <a:pt x="1555165" y="9525"/>
                </a:lnTo>
                <a:lnTo>
                  <a:pt x="1554416" y="10795"/>
                </a:lnTo>
                <a:lnTo>
                  <a:pt x="1549438" y="10795"/>
                </a:lnTo>
                <a:lnTo>
                  <a:pt x="1546961" y="12065"/>
                </a:lnTo>
                <a:lnTo>
                  <a:pt x="1546212" y="12065"/>
                </a:lnTo>
                <a:lnTo>
                  <a:pt x="1546212" y="92075"/>
                </a:lnTo>
                <a:lnTo>
                  <a:pt x="1545856" y="92748"/>
                </a:lnTo>
                <a:lnTo>
                  <a:pt x="1545856" y="192405"/>
                </a:lnTo>
                <a:lnTo>
                  <a:pt x="1545551" y="193675"/>
                </a:lnTo>
                <a:lnTo>
                  <a:pt x="1544358" y="193675"/>
                </a:lnTo>
                <a:lnTo>
                  <a:pt x="1543913" y="192405"/>
                </a:lnTo>
                <a:lnTo>
                  <a:pt x="1545856" y="192405"/>
                </a:lnTo>
                <a:lnTo>
                  <a:pt x="1545856" y="92748"/>
                </a:lnTo>
                <a:lnTo>
                  <a:pt x="1545539" y="93345"/>
                </a:lnTo>
                <a:lnTo>
                  <a:pt x="1541856" y="93345"/>
                </a:lnTo>
                <a:lnTo>
                  <a:pt x="1541856" y="200025"/>
                </a:lnTo>
                <a:lnTo>
                  <a:pt x="1527251" y="200025"/>
                </a:lnTo>
                <a:lnTo>
                  <a:pt x="1527581" y="198755"/>
                </a:lnTo>
                <a:lnTo>
                  <a:pt x="1535925" y="198755"/>
                </a:lnTo>
                <a:lnTo>
                  <a:pt x="1537804" y="197485"/>
                </a:lnTo>
                <a:lnTo>
                  <a:pt x="1538643" y="197485"/>
                </a:lnTo>
                <a:lnTo>
                  <a:pt x="1540256" y="198755"/>
                </a:lnTo>
                <a:lnTo>
                  <a:pt x="1541830" y="198755"/>
                </a:lnTo>
                <a:lnTo>
                  <a:pt x="1541856" y="200025"/>
                </a:lnTo>
                <a:lnTo>
                  <a:pt x="1541856" y="93345"/>
                </a:lnTo>
                <a:lnTo>
                  <a:pt x="1529232" y="93345"/>
                </a:lnTo>
                <a:lnTo>
                  <a:pt x="1529232" y="193675"/>
                </a:lnTo>
                <a:lnTo>
                  <a:pt x="1528978" y="194945"/>
                </a:lnTo>
                <a:lnTo>
                  <a:pt x="1523504" y="194945"/>
                </a:lnTo>
                <a:lnTo>
                  <a:pt x="1523504" y="200025"/>
                </a:lnTo>
                <a:lnTo>
                  <a:pt x="1512849" y="200025"/>
                </a:lnTo>
                <a:lnTo>
                  <a:pt x="1512633" y="198755"/>
                </a:lnTo>
                <a:lnTo>
                  <a:pt x="1523352" y="198755"/>
                </a:lnTo>
                <a:lnTo>
                  <a:pt x="1523504" y="200025"/>
                </a:lnTo>
                <a:lnTo>
                  <a:pt x="1523504" y="194945"/>
                </a:lnTo>
                <a:lnTo>
                  <a:pt x="1516392" y="194945"/>
                </a:lnTo>
                <a:lnTo>
                  <a:pt x="1516176" y="193675"/>
                </a:lnTo>
                <a:lnTo>
                  <a:pt x="1529232" y="193675"/>
                </a:lnTo>
                <a:lnTo>
                  <a:pt x="1529232" y="93345"/>
                </a:lnTo>
                <a:lnTo>
                  <a:pt x="1525574" y="93345"/>
                </a:lnTo>
                <a:lnTo>
                  <a:pt x="1523593" y="92075"/>
                </a:lnTo>
                <a:lnTo>
                  <a:pt x="1523034" y="92075"/>
                </a:lnTo>
                <a:lnTo>
                  <a:pt x="1521561" y="93345"/>
                </a:lnTo>
                <a:lnTo>
                  <a:pt x="1516697" y="93345"/>
                </a:lnTo>
                <a:lnTo>
                  <a:pt x="1512989" y="92075"/>
                </a:lnTo>
                <a:lnTo>
                  <a:pt x="1510779" y="92075"/>
                </a:lnTo>
                <a:lnTo>
                  <a:pt x="1510779" y="192405"/>
                </a:lnTo>
                <a:lnTo>
                  <a:pt x="1510296" y="193675"/>
                </a:lnTo>
                <a:lnTo>
                  <a:pt x="1505635" y="193675"/>
                </a:lnTo>
                <a:lnTo>
                  <a:pt x="1505216" y="192405"/>
                </a:lnTo>
                <a:lnTo>
                  <a:pt x="1510779" y="192405"/>
                </a:lnTo>
                <a:lnTo>
                  <a:pt x="1510779" y="92075"/>
                </a:lnTo>
                <a:lnTo>
                  <a:pt x="1510626" y="92075"/>
                </a:lnTo>
                <a:lnTo>
                  <a:pt x="1507680" y="93345"/>
                </a:lnTo>
                <a:lnTo>
                  <a:pt x="1507109" y="93345"/>
                </a:lnTo>
                <a:lnTo>
                  <a:pt x="1505115" y="92075"/>
                </a:lnTo>
                <a:lnTo>
                  <a:pt x="1501851" y="92075"/>
                </a:lnTo>
                <a:lnTo>
                  <a:pt x="1501851" y="192405"/>
                </a:lnTo>
                <a:lnTo>
                  <a:pt x="1501406" y="193675"/>
                </a:lnTo>
                <a:lnTo>
                  <a:pt x="1498498" y="193675"/>
                </a:lnTo>
                <a:lnTo>
                  <a:pt x="1497888" y="192405"/>
                </a:lnTo>
                <a:lnTo>
                  <a:pt x="1501851" y="192405"/>
                </a:lnTo>
                <a:lnTo>
                  <a:pt x="1501851" y="92075"/>
                </a:lnTo>
                <a:lnTo>
                  <a:pt x="1496288" y="92075"/>
                </a:lnTo>
                <a:lnTo>
                  <a:pt x="1495298" y="93345"/>
                </a:lnTo>
                <a:lnTo>
                  <a:pt x="1492669" y="93345"/>
                </a:lnTo>
                <a:lnTo>
                  <a:pt x="1492669" y="192405"/>
                </a:lnTo>
                <a:lnTo>
                  <a:pt x="1492262" y="193675"/>
                </a:lnTo>
                <a:lnTo>
                  <a:pt x="1491716" y="193675"/>
                </a:lnTo>
                <a:lnTo>
                  <a:pt x="1490865" y="192405"/>
                </a:lnTo>
                <a:lnTo>
                  <a:pt x="1492669" y="192405"/>
                </a:lnTo>
                <a:lnTo>
                  <a:pt x="1492669" y="93345"/>
                </a:lnTo>
                <a:lnTo>
                  <a:pt x="1490789" y="93345"/>
                </a:lnTo>
                <a:lnTo>
                  <a:pt x="1490789" y="198755"/>
                </a:lnTo>
                <a:lnTo>
                  <a:pt x="1490306" y="200025"/>
                </a:lnTo>
                <a:lnTo>
                  <a:pt x="1474076" y="200025"/>
                </a:lnTo>
                <a:lnTo>
                  <a:pt x="1474393" y="198755"/>
                </a:lnTo>
                <a:lnTo>
                  <a:pt x="1490789" y="198755"/>
                </a:lnTo>
                <a:lnTo>
                  <a:pt x="1490789" y="93345"/>
                </a:lnTo>
                <a:lnTo>
                  <a:pt x="1484706" y="93345"/>
                </a:lnTo>
                <a:lnTo>
                  <a:pt x="1483563" y="92075"/>
                </a:lnTo>
                <a:lnTo>
                  <a:pt x="1483067" y="92075"/>
                </a:lnTo>
                <a:lnTo>
                  <a:pt x="1481531" y="92735"/>
                </a:lnTo>
                <a:lnTo>
                  <a:pt x="1481531" y="193675"/>
                </a:lnTo>
                <a:lnTo>
                  <a:pt x="1481150" y="194945"/>
                </a:lnTo>
                <a:lnTo>
                  <a:pt x="1472311" y="194945"/>
                </a:lnTo>
                <a:lnTo>
                  <a:pt x="1472730" y="193675"/>
                </a:lnTo>
                <a:lnTo>
                  <a:pt x="1481531" y="193675"/>
                </a:lnTo>
                <a:lnTo>
                  <a:pt x="1481531" y="92735"/>
                </a:lnTo>
                <a:lnTo>
                  <a:pt x="1480083" y="93345"/>
                </a:lnTo>
                <a:lnTo>
                  <a:pt x="1477632" y="93345"/>
                </a:lnTo>
                <a:lnTo>
                  <a:pt x="1473796" y="92075"/>
                </a:lnTo>
                <a:lnTo>
                  <a:pt x="1472476" y="92075"/>
                </a:lnTo>
                <a:lnTo>
                  <a:pt x="1470215" y="93345"/>
                </a:lnTo>
                <a:lnTo>
                  <a:pt x="1469313" y="93345"/>
                </a:lnTo>
                <a:lnTo>
                  <a:pt x="1467154" y="92075"/>
                </a:lnTo>
                <a:lnTo>
                  <a:pt x="1462849" y="93345"/>
                </a:lnTo>
                <a:lnTo>
                  <a:pt x="1460741" y="93345"/>
                </a:lnTo>
                <a:lnTo>
                  <a:pt x="1458709" y="92075"/>
                </a:lnTo>
                <a:lnTo>
                  <a:pt x="1455978" y="92075"/>
                </a:lnTo>
                <a:lnTo>
                  <a:pt x="1455978" y="193675"/>
                </a:lnTo>
                <a:lnTo>
                  <a:pt x="1455813" y="194945"/>
                </a:lnTo>
                <a:lnTo>
                  <a:pt x="1450822" y="194945"/>
                </a:lnTo>
                <a:lnTo>
                  <a:pt x="1450378" y="193675"/>
                </a:lnTo>
                <a:lnTo>
                  <a:pt x="1455978" y="193675"/>
                </a:lnTo>
                <a:lnTo>
                  <a:pt x="1455978" y="92075"/>
                </a:lnTo>
                <a:lnTo>
                  <a:pt x="1448676" y="92075"/>
                </a:lnTo>
                <a:lnTo>
                  <a:pt x="1448676" y="200025"/>
                </a:lnTo>
                <a:lnTo>
                  <a:pt x="1440637" y="200025"/>
                </a:lnTo>
                <a:lnTo>
                  <a:pt x="1440370" y="198755"/>
                </a:lnTo>
                <a:lnTo>
                  <a:pt x="1440891" y="198755"/>
                </a:lnTo>
                <a:lnTo>
                  <a:pt x="1442173" y="197485"/>
                </a:lnTo>
                <a:lnTo>
                  <a:pt x="1443215" y="197485"/>
                </a:lnTo>
                <a:lnTo>
                  <a:pt x="1445463" y="198755"/>
                </a:lnTo>
                <a:lnTo>
                  <a:pt x="1448371" y="198755"/>
                </a:lnTo>
                <a:lnTo>
                  <a:pt x="1448676" y="200025"/>
                </a:lnTo>
                <a:lnTo>
                  <a:pt x="1448676" y="92075"/>
                </a:lnTo>
                <a:lnTo>
                  <a:pt x="1440319" y="92075"/>
                </a:lnTo>
                <a:lnTo>
                  <a:pt x="1440319" y="198755"/>
                </a:lnTo>
                <a:lnTo>
                  <a:pt x="1436712" y="198755"/>
                </a:lnTo>
                <a:lnTo>
                  <a:pt x="1437195" y="197485"/>
                </a:lnTo>
                <a:lnTo>
                  <a:pt x="1439824" y="197485"/>
                </a:lnTo>
                <a:lnTo>
                  <a:pt x="1440319" y="198755"/>
                </a:lnTo>
                <a:lnTo>
                  <a:pt x="1440319" y="92075"/>
                </a:lnTo>
                <a:lnTo>
                  <a:pt x="1437513" y="92075"/>
                </a:lnTo>
                <a:lnTo>
                  <a:pt x="1437513" y="192405"/>
                </a:lnTo>
                <a:lnTo>
                  <a:pt x="1437106" y="193675"/>
                </a:lnTo>
                <a:lnTo>
                  <a:pt x="1436636" y="193675"/>
                </a:lnTo>
                <a:lnTo>
                  <a:pt x="1436636" y="198755"/>
                </a:lnTo>
                <a:lnTo>
                  <a:pt x="1436001" y="200025"/>
                </a:lnTo>
                <a:lnTo>
                  <a:pt x="1426870" y="200025"/>
                </a:lnTo>
                <a:lnTo>
                  <a:pt x="1426514" y="198755"/>
                </a:lnTo>
                <a:lnTo>
                  <a:pt x="1428572" y="198755"/>
                </a:lnTo>
                <a:lnTo>
                  <a:pt x="1431112" y="197485"/>
                </a:lnTo>
                <a:lnTo>
                  <a:pt x="1433093" y="196215"/>
                </a:lnTo>
                <a:lnTo>
                  <a:pt x="1435582" y="198755"/>
                </a:lnTo>
                <a:lnTo>
                  <a:pt x="1436636" y="198755"/>
                </a:lnTo>
                <a:lnTo>
                  <a:pt x="1436636" y="193675"/>
                </a:lnTo>
                <a:lnTo>
                  <a:pt x="1429118" y="193675"/>
                </a:lnTo>
                <a:lnTo>
                  <a:pt x="1428800" y="192405"/>
                </a:lnTo>
                <a:lnTo>
                  <a:pt x="1437513" y="192405"/>
                </a:lnTo>
                <a:lnTo>
                  <a:pt x="1437513" y="92075"/>
                </a:lnTo>
                <a:lnTo>
                  <a:pt x="1421345" y="92075"/>
                </a:lnTo>
                <a:lnTo>
                  <a:pt x="1421345" y="192405"/>
                </a:lnTo>
                <a:lnTo>
                  <a:pt x="1420901" y="193675"/>
                </a:lnTo>
                <a:lnTo>
                  <a:pt x="1420355" y="193675"/>
                </a:lnTo>
                <a:lnTo>
                  <a:pt x="1419504" y="192405"/>
                </a:lnTo>
                <a:lnTo>
                  <a:pt x="1421345" y="192405"/>
                </a:lnTo>
                <a:lnTo>
                  <a:pt x="1421345" y="92075"/>
                </a:lnTo>
                <a:lnTo>
                  <a:pt x="1413979" y="92075"/>
                </a:lnTo>
                <a:lnTo>
                  <a:pt x="1413979" y="192405"/>
                </a:lnTo>
                <a:lnTo>
                  <a:pt x="1413700" y="193306"/>
                </a:lnTo>
                <a:lnTo>
                  <a:pt x="1413700" y="198755"/>
                </a:lnTo>
                <a:lnTo>
                  <a:pt x="1413510" y="200025"/>
                </a:lnTo>
                <a:lnTo>
                  <a:pt x="1408645" y="200025"/>
                </a:lnTo>
                <a:lnTo>
                  <a:pt x="1407998" y="198755"/>
                </a:lnTo>
                <a:lnTo>
                  <a:pt x="1413700" y="198755"/>
                </a:lnTo>
                <a:lnTo>
                  <a:pt x="1413700" y="193306"/>
                </a:lnTo>
                <a:lnTo>
                  <a:pt x="1413586" y="193675"/>
                </a:lnTo>
                <a:lnTo>
                  <a:pt x="1413065" y="193675"/>
                </a:lnTo>
                <a:lnTo>
                  <a:pt x="1412176" y="192405"/>
                </a:lnTo>
                <a:lnTo>
                  <a:pt x="1413979" y="192405"/>
                </a:lnTo>
                <a:lnTo>
                  <a:pt x="1413979" y="92075"/>
                </a:lnTo>
                <a:lnTo>
                  <a:pt x="1401229" y="92075"/>
                </a:lnTo>
                <a:lnTo>
                  <a:pt x="1401229" y="200025"/>
                </a:lnTo>
                <a:lnTo>
                  <a:pt x="1399133" y="200025"/>
                </a:lnTo>
                <a:lnTo>
                  <a:pt x="1398905" y="198755"/>
                </a:lnTo>
                <a:lnTo>
                  <a:pt x="1401013" y="198755"/>
                </a:lnTo>
                <a:lnTo>
                  <a:pt x="1401229" y="200025"/>
                </a:lnTo>
                <a:lnTo>
                  <a:pt x="1401229" y="92075"/>
                </a:lnTo>
                <a:lnTo>
                  <a:pt x="1395857" y="92075"/>
                </a:lnTo>
                <a:lnTo>
                  <a:pt x="1395552" y="91909"/>
                </a:lnTo>
                <a:lnTo>
                  <a:pt x="1395552" y="192405"/>
                </a:lnTo>
                <a:lnTo>
                  <a:pt x="1395145" y="193675"/>
                </a:lnTo>
                <a:lnTo>
                  <a:pt x="1388211" y="193675"/>
                </a:lnTo>
                <a:lnTo>
                  <a:pt x="1388211" y="197485"/>
                </a:lnTo>
                <a:lnTo>
                  <a:pt x="1387843" y="198755"/>
                </a:lnTo>
                <a:lnTo>
                  <a:pt x="1350137" y="198755"/>
                </a:lnTo>
                <a:lnTo>
                  <a:pt x="1349730" y="197485"/>
                </a:lnTo>
                <a:lnTo>
                  <a:pt x="1388211" y="197485"/>
                </a:lnTo>
                <a:lnTo>
                  <a:pt x="1388211" y="193675"/>
                </a:lnTo>
                <a:lnTo>
                  <a:pt x="1374228" y="193675"/>
                </a:lnTo>
                <a:lnTo>
                  <a:pt x="1373873" y="192405"/>
                </a:lnTo>
                <a:lnTo>
                  <a:pt x="1395552" y="192405"/>
                </a:lnTo>
                <a:lnTo>
                  <a:pt x="1395552" y="91909"/>
                </a:lnTo>
                <a:lnTo>
                  <a:pt x="1393672" y="90805"/>
                </a:lnTo>
                <a:lnTo>
                  <a:pt x="1393139" y="90805"/>
                </a:lnTo>
                <a:lnTo>
                  <a:pt x="1391729" y="92075"/>
                </a:lnTo>
                <a:lnTo>
                  <a:pt x="1367993" y="92075"/>
                </a:lnTo>
                <a:lnTo>
                  <a:pt x="1367637" y="91757"/>
                </a:lnTo>
                <a:lnTo>
                  <a:pt x="1367637" y="192405"/>
                </a:lnTo>
                <a:lnTo>
                  <a:pt x="1367307" y="193675"/>
                </a:lnTo>
                <a:lnTo>
                  <a:pt x="1355610" y="193675"/>
                </a:lnTo>
                <a:lnTo>
                  <a:pt x="1355242" y="192405"/>
                </a:lnTo>
                <a:lnTo>
                  <a:pt x="1367637" y="192405"/>
                </a:lnTo>
                <a:lnTo>
                  <a:pt x="1367637" y="91757"/>
                </a:lnTo>
                <a:lnTo>
                  <a:pt x="1366596" y="90805"/>
                </a:lnTo>
                <a:lnTo>
                  <a:pt x="1366113" y="90805"/>
                </a:lnTo>
                <a:lnTo>
                  <a:pt x="1363179" y="92075"/>
                </a:lnTo>
                <a:lnTo>
                  <a:pt x="1360779" y="92075"/>
                </a:lnTo>
                <a:lnTo>
                  <a:pt x="1357515" y="90805"/>
                </a:lnTo>
                <a:lnTo>
                  <a:pt x="1356753" y="90805"/>
                </a:lnTo>
                <a:lnTo>
                  <a:pt x="1353439" y="92075"/>
                </a:lnTo>
                <a:lnTo>
                  <a:pt x="1351026" y="92075"/>
                </a:lnTo>
                <a:lnTo>
                  <a:pt x="1348054" y="90805"/>
                </a:lnTo>
                <a:lnTo>
                  <a:pt x="1347558" y="90805"/>
                </a:lnTo>
                <a:lnTo>
                  <a:pt x="1344841" y="92075"/>
                </a:lnTo>
                <a:lnTo>
                  <a:pt x="1342783" y="92075"/>
                </a:lnTo>
                <a:lnTo>
                  <a:pt x="1342453" y="91770"/>
                </a:lnTo>
                <a:lnTo>
                  <a:pt x="1342453" y="197485"/>
                </a:lnTo>
                <a:lnTo>
                  <a:pt x="1342250" y="198755"/>
                </a:lnTo>
                <a:lnTo>
                  <a:pt x="1340827" y="198755"/>
                </a:lnTo>
                <a:lnTo>
                  <a:pt x="1340446" y="197485"/>
                </a:lnTo>
                <a:lnTo>
                  <a:pt x="1342453" y="197485"/>
                </a:lnTo>
                <a:lnTo>
                  <a:pt x="1342453" y="91770"/>
                </a:lnTo>
                <a:lnTo>
                  <a:pt x="1341412" y="90805"/>
                </a:lnTo>
                <a:lnTo>
                  <a:pt x="1340040" y="89535"/>
                </a:lnTo>
                <a:lnTo>
                  <a:pt x="1339049" y="89535"/>
                </a:lnTo>
                <a:lnTo>
                  <a:pt x="1338199" y="88265"/>
                </a:lnTo>
                <a:lnTo>
                  <a:pt x="1338402" y="86995"/>
                </a:lnTo>
                <a:lnTo>
                  <a:pt x="1343304" y="86995"/>
                </a:lnTo>
                <a:lnTo>
                  <a:pt x="1346504" y="88265"/>
                </a:lnTo>
                <a:lnTo>
                  <a:pt x="1347584" y="88265"/>
                </a:lnTo>
                <a:lnTo>
                  <a:pt x="1350479" y="86995"/>
                </a:lnTo>
                <a:lnTo>
                  <a:pt x="1352283" y="86995"/>
                </a:lnTo>
                <a:lnTo>
                  <a:pt x="1356296" y="88265"/>
                </a:lnTo>
                <a:lnTo>
                  <a:pt x="1532674" y="88265"/>
                </a:lnTo>
                <a:lnTo>
                  <a:pt x="1534985" y="89535"/>
                </a:lnTo>
                <a:lnTo>
                  <a:pt x="1538097" y="90805"/>
                </a:lnTo>
                <a:lnTo>
                  <a:pt x="1539062" y="89535"/>
                </a:lnTo>
                <a:lnTo>
                  <a:pt x="1541030" y="89535"/>
                </a:lnTo>
                <a:lnTo>
                  <a:pt x="1543253" y="88265"/>
                </a:lnTo>
                <a:lnTo>
                  <a:pt x="1544535" y="89535"/>
                </a:lnTo>
                <a:lnTo>
                  <a:pt x="1546136" y="90805"/>
                </a:lnTo>
                <a:lnTo>
                  <a:pt x="1546212" y="92075"/>
                </a:lnTo>
                <a:lnTo>
                  <a:pt x="1546212" y="12065"/>
                </a:lnTo>
                <a:lnTo>
                  <a:pt x="1546009" y="12065"/>
                </a:lnTo>
                <a:lnTo>
                  <a:pt x="1545932" y="22225"/>
                </a:lnTo>
                <a:lnTo>
                  <a:pt x="1545374" y="22225"/>
                </a:lnTo>
                <a:lnTo>
                  <a:pt x="1544904" y="23495"/>
                </a:lnTo>
                <a:lnTo>
                  <a:pt x="1544599" y="23495"/>
                </a:lnTo>
                <a:lnTo>
                  <a:pt x="1544116" y="22225"/>
                </a:lnTo>
                <a:lnTo>
                  <a:pt x="1543812" y="22225"/>
                </a:lnTo>
                <a:lnTo>
                  <a:pt x="1544650" y="20955"/>
                </a:lnTo>
                <a:lnTo>
                  <a:pt x="1545932" y="22225"/>
                </a:lnTo>
                <a:lnTo>
                  <a:pt x="1545932" y="12026"/>
                </a:lnTo>
                <a:lnTo>
                  <a:pt x="1543773" y="10795"/>
                </a:lnTo>
                <a:lnTo>
                  <a:pt x="1536560" y="10795"/>
                </a:lnTo>
                <a:lnTo>
                  <a:pt x="1533461" y="12065"/>
                </a:lnTo>
                <a:lnTo>
                  <a:pt x="1532534" y="12065"/>
                </a:lnTo>
                <a:lnTo>
                  <a:pt x="1532534" y="22225"/>
                </a:lnTo>
                <a:lnTo>
                  <a:pt x="1531937" y="23495"/>
                </a:lnTo>
                <a:lnTo>
                  <a:pt x="1527416" y="23495"/>
                </a:lnTo>
                <a:lnTo>
                  <a:pt x="1525524" y="24765"/>
                </a:lnTo>
                <a:lnTo>
                  <a:pt x="1521256" y="24765"/>
                </a:lnTo>
                <a:lnTo>
                  <a:pt x="1519262" y="23495"/>
                </a:lnTo>
                <a:lnTo>
                  <a:pt x="1513027" y="23495"/>
                </a:lnTo>
                <a:lnTo>
                  <a:pt x="1512036" y="22225"/>
                </a:lnTo>
                <a:lnTo>
                  <a:pt x="1508633" y="24765"/>
                </a:lnTo>
                <a:lnTo>
                  <a:pt x="1506931" y="24765"/>
                </a:lnTo>
                <a:lnTo>
                  <a:pt x="1504518" y="23495"/>
                </a:lnTo>
                <a:lnTo>
                  <a:pt x="1503108" y="23495"/>
                </a:lnTo>
                <a:lnTo>
                  <a:pt x="1501990" y="24765"/>
                </a:lnTo>
                <a:lnTo>
                  <a:pt x="1500035" y="23495"/>
                </a:lnTo>
                <a:lnTo>
                  <a:pt x="1492808" y="23495"/>
                </a:lnTo>
                <a:lnTo>
                  <a:pt x="1491208" y="22225"/>
                </a:lnTo>
                <a:lnTo>
                  <a:pt x="1498752" y="20955"/>
                </a:lnTo>
                <a:lnTo>
                  <a:pt x="1532064" y="20955"/>
                </a:lnTo>
                <a:lnTo>
                  <a:pt x="1532534" y="22225"/>
                </a:lnTo>
                <a:lnTo>
                  <a:pt x="1532534" y="12065"/>
                </a:lnTo>
                <a:lnTo>
                  <a:pt x="1530400" y="12065"/>
                </a:lnTo>
                <a:lnTo>
                  <a:pt x="1529054" y="10795"/>
                </a:lnTo>
                <a:lnTo>
                  <a:pt x="1519783" y="10795"/>
                </a:lnTo>
                <a:lnTo>
                  <a:pt x="1518424" y="8255"/>
                </a:lnTo>
                <a:lnTo>
                  <a:pt x="1516049" y="8255"/>
                </a:lnTo>
                <a:lnTo>
                  <a:pt x="1516545" y="9525"/>
                </a:lnTo>
                <a:lnTo>
                  <a:pt x="1516697" y="10795"/>
                </a:lnTo>
                <a:lnTo>
                  <a:pt x="1514779" y="10795"/>
                </a:lnTo>
                <a:lnTo>
                  <a:pt x="1513941" y="12065"/>
                </a:lnTo>
                <a:lnTo>
                  <a:pt x="1511401" y="12065"/>
                </a:lnTo>
                <a:lnTo>
                  <a:pt x="1509966" y="10795"/>
                </a:lnTo>
                <a:lnTo>
                  <a:pt x="1503895" y="10795"/>
                </a:lnTo>
                <a:lnTo>
                  <a:pt x="1501419" y="12065"/>
                </a:lnTo>
                <a:lnTo>
                  <a:pt x="1489367" y="12065"/>
                </a:lnTo>
                <a:lnTo>
                  <a:pt x="1488821" y="10795"/>
                </a:lnTo>
                <a:lnTo>
                  <a:pt x="1486763" y="10795"/>
                </a:lnTo>
                <a:lnTo>
                  <a:pt x="1486763" y="22225"/>
                </a:lnTo>
                <a:lnTo>
                  <a:pt x="1486496" y="22225"/>
                </a:lnTo>
                <a:lnTo>
                  <a:pt x="1480769" y="23495"/>
                </a:lnTo>
                <a:lnTo>
                  <a:pt x="1474406" y="23495"/>
                </a:lnTo>
                <a:lnTo>
                  <a:pt x="1472209" y="24765"/>
                </a:lnTo>
                <a:lnTo>
                  <a:pt x="1457604" y="24765"/>
                </a:lnTo>
                <a:lnTo>
                  <a:pt x="1455089" y="23495"/>
                </a:lnTo>
                <a:lnTo>
                  <a:pt x="1451838" y="23495"/>
                </a:lnTo>
                <a:lnTo>
                  <a:pt x="1449578" y="24765"/>
                </a:lnTo>
                <a:lnTo>
                  <a:pt x="1447787" y="24765"/>
                </a:lnTo>
                <a:lnTo>
                  <a:pt x="1445412" y="23495"/>
                </a:lnTo>
                <a:lnTo>
                  <a:pt x="1443723" y="23495"/>
                </a:lnTo>
                <a:lnTo>
                  <a:pt x="1443151" y="24765"/>
                </a:lnTo>
                <a:lnTo>
                  <a:pt x="1432204" y="24765"/>
                </a:lnTo>
                <a:lnTo>
                  <a:pt x="1430020" y="23495"/>
                </a:lnTo>
                <a:lnTo>
                  <a:pt x="1422755" y="23495"/>
                </a:lnTo>
                <a:lnTo>
                  <a:pt x="1419098" y="22225"/>
                </a:lnTo>
                <a:lnTo>
                  <a:pt x="1414246" y="23495"/>
                </a:lnTo>
                <a:lnTo>
                  <a:pt x="1381721" y="23495"/>
                </a:lnTo>
                <a:lnTo>
                  <a:pt x="1372882" y="22225"/>
                </a:lnTo>
                <a:lnTo>
                  <a:pt x="1371650" y="22225"/>
                </a:lnTo>
                <a:lnTo>
                  <a:pt x="1360093" y="22225"/>
                </a:lnTo>
                <a:lnTo>
                  <a:pt x="1351254" y="23495"/>
                </a:lnTo>
                <a:lnTo>
                  <a:pt x="1348816" y="23495"/>
                </a:lnTo>
                <a:lnTo>
                  <a:pt x="1345463" y="22225"/>
                </a:lnTo>
                <a:lnTo>
                  <a:pt x="1344764" y="22225"/>
                </a:lnTo>
                <a:lnTo>
                  <a:pt x="1344129" y="20955"/>
                </a:lnTo>
                <a:lnTo>
                  <a:pt x="1344587" y="19685"/>
                </a:lnTo>
                <a:lnTo>
                  <a:pt x="1345171" y="19685"/>
                </a:lnTo>
                <a:lnTo>
                  <a:pt x="1347470" y="20955"/>
                </a:lnTo>
                <a:lnTo>
                  <a:pt x="1349057" y="22225"/>
                </a:lnTo>
                <a:lnTo>
                  <a:pt x="1351673" y="19685"/>
                </a:lnTo>
                <a:lnTo>
                  <a:pt x="1353820" y="19685"/>
                </a:lnTo>
                <a:lnTo>
                  <a:pt x="1354086" y="20955"/>
                </a:lnTo>
                <a:lnTo>
                  <a:pt x="1356702" y="22225"/>
                </a:lnTo>
                <a:lnTo>
                  <a:pt x="1359027" y="22225"/>
                </a:lnTo>
                <a:lnTo>
                  <a:pt x="1363383" y="19685"/>
                </a:lnTo>
                <a:lnTo>
                  <a:pt x="1367624" y="19685"/>
                </a:lnTo>
                <a:lnTo>
                  <a:pt x="1371650" y="22225"/>
                </a:lnTo>
                <a:lnTo>
                  <a:pt x="1375943" y="20955"/>
                </a:lnTo>
                <a:lnTo>
                  <a:pt x="1380439" y="20955"/>
                </a:lnTo>
                <a:lnTo>
                  <a:pt x="1382141" y="19685"/>
                </a:lnTo>
                <a:lnTo>
                  <a:pt x="1383207" y="20955"/>
                </a:lnTo>
                <a:lnTo>
                  <a:pt x="1396365" y="20955"/>
                </a:lnTo>
                <a:lnTo>
                  <a:pt x="1397825" y="19685"/>
                </a:lnTo>
                <a:lnTo>
                  <a:pt x="1398714" y="19685"/>
                </a:lnTo>
                <a:lnTo>
                  <a:pt x="1400657" y="20955"/>
                </a:lnTo>
                <a:lnTo>
                  <a:pt x="1446593" y="20955"/>
                </a:lnTo>
                <a:lnTo>
                  <a:pt x="1448257" y="19685"/>
                </a:lnTo>
                <a:lnTo>
                  <a:pt x="1448765" y="19685"/>
                </a:lnTo>
                <a:lnTo>
                  <a:pt x="1450746" y="20955"/>
                </a:lnTo>
                <a:lnTo>
                  <a:pt x="1484845" y="20955"/>
                </a:lnTo>
                <a:lnTo>
                  <a:pt x="1486763" y="22225"/>
                </a:lnTo>
                <a:lnTo>
                  <a:pt x="1486763" y="10795"/>
                </a:lnTo>
                <a:lnTo>
                  <a:pt x="1485836" y="10795"/>
                </a:lnTo>
                <a:lnTo>
                  <a:pt x="1483690" y="12065"/>
                </a:lnTo>
                <a:lnTo>
                  <a:pt x="1482547" y="12065"/>
                </a:lnTo>
                <a:lnTo>
                  <a:pt x="1479740" y="13335"/>
                </a:lnTo>
                <a:lnTo>
                  <a:pt x="1478229" y="12065"/>
                </a:lnTo>
                <a:lnTo>
                  <a:pt x="1475803" y="12065"/>
                </a:lnTo>
                <a:lnTo>
                  <a:pt x="1472501" y="13335"/>
                </a:lnTo>
                <a:lnTo>
                  <a:pt x="1469834" y="13335"/>
                </a:lnTo>
                <a:lnTo>
                  <a:pt x="1466697" y="10795"/>
                </a:lnTo>
                <a:lnTo>
                  <a:pt x="1461871" y="10795"/>
                </a:lnTo>
                <a:lnTo>
                  <a:pt x="1459128" y="12065"/>
                </a:lnTo>
                <a:lnTo>
                  <a:pt x="1451165" y="12065"/>
                </a:lnTo>
                <a:lnTo>
                  <a:pt x="1450289" y="13335"/>
                </a:lnTo>
                <a:lnTo>
                  <a:pt x="1448498" y="13335"/>
                </a:lnTo>
                <a:lnTo>
                  <a:pt x="1445971" y="12065"/>
                </a:lnTo>
                <a:lnTo>
                  <a:pt x="1444447" y="10795"/>
                </a:lnTo>
                <a:lnTo>
                  <a:pt x="1443177" y="10795"/>
                </a:lnTo>
                <a:lnTo>
                  <a:pt x="1441754" y="12065"/>
                </a:lnTo>
                <a:lnTo>
                  <a:pt x="1440357" y="12065"/>
                </a:lnTo>
                <a:lnTo>
                  <a:pt x="1438960" y="10795"/>
                </a:lnTo>
                <a:lnTo>
                  <a:pt x="1430489" y="10795"/>
                </a:lnTo>
                <a:lnTo>
                  <a:pt x="1428597" y="12065"/>
                </a:lnTo>
                <a:lnTo>
                  <a:pt x="1428000" y="12065"/>
                </a:lnTo>
                <a:lnTo>
                  <a:pt x="1426819" y="10795"/>
                </a:lnTo>
                <a:lnTo>
                  <a:pt x="1426311" y="10795"/>
                </a:lnTo>
                <a:lnTo>
                  <a:pt x="1424940" y="12065"/>
                </a:lnTo>
                <a:lnTo>
                  <a:pt x="1417675" y="12065"/>
                </a:lnTo>
                <a:lnTo>
                  <a:pt x="1415199" y="10795"/>
                </a:lnTo>
                <a:lnTo>
                  <a:pt x="1412760" y="10795"/>
                </a:lnTo>
                <a:lnTo>
                  <a:pt x="1411376" y="12065"/>
                </a:lnTo>
                <a:lnTo>
                  <a:pt x="1409001" y="12065"/>
                </a:lnTo>
                <a:lnTo>
                  <a:pt x="1406499" y="10795"/>
                </a:lnTo>
                <a:lnTo>
                  <a:pt x="1338897" y="10795"/>
                </a:lnTo>
                <a:lnTo>
                  <a:pt x="1338897" y="20955"/>
                </a:lnTo>
                <a:lnTo>
                  <a:pt x="1337183" y="20955"/>
                </a:lnTo>
                <a:lnTo>
                  <a:pt x="1335989" y="21475"/>
                </a:lnTo>
                <a:lnTo>
                  <a:pt x="1335989" y="89535"/>
                </a:lnTo>
                <a:lnTo>
                  <a:pt x="1335608" y="90805"/>
                </a:lnTo>
                <a:lnTo>
                  <a:pt x="1334185" y="90805"/>
                </a:lnTo>
                <a:lnTo>
                  <a:pt x="1334579" y="89535"/>
                </a:lnTo>
                <a:lnTo>
                  <a:pt x="1335989" y="89535"/>
                </a:lnTo>
                <a:lnTo>
                  <a:pt x="1335989" y="21475"/>
                </a:lnTo>
                <a:lnTo>
                  <a:pt x="1334236" y="22225"/>
                </a:lnTo>
                <a:lnTo>
                  <a:pt x="1333627" y="23495"/>
                </a:lnTo>
                <a:lnTo>
                  <a:pt x="1331455" y="23495"/>
                </a:lnTo>
                <a:lnTo>
                  <a:pt x="1331455" y="88265"/>
                </a:lnTo>
                <a:lnTo>
                  <a:pt x="1327594" y="88265"/>
                </a:lnTo>
                <a:lnTo>
                  <a:pt x="1327594" y="197485"/>
                </a:lnTo>
                <a:lnTo>
                  <a:pt x="1327073" y="198755"/>
                </a:lnTo>
                <a:lnTo>
                  <a:pt x="1326743" y="198755"/>
                </a:lnTo>
                <a:lnTo>
                  <a:pt x="1326210" y="197485"/>
                </a:lnTo>
                <a:lnTo>
                  <a:pt x="1327594" y="197485"/>
                </a:lnTo>
                <a:lnTo>
                  <a:pt x="1327594" y="88265"/>
                </a:lnTo>
                <a:lnTo>
                  <a:pt x="1324000" y="88265"/>
                </a:lnTo>
                <a:lnTo>
                  <a:pt x="1322628" y="89535"/>
                </a:lnTo>
                <a:lnTo>
                  <a:pt x="1322146" y="89535"/>
                </a:lnTo>
                <a:lnTo>
                  <a:pt x="1320520" y="88747"/>
                </a:lnTo>
                <a:lnTo>
                  <a:pt x="1320520" y="197485"/>
                </a:lnTo>
                <a:lnTo>
                  <a:pt x="1319872" y="198755"/>
                </a:lnTo>
                <a:lnTo>
                  <a:pt x="1315288" y="198755"/>
                </a:lnTo>
                <a:lnTo>
                  <a:pt x="1314843" y="197485"/>
                </a:lnTo>
                <a:lnTo>
                  <a:pt x="1320520" y="197485"/>
                </a:lnTo>
                <a:lnTo>
                  <a:pt x="1320520" y="88747"/>
                </a:lnTo>
                <a:lnTo>
                  <a:pt x="1319555" y="88265"/>
                </a:lnTo>
                <a:lnTo>
                  <a:pt x="1317536" y="88265"/>
                </a:lnTo>
                <a:lnTo>
                  <a:pt x="1314970" y="89535"/>
                </a:lnTo>
                <a:lnTo>
                  <a:pt x="1314437" y="89535"/>
                </a:lnTo>
                <a:lnTo>
                  <a:pt x="1311516" y="88265"/>
                </a:lnTo>
                <a:lnTo>
                  <a:pt x="1311109" y="88265"/>
                </a:lnTo>
                <a:lnTo>
                  <a:pt x="1311109" y="211455"/>
                </a:lnTo>
                <a:lnTo>
                  <a:pt x="1310487" y="212725"/>
                </a:lnTo>
                <a:lnTo>
                  <a:pt x="1309624" y="211455"/>
                </a:lnTo>
                <a:lnTo>
                  <a:pt x="1310208" y="210185"/>
                </a:lnTo>
                <a:lnTo>
                  <a:pt x="1311109" y="211455"/>
                </a:lnTo>
                <a:lnTo>
                  <a:pt x="1311109" y="88265"/>
                </a:lnTo>
                <a:lnTo>
                  <a:pt x="1309192" y="88265"/>
                </a:lnTo>
                <a:lnTo>
                  <a:pt x="1306855" y="89535"/>
                </a:lnTo>
                <a:lnTo>
                  <a:pt x="1301026" y="89535"/>
                </a:lnTo>
                <a:lnTo>
                  <a:pt x="1301026" y="210185"/>
                </a:lnTo>
                <a:lnTo>
                  <a:pt x="1300861" y="211455"/>
                </a:lnTo>
                <a:lnTo>
                  <a:pt x="1297901" y="211455"/>
                </a:lnTo>
                <a:lnTo>
                  <a:pt x="1296822" y="210185"/>
                </a:lnTo>
                <a:lnTo>
                  <a:pt x="1296543" y="210185"/>
                </a:lnTo>
                <a:lnTo>
                  <a:pt x="1296962" y="208915"/>
                </a:lnTo>
                <a:lnTo>
                  <a:pt x="1299502" y="208915"/>
                </a:lnTo>
                <a:lnTo>
                  <a:pt x="1300848" y="210185"/>
                </a:lnTo>
                <a:lnTo>
                  <a:pt x="1301026" y="210185"/>
                </a:lnTo>
                <a:lnTo>
                  <a:pt x="1301026" y="89535"/>
                </a:lnTo>
                <a:lnTo>
                  <a:pt x="1300264" y="89535"/>
                </a:lnTo>
                <a:lnTo>
                  <a:pt x="1300264" y="197485"/>
                </a:lnTo>
                <a:lnTo>
                  <a:pt x="1299895" y="198755"/>
                </a:lnTo>
                <a:lnTo>
                  <a:pt x="1298625" y="197485"/>
                </a:lnTo>
                <a:lnTo>
                  <a:pt x="1300264" y="197485"/>
                </a:lnTo>
                <a:lnTo>
                  <a:pt x="1300264" y="89535"/>
                </a:lnTo>
                <a:lnTo>
                  <a:pt x="1281849" y="89535"/>
                </a:lnTo>
                <a:lnTo>
                  <a:pt x="1281772" y="196215"/>
                </a:lnTo>
                <a:lnTo>
                  <a:pt x="1280363" y="196215"/>
                </a:lnTo>
                <a:lnTo>
                  <a:pt x="1280909" y="194945"/>
                </a:lnTo>
                <a:lnTo>
                  <a:pt x="1281772" y="196215"/>
                </a:lnTo>
                <a:lnTo>
                  <a:pt x="1281772" y="89509"/>
                </a:lnTo>
                <a:lnTo>
                  <a:pt x="1279169" y="88265"/>
                </a:lnTo>
                <a:lnTo>
                  <a:pt x="1275626" y="88265"/>
                </a:lnTo>
                <a:lnTo>
                  <a:pt x="1276261" y="86995"/>
                </a:lnTo>
                <a:lnTo>
                  <a:pt x="1330972" y="86995"/>
                </a:lnTo>
                <a:lnTo>
                  <a:pt x="1331455" y="88265"/>
                </a:lnTo>
                <a:lnTo>
                  <a:pt x="1331455" y="23495"/>
                </a:lnTo>
                <a:lnTo>
                  <a:pt x="1329588" y="23495"/>
                </a:lnTo>
                <a:lnTo>
                  <a:pt x="1327785" y="22225"/>
                </a:lnTo>
                <a:lnTo>
                  <a:pt x="1325626" y="20955"/>
                </a:lnTo>
                <a:lnTo>
                  <a:pt x="1316494" y="20955"/>
                </a:lnTo>
                <a:lnTo>
                  <a:pt x="1315059" y="22225"/>
                </a:lnTo>
                <a:lnTo>
                  <a:pt x="1311389" y="22225"/>
                </a:lnTo>
                <a:lnTo>
                  <a:pt x="1308392" y="20955"/>
                </a:lnTo>
                <a:lnTo>
                  <a:pt x="1302385" y="20955"/>
                </a:lnTo>
                <a:lnTo>
                  <a:pt x="1301813" y="22225"/>
                </a:lnTo>
                <a:lnTo>
                  <a:pt x="1298435" y="22225"/>
                </a:lnTo>
                <a:lnTo>
                  <a:pt x="1297292" y="20955"/>
                </a:lnTo>
                <a:lnTo>
                  <a:pt x="1275537" y="20955"/>
                </a:lnTo>
                <a:lnTo>
                  <a:pt x="1275537" y="88265"/>
                </a:lnTo>
                <a:lnTo>
                  <a:pt x="1275435" y="89535"/>
                </a:lnTo>
                <a:lnTo>
                  <a:pt x="1273098" y="89535"/>
                </a:lnTo>
                <a:lnTo>
                  <a:pt x="1273098" y="196215"/>
                </a:lnTo>
                <a:lnTo>
                  <a:pt x="1271066" y="196215"/>
                </a:lnTo>
                <a:lnTo>
                  <a:pt x="1271066" y="210185"/>
                </a:lnTo>
                <a:lnTo>
                  <a:pt x="1261122" y="210185"/>
                </a:lnTo>
                <a:lnTo>
                  <a:pt x="1260233" y="211455"/>
                </a:lnTo>
                <a:lnTo>
                  <a:pt x="1257706" y="211455"/>
                </a:lnTo>
                <a:lnTo>
                  <a:pt x="1255750" y="210185"/>
                </a:lnTo>
                <a:lnTo>
                  <a:pt x="1230604" y="210185"/>
                </a:lnTo>
                <a:lnTo>
                  <a:pt x="1230604" y="269875"/>
                </a:lnTo>
                <a:lnTo>
                  <a:pt x="1230210" y="271145"/>
                </a:lnTo>
                <a:lnTo>
                  <a:pt x="1227518" y="271145"/>
                </a:lnTo>
                <a:lnTo>
                  <a:pt x="1227289" y="269875"/>
                </a:lnTo>
                <a:lnTo>
                  <a:pt x="1230604" y="269875"/>
                </a:lnTo>
                <a:lnTo>
                  <a:pt x="1230604" y="210185"/>
                </a:lnTo>
                <a:lnTo>
                  <a:pt x="1227048" y="210185"/>
                </a:lnTo>
                <a:lnTo>
                  <a:pt x="1227467" y="208915"/>
                </a:lnTo>
                <a:lnTo>
                  <a:pt x="1270635" y="208915"/>
                </a:lnTo>
                <a:lnTo>
                  <a:pt x="1271066" y="210185"/>
                </a:lnTo>
                <a:lnTo>
                  <a:pt x="1271066" y="196215"/>
                </a:lnTo>
                <a:lnTo>
                  <a:pt x="1270800" y="196215"/>
                </a:lnTo>
                <a:lnTo>
                  <a:pt x="1271511" y="194945"/>
                </a:lnTo>
                <a:lnTo>
                  <a:pt x="1272679" y="194945"/>
                </a:lnTo>
                <a:lnTo>
                  <a:pt x="1273098" y="196215"/>
                </a:lnTo>
                <a:lnTo>
                  <a:pt x="1273098" y="89535"/>
                </a:lnTo>
                <a:lnTo>
                  <a:pt x="1272921" y="89535"/>
                </a:lnTo>
                <a:lnTo>
                  <a:pt x="1273276" y="88265"/>
                </a:lnTo>
                <a:lnTo>
                  <a:pt x="1275537" y="88265"/>
                </a:lnTo>
                <a:lnTo>
                  <a:pt x="1275537" y="20955"/>
                </a:lnTo>
                <a:lnTo>
                  <a:pt x="1267421" y="20955"/>
                </a:lnTo>
                <a:lnTo>
                  <a:pt x="1267421" y="86995"/>
                </a:lnTo>
                <a:lnTo>
                  <a:pt x="1266990" y="88265"/>
                </a:lnTo>
                <a:lnTo>
                  <a:pt x="1265466" y="88265"/>
                </a:lnTo>
                <a:lnTo>
                  <a:pt x="1265466" y="191135"/>
                </a:lnTo>
                <a:lnTo>
                  <a:pt x="1261732" y="191135"/>
                </a:lnTo>
                <a:lnTo>
                  <a:pt x="1262214" y="189865"/>
                </a:lnTo>
                <a:lnTo>
                  <a:pt x="1264996" y="189865"/>
                </a:lnTo>
                <a:lnTo>
                  <a:pt x="1265466" y="191135"/>
                </a:lnTo>
                <a:lnTo>
                  <a:pt x="1265466" y="88265"/>
                </a:lnTo>
                <a:lnTo>
                  <a:pt x="1254544" y="88265"/>
                </a:lnTo>
                <a:lnTo>
                  <a:pt x="1254480" y="196215"/>
                </a:lnTo>
                <a:lnTo>
                  <a:pt x="1252474" y="196215"/>
                </a:lnTo>
                <a:lnTo>
                  <a:pt x="1252829" y="194945"/>
                </a:lnTo>
                <a:lnTo>
                  <a:pt x="1254277" y="194945"/>
                </a:lnTo>
                <a:lnTo>
                  <a:pt x="1254480" y="196215"/>
                </a:lnTo>
                <a:lnTo>
                  <a:pt x="1254480" y="88303"/>
                </a:lnTo>
                <a:lnTo>
                  <a:pt x="1252829" y="89255"/>
                </a:lnTo>
                <a:lnTo>
                  <a:pt x="1252829" y="191135"/>
                </a:lnTo>
                <a:lnTo>
                  <a:pt x="1247635" y="191135"/>
                </a:lnTo>
                <a:lnTo>
                  <a:pt x="1248168" y="189865"/>
                </a:lnTo>
                <a:lnTo>
                  <a:pt x="1252156" y="189865"/>
                </a:lnTo>
                <a:lnTo>
                  <a:pt x="1252829" y="191135"/>
                </a:lnTo>
                <a:lnTo>
                  <a:pt x="1252829" y="89255"/>
                </a:lnTo>
                <a:lnTo>
                  <a:pt x="1252321" y="89535"/>
                </a:lnTo>
                <a:lnTo>
                  <a:pt x="1239812" y="89535"/>
                </a:lnTo>
                <a:lnTo>
                  <a:pt x="1239977" y="88265"/>
                </a:lnTo>
                <a:lnTo>
                  <a:pt x="1242199" y="88265"/>
                </a:lnTo>
                <a:lnTo>
                  <a:pt x="1241704" y="86995"/>
                </a:lnTo>
                <a:lnTo>
                  <a:pt x="1241602" y="85725"/>
                </a:lnTo>
                <a:lnTo>
                  <a:pt x="1241729" y="85725"/>
                </a:lnTo>
                <a:lnTo>
                  <a:pt x="1243660" y="84455"/>
                </a:lnTo>
                <a:lnTo>
                  <a:pt x="1245501" y="84455"/>
                </a:lnTo>
                <a:lnTo>
                  <a:pt x="1248943" y="85725"/>
                </a:lnTo>
                <a:lnTo>
                  <a:pt x="1250632" y="86995"/>
                </a:lnTo>
                <a:lnTo>
                  <a:pt x="1267421" y="86995"/>
                </a:lnTo>
                <a:lnTo>
                  <a:pt x="1267421" y="20955"/>
                </a:lnTo>
                <a:lnTo>
                  <a:pt x="1265110" y="20955"/>
                </a:lnTo>
                <a:lnTo>
                  <a:pt x="1264361" y="19685"/>
                </a:lnTo>
                <a:lnTo>
                  <a:pt x="1263662" y="19685"/>
                </a:lnTo>
                <a:lnTo>
                  <a:pt x="1263459" y="18415"/>
                </a:lnTo>
                <a:lnTo>
                  <a:pt x="1267879" y="18415"/>
                </a:lnTo>
                <a:lnTo>
                  <a:pt x="1271003" y="19685"/>
                </a:lnTo>
                <a:lnTo>
                  <a:pt x="1287538" y="19685"/>
                </a:lnTo>
                <a:lnTo>
                  <a:pt x="1290027" y="18415"/>
                </a:lnTo>
                <a:lnTo>
                  <a:pt x="1290980" y="18415"/>
                </a:lnTo>
                <a:lnTo>
                  <a:pt x="1292898" y="19685"/>
                </a:lnTo>
                <a:lnTo>
                  <a:pt x="1338618" y="19685"/>
                </a:lnTo>
                <a:lnTo>
                  <a:pt x="1338897" y="20955"/>
                </a:lnTo>
                <a:lnTo>
                  <a:pt x="1338897" y="10795"/>
                </a:lnTo>
                <a:lnTo>
                  <a:pt x="1336802" y="10795"/>
                </a:lnTo>
                <a:lnTo>
                  <a:pt x="1333715" y="9525"/>
                </a:lnTo>
                <a:lnTo>
                  <a:pt x="1333398" y="9525"/>
                </a:lnTo>
                <a:lnTo>
                  <a:pt x="1331391" y="12065"/>
                </a:lnTo>
                <a:lnTo>
                  <a:pt x="1329461" y="10795"/>
                </a:lnTo>
                <a:lnTo>
                  <a:pt x="1322235" y="10795"/>
                </a:lnTo>
                <a:lnTo>
                  <a:pt x="1320850" y="9525"/>
                </a:lnTo>
                <a:lnTo>
                  <a:pt x="1320368" y="9525"/>
                </a:lnTo>
                <a:lnTo>
                  <a:pt x="1317129" y="10795"/>
                </a:lnTo>
                <a:lnTo>
                  <a:pt x="1314475" y="10795"/>
                </a:lnTo>
                <a:lnTo>
                  <a:pt x="1311071" y="9525"/>
                </a:lnTo>
                <a:lnTo>
                  <a:pt x="1264742" y="9525"/>
                </a:lnTo>
                <a:lnTo>
                  <a:pt x="1262024" y="8255"/>
                </a:lnTo>
                <a:lnTo>
                  <a:pt x="1259801" y="8255"/>
                </a:lnTo>
                <a:lnTo>
                  <a:pt x="1259789" y="18415"/>
                </a:lnTo>
                <a:lnTo>
                  <a:pt x="1259535" y="19685"/>
                </a:lnTo>
                <a:lnTo>
                  <a:pt x="1256614" y="19685"/>
                </a:lnTo>
                <a:lnTo>
                  <a:pt x="1254658" y="20955"/>
                </a:lnTo>
                <a:lnTo>
                  <a:pt x="1253845" y="20955"/>
                </a:lnTo>
                <a:lnTo>
                  <a:pt x="1252169" y="19685"/>
                </a:lnTo>
                <a:lnTo>
                  <a:pt x="1251292" y="19685"/>
                </a:lnTo>
                <a:lnTo>
                  <a:pt x="1249133" y="20955"/>
                </a:lnTo>
                <a:lnTo>
                  <a:pt x="1236941" y="20955"/>
                </a:lnTo>
                <a:lnTo>
                  <a:pt x="1236941" y="86995"/>
                </a:lnTo>
                <a:lnTo>
                  <a:pt x="1236433" y="88265"/>
                </a:lnTo>
                <a:lnTo>
                  <a:pt x="1231823" y="88265"/>
                </a:lnTo>
                <a:lnTo>
                  <a:pt x="1229207" y="86995"/>
                </a:lnTo>
                <a:lnTo>
                  <a:pt x="1228432" y="86995"/>
                </a:lnTo>
                <a:lnTo>
                  <a:pt x="1226769" y="88265"/>
                </a:lnTo>
                <a:lnTo>
                  <a:pt x="1223479" y="88265"/>
                </a:lnTo>
                <a:lnTo>
                  <a:pt x="1223479" y="207645"/>
                </a:lnTo>
                <a:lnTo>
                  <a:pt x="1223416" y="208445"/>
                </a:lnTo>
                <a:lnTo>
                  <a:pt x="1223416" y="258445"/>
                </a:lnTo>
                <a:lnTo>
                  <a:pt x="1219885" y="258445"/>
                </a:lnTo>
                <a:lnTo>
                  <a:pt x="1220635" y="257175"/>
                </a:lnTo>
                <a:lnTo>
                  <a:pt x="1222933" y="257175"/>
                </a:lnTo>
                <a:lnTo>
                  <a:pt x="1223416" y="258445"/>
                </a:lnTo>
                <a:lnTo>
                  <a:pt x="1223416" y="208445"/>
                </a:lnTo>
                <a:lnTo>
                  <a:pt x="1223378" y="208915"/>
                </a:lnTo>
                <a:lnTo>
                  <a:pt x="1223187" y="208915"/>
                </a:lnTo>
                <a:lnTo>
                  <a:pt x="1222044" y="210185"/>
                </a:lnTo>
                <a:lnTo>
                  <a:pt x="1219276" y="210185"/>
                </a:lnTo>
                <a:lnTo>
                  <a:pt x="1219009" y="208915"/>
                </a:lnTo>
                <a:lnTo>
                  <a:pt x="1219212" y="207645"/>
                </a:lnTo>
                <a:lnTo>
                  <a:pt x="1223479" y="207645"/>
                </a:lnTo>
                <a:lnTo>
                  <a:pt x="1223479" y="88265"/>
                </a:lnTo>
                <a:lnTo>
                  <a:pt x="1219860" y="88265"/>
                </a:lnTo>
                <a:lnTo>
                  <a:pt x="1217739" y="86995"/>
                </a:lnTo>
                <a:lnTo>
                  <a:pt x="1216621" y="86995"/>
                </a:lnTo>
                <a:lnTo>
                  <a:pt x="1216139" y="87274"/>
                </a:lnTo>
                <a:lnTo>
                  <a:pt x="1216139" y="208915"/>
                </a:lnTo>
                <a:lnTo>
                  <a:pt x="1215910" y="210185"/>
                </a:lnTo>
                <a:lnTo>
                  <a:pt x="1212062" y="210185"/>
                </a:lnTo>
                <a:lnTo>
                  <a:pt x="1211694" y="208915"/>
                </a:lnTo>
                <a:lnTo>
                  <a:pt x="1216139" y="208915"/>
                </a:lnTo>
                <a:lnTo>
                  <a:pt x="1216139" y="87274"/>
                </a:lnTo>
                <a:lnTo>
                  <a:pt x="1214386" y="88265"/>
                </a:lnTo>
                <a:lnTo>
                  <a:pt x="1211440" y="88265"/>
                </a:lnTo>
                <a:lnTo>
                  <a:pt x="1211440" y="208915"/>
                </a:lnTo>
                <a:lnTo>
                  <a:pt x="1203667" y="208915"/>
                </a:lnTo>
                <a:lnTo>
                  <a:pt x="1203274" y="207645"/>
                </a:lnTo>
                <a:lnTo>
                  <a:pt x="1211148" y="207645"/>
                </a:lnTo>
                <a:lnTo>
                  <a:pt x="1211440" y="208915"/>
                </a:lnTo>
                <a:lnTo>
                  <a:pt x="1211440" y="88265"/>
                </a:lnTo>
                <a:lnTo>
                  <a:pt x="1208874" y="88265"/>
                </a:lnTo>
                <a:lnTo>
                  <a:pt x="1208874" y="194945"/>
                </a:lnTo>
                <a:lnTo>
                  <a:pt x="1201267" y="194945"/>
                </a:lnTo>
                <a:lnTo>
                  <a:pt x="1201635" y="193675"/>
                </a:lnTo>
                <a:lnTo>
                  <a:pt x="1208620" y="193675"/>
                </a:lnTo>
                <a:lnTo>
                  <a:pt x="1208874" y="194945"/>
                </a:lnTo>
                <a:lnTo>
                  <a:pt x="1208874" y="88265"/>
                </a:lnTo>
                <a:lnTo>
                  <a:pt x="1208735" y="88265"/>
                </a:lnTo>
                <a:lnTo>
                  <a:pt x="1208735" y="188595"/>
                </a:lnTo>
                <a:lnTo>
                  <a:pt x="1208557" y="189865"/>
                </a:lnTo>
                <a:lnTo>
                  <a:pt x="1205407" y="189865"/>
                </a:lnTo>
                <a:lnTo>
                  <a:pt x="1205001" y="188595"/>
                </a:lnTo>
                <a:lnTo>
                  <a:pt x="1208735" y="188595"/>
                </a:lnTo>
                <a:lnTo>
                  <a:pt x="1208735" y="88265"/>
                </a:lnTo>
                <a:lnTo>
                  <a:pt x="1199515" y="88265"/>
                </a:lnTo>
                <a:lnTo>
                  <a:pt x="1199222" y="86995"/>
                </a:lnTo>
                <a:lnTo>
                  <a:pt x="1198867" y="85725"/>
                </a:lnTo>
                <a:lnTo>
                  <a:pt x="1236141" y="85725"/>
                </a:lnTo>
                <a:lnTo>
                  <a:pt x="1236941" y="86995"/>
                </a:lnTo>
                <a:lnTo>
                  <a:pt x="1236941" y="20955"/>
                </a:lnTo>
                <a:lnTo>
                  <a:pt x="1226820" y="20955"/>
                </a:lnTo>
                <a:lnTo>
                  <a:pt x="1224915" y="19685"/>
                </a:lnTo>
                <a:lnTo>
                  <a:pt x="1194079" y="19685"/>
                </a:lnTo>
                <a:lnTo>
                  <a:pt x="1194079" y="188595"/>
                </a:lnTo>
                <a:lnTo>
                  <a:pt x="1193838" y="189865"/>
                </a:lnTo>
                <a:lnTo>
                  <a:pt x="1190485" y="189865"/>
                </a:lnTo>
                <a:lnTo>
                  <a:pt x="1190485" y="207645"/>
                </a:lnTo>
                <a:lnTo>
                  <a:pt x="1189990" y="208915"/>
                </a:lnTo>
                <a:lnTo>
                  <a:pt x="1159217" y="208915"/>
                </a:lnTo>
                <a:lnTo>
                  <a:pt x="1159217" y="255905"/>
                </a:lnTo>
                <a:lnTo>
                  <a:pt x="1158963" y="257175"/>
                </a:lnTo>
                <a:lnTo>
                  <a:pt x="1154137" y="257175"/>
                </a:lnTo>
                <a:lnTo>
                  <a:pt x="1153756" y="255905"/>
                </a:lnTo>
                <a:lnTo>
                  <a:pt x="1159217" y="255905"/>
                </a:lnTo>
                <a:lnTo>
                  <a:pt x="1159217" y="208915"/>
                </a:lnTo>
                <a:lnTo>
                  <a:pt x="1152296" y="208915"/>
                </a:lnTo>
                <a:lnTo>
                  <a:pt x="1151978" y="207645"/>
                </a:lnTo>
                <a:lnTo>
                  <a:pt x="1190485" y="207645"/>
                </a:lnTo>
                <a:lnTo>
                  <a:pt x="1190485" y="189865"/>
                </a:lnTo>
                <a:lnTo>
                  <a:pt x="1185316" y="189865"/>
                </a:lnTo>
                <a:lnTo>
                  <a:pt x="1185113" y="188595"/>
                </a:lnTo>
                <a:lnTo>
                  <a:pt x="1194079" y="188595"/>
                </a:lnTo>
                <a:lnTo>
                  <a:pt x="1194079" y="19685"/>
                </a:lnTo>
                <a:lnTo>
                  <a:pt x="1192390" y="19685"/>
                </a:lnTo>
                <a:lnTo>
                  <a:pt x="1192390" y="86995"/>
                </a:lnTo>
                <a:lnTo>
                  <a:pt x="1192034" y="88265"/>
                </a:lnTo>
                <a:lnTo>
                  <a:pt x="1186573" y="88265"/>
                </a:lnTo>
                <a:lnTo>
                  <a:pt x="1184922" y="86995"/>
                </a:lnTo>
                <a:lnTo>
                  <a:pt x="1184706" y="85725"/>
                </a:lnTo>
                <a:lnTo>
                  <a:pt x="1191272" y="85725"/>
                </a:lnTo>
                <a:lnTo>
                  <a:pt x="1192149" y="86995"/>
                </a:lnTo>
                <a:lnTo>
                  <a:pt x="1192390" y="86995"/>
                </a:lnTo>
                <a:lnTo>
                  <a:pt x="1192390" y="19685"/>
                </a:lnTo>
                <a:lnTo>
                  <a:pt x="1184287" y="19685"/>
                </a:lnTo>
                <a:lnTo>
                  <a:pt x="1181430" y="18554"/>
                </a:lnTo>
                <a:lnTo>
                  <a:pt x="1181430" y="85725"/>
                </a:lnTo>
                <a:lnTo>
                  <a:pt x="1181328" y="86995"/>
                </a:lnTo>
                <a:lnTo>
                  <a:pt x="1180109" y="88265"/>
                </a:lnTo>
                <a:lnTo>
                  <a:pt x="1179664" y="88265"/>
                </a:lnTo>
                <a:lnTo>
                  <a:pt x="1179664" y="194945"/>
                </a:lnTo>
                <a:lnTo>
                  <a:pt x="1177607" y="194945"/>
                </a:lnTo>
                <a:lnTo>
                  <a:pt x="1177391" y="193675"/>
                </a:lnTo>
                <a:lnTo>
                  <a:pt x="1179283" y="193675"/>
                </a:lnTo>
                <a:lnTo>
                  <a:pt x="1179664" y="194945"/>
                </a:lnTo>
                <a:lnTo>
                  <a:pt x="1179664" y="88265"/>
                </a:lnTo>
                <a:lnTo>
                  <a:pt x="1178915" y="88265"/>
                </a:lnTo>
                <a:lnTo>
                  <a:pt x="1176286" y="86995"/>
                </a:lnTo>
                <a:lnTo>
                  <a:pt x="1175004" y="86995"/>
                </a:lnTo>
                <a:lnTo>
                  <a:pt x="1172768" y="88265"/>
                </a:lnTo>
                <a:lnTo>
                  <a:pt x="1170381" y="88265"/>
                </a:lnTo>
                <a:lnTo>
                  <a:pt x="1169568" y="86995"/>
                </a:lnTo>
                <a:lnTo>
                  <a:pt x="1169847" y="85725"/>
                </a:lnTo>
                <a:lnTo>
                  <a:pt x="1171752" y="85725"/>
                </a:lnTo>
                <a:lnTo>
                  <a:pt x="1173810" y="84455"/>
                </a:lnTo>
                <a:lnTo>
                  <a:pt x="1179156" y="84455"/>
                </a:lnTo>
                <a:lnTo>
                  <a:pt x="1180617" y="85725"/>
                </a:lnTo>
                <a:lnTo>
                  <a:pt x="1181430" y="85725"/>
                </a:lnTo>
                <a:lnTo>
                  <a:pt x="1181430" y="18554"/>
                </a:lnTo>
                <a:lnTo>
                  <a:pt x="1181100" y="18415"/>
                </a:lnTo>
                <a:lnTo>
                  <a:pt x="1180909" y="18415"/>
                </a:lnTo>
                <a:lnTo>
                  <a:pt x="1181950" y="17145"/>
                </a:lnTo>
                <a:lnTo>
                  <a:pt x="1184732" y="17145"/>
                </a:lnTo>
                <a:lnTo>
                  <a:pt x="1185824" y="18415"/>
                </a:lnTo>
                <a:lnTo>
                  <a:pt x="1259789" y="18415"/>
                </a:lnTo>
                <a:lnTo>
                  <a:pt x="1259789" y="8267"/>
                </a:lnTo>
                <a:lnTo>
                  <a:pt x="1256525" y="9525"/>
                </a:lnTo>
                <a:lnTo>
                  <a:pt x="1253896" y="9525"/>
                </a:lnTo>
                <a:lnTo>
                  <a:pt x="1250467" y="8255"/>
                </a:lnTo>
                <a:lnTo>
                  <a:pt x="1247876" y="8255"/>
                </a:lnTo>
                <a:lnTo>
                  <a:pt x="1247038" y="9525"/>
                </a:lnTo>
                <a:lnTo>
                  <a:pt x="1240713" y="9525"/>
                </a:lnTo>
                <a:lnTo>
                  <a:pt x="1237068" y="6985"/>
                </a:lnTo>
                <a:lnTo>
                  <a:pt x="1235811" y="6985"/>
                </a:lnTo>
                <a:lnTo>
                  <a:pt x="1234325" y="8255"/>
                </a:lnTo>
                <a:lnTo>
                  <a:pt x="1234059" y="8255"/>
                </a:lnTo>
                <a:lnTo>
                  <a:pt x="1232331" y="9525"/>
                </a:lnTo>
                <a:lnTo>
                  <a:pt x="1230909" y="8255"/>
                </a:lnTo>
                <a:lnTo>
                  <a:pt x="1219568" y="8255"/>
                </a:lnTo>
                <a:lnTo>
                  <a:pt x="1217282" y="9525"/>
                </a:lnTo>
                <a:lnTo>
                  <a:pt x="1215732" y="9525"/>
                </a:lnTo>
                <a:lnTo>
                  <a:pt x="1212570" y="8255"/>
                </a:lnTo>
                <a:lnTo>
                  <a:pt x="1210881" y="6985"/>
                </a:lnTo>
                <a:lnTo>
                  <a:pt x="1190129" y="6985"/>
                </a:lnTo>
                <a:lnTo>
                  <a:pt x="1188148" y="5715"/>
                </a:lnTo>
                <a:lnTo>
                  <a:pt x="1187259" y="5715"/>
                </a:lnTo>
                <a:lnTo>
                  <a:pt x="1185291" y="6985"/>
                </a:lnTo>
                <a:lnTo>
                  <a:pt x="1178217" y="6985"/>
                </a:lnTo>
                <a:lnTo>
                  <a:pt x="1178217" y="18415"/>
                </a:lnTo>
                <a:lnTo>
                  <a:pt x="1178013" y="18415"/>
                </a:lnTo>
                <a:lnTo>
                  <a:pt x="1176362" y="19685"/>
                </a:lnTo>
                <a:lnTo>
                  <a:pt x="1172692" y="19685"/>
                </a:lnTo>
                <a:lnTo>
                  <a:pt x="1170647" y="18415"/>
                </a:lnTo>
                <a:lnTo>
                  <a:pt x="1169606" y="18415"/>
                </a:lnTo>
                <a:lnTo>
                  <a:pt x="1167574" y="19685"/>
                </a:lnTo>
                <a:lnTo>
                  <a:pt x="1166622" y="19685"/>
                </a:lnTo>
                <a:lnTo>
                  <a:pt x="1165186" y="18415"/>
                </a:lnTo>
                <a:lnTo>
                  <a:pt x="1164653" y="18415"/>
                </a:lnTo>
                <a:lnTo>
                  <a:pt x="1163218" y="19227"/>
                </a:lnTo>
                <a:lnTo>
                  <a:pt x="1163218" y="86995"/>
                </a:lnTo>
                <a:lnTo>
                  <a:pt x="1162799" y="88265"/>
                </a:lnTo>
                <a:lnTo>
                  <a:pt x="1161199" y="88265"/>
                </a:lnTo>
                <a:lnTo>
                  <a:pt x="1160957" y="86995"/>
                </a:lnTo>
                <a:lnTo>
                  <a:pt x="1163218" y="86995"/>
                </a:lnTo>
                <a:lnTo>
                  <a:pt x="1163218" y="19227"/>
                </a:lnTo>
                <a:lnTo>
                  <a:pt x="1162380" y="19685"/>
                </a:lnTo>
                <a:lnTo>
                  <a:pt x="1156004" y="19685"/>
                </a:lnTo>
                <a:lnTo>
                  <a:pt x="1156004" y="85725"/>
                </a:lnTo>
                <a:lnTo>
                  <a:pt x="1155103" y="86995"/>
                </a:lnTo>
                <a:lnTo>
                  <a:pt x="1152004" y="88265"/>
                </a:lnTo>
                <a:lnTo>
                  <a:pt x="1151458" y="88265"/>
                </a:lnTo>
                <a:lnTo>
                  <a:pt x="1150277" y="87210"/>
                </a:lnTo>
                <a:lnTo>
                  <a:pt x="1150277" y="194945"/>
                </a:lnTo>
                <a:lnTo>
                  <a:pt x="1146797" y="194945"/>
                </a:lnTo>
                <a:lnTo>
                  <a:pt x="1146352" y="193675"/>
                </a:lnTo>
                <a:lnTo>
                  <a:pt x="1149807" y="193675"/>
                </a:lnTo>
                <a:lnTo>
                  <a:pt x="1150277" y="194945"/>
                </a:lnTo>
                <a:lnTo>
                  <a:pt x="1150277" y="87210"/>
                </a:lnTo>
                <a:lnTo>
                  <a:pt x="1150048" y="86995"/>
                </a:lnTo>
                <a:lnTo>
                  <a:pt x="1146327" y="86995"/>
                </a:lnTo>
                <a:lnTo>
                  <a:pt x="1146327" y="207645"/>
                </a:lnTo>
                <a:lnTo>
                  <a:pt x="1146048" y="208915"/>
                </a:lnTo>
                <a:lnTo>
                  <a:pt x="1130427" y="208915"/>
                </a:lnTo>
                <a:lnTo>
                  <a:pt x="1130236" y="207645"/>
                </a:lnTo>
                <a:lnTo>
                  <a:pt x="1146327" y="207645"/>
                </a:lnTo>
                <a:lnTo>
                  <a:pt x="1146327" y="86995"/>
                </a:lnTo>
                <a:lnTo>
                  <a:pt x="1126058" y="86995"/>
                </a:lnTo>
                <a:lnTo>
                  <a:pt x="1126058" y="268605"/>
                </a:lnTo>
                <a:lnTo>
                  <a:pt x="1123988" y="269875"/>
                </a:lnTo>
                <a:lnTo>
                  <a:pt x="1122210" y="268605"/>
                </a:lnTo>
                <a:lnTo>
                  <a:pt x="1119492" y="268605"/>
                </a:lnTo>
                <a:lnTo>
                  <a:pt x="1120025" y="267335"/>
                </a:lnTo>
                <a:lnTo>
                  <a:pt x="1124978" y="267335"/>
                </a:lnTo>
                <a:lnTo>
                  <a:pt x="1126058" y="268605"/>
                </a:lnTo>
                <a:lnTo>
                  <a:pt x="1126058" y="86995"/>
                </a:lnTo>
                <a:lnTo>
                  <a:pt x="1124597" y="86995"/>
                </a:lnTo>
                <a:lnTo>
                  <a:pt x="1124597" y="255905"/>
                </a:lnTo>
                <a:lnTo>
                  <a:pt x="1124000" y="257175"/>
                </a:lnTo>
                <a:lnTo>
                  <a:pt x="1119390" y="257175"/>
                </a:lnTo>
                <a:lnTo>
                  <a:pt x="1118933" y="255905"/>
                </a:lnTo>
                <a:lnTo>
                  <a:pt x="1124597" y="255905"/>
                </a:lnTo>
                <a:lnTo>
                  <a:pt x="1124597" y="86995"/>
                </a:lnTo>
                <a:lnTo>
                  <a:pt x="1120660" y="86995"/>
                </a:lnTo>
                <a:lnTo>
                  <a:pt x="1120660" y="206375"/>
                </a:lnTo>
                <a:lnTo>
                  <a:pt x="1118362" y="207645"/>
                </a:lnTo>
                <a:lnTo>
                  <a:pt x="1116279" y="207645"/>
                </a:lnTo>
                <a:lnTo>
                  <a:pt x="1113929" y="206375"/>
                </a:lnTo>
                <a:lnTo>
                  <a:pt x="1120660" y="206375"/>
                </a:lnTo>
                <a:lnTo>
                  <a:pt x="1120660" y="86995"/>
                </a:lnTo>
                <a:lnTo>
                  <a:pt x="1111669" y="86995"/>
                </a:lnTo>
                <a:lnTo>
                  <a:pt x="1111669" y="255905"/>
                </a:lnTo>
                <a:lnTo>
                  <a:pt x="1111427" y="257175"/>
                </a:lnTo>
                <a:lnTo>
                  <a:pt x="1102969" y="257175"/>
                </a:lnTo>
                <a:lnTo>
                  <a:pt x="1102728" y="255905"/>
                </a:lnTo>
                <a:lnTo>
                  <a:pt x="1111669" y="255905"/>
                </a:lnTo>
                <a:lnTo>
                  <a:pt x="1111669" y="86995"/>
                </a:lnTo>
                <a:lnTo>
                  <a:pt x="1104163" y="86995"/>
                </a:lnTo>
                <a:lnTo>
                  <a:pt x="1104163" y="192405"/>
                </a:lnTo>
                <a:lnTo>
                  <a:pt x="1103312" y="193675"/>
                </a:lnTo>
                <a:lnTo>
                  <a:pt x="1102817" y="192405"/>
                </a:lnTo>
                <a:lnTo>
                  <a:pt x="1104163" y="192405"/>
                </a:lnTo>
                <a:lnTo>
                  <a:pt x="1104163" y="86995"/>
                </a:lnTo>
                <a:lnTo>
                  <a:pt x="1097305" y="86995"/>
                </a:lnTo>
                <a:lnTo>
                  <a:pt x="1097305" y="268605"/>
                </a:lnTo>
                <a:lnTo>
                  <a:pt x="1094968" y="268605"/>
                </a:lnTo>
                <a:lnTo>
                  <a:pt x="1094409" y="267335"/>
                </a:lnTo>
                <a:lnTo>
                  <a:pt x="1094625" y="267335"/>
                </a:lnTo>
                <a:lnTo>
                  <a:pt x="1094879" y="266065"/>
                </a:lnTo>
                <a:lnTo>
                  <a:pt x="1096086" y="266065"/>
                </a:lnTo>
                <a:lnTo>
                  <a:pt x="1096810" y="267335"/>
                </a:lnTo>
                <a:lnTo>
                  <a:pt x="1097305" y="268605"/>
                </a:lnTo>
                <a:lnTo>
                  <a:pt x="1097305" y="86995"/>
                </a:lnTo>
                <a:lnTo>
                  <a:pt x="1092288" y="86995"/>
                </a:lnTo>
                <a:lnTo>
                  <a:pt x="1092288" y="266065"/>
                </a:lnTo>
                <a:lnTo>
                  <a:pt x="1091476" y="267335"/>
                </a:lnTo>
                <a:lnTo>
                  <a:pt x="1077328" y="267335"/>
                </a:lnTo>
                <a:lnTo>
                  <a:pt x="1076515" y="266065"/>
                </a:lnTo>
                <a:lnTo>
                  <a:pt x="1076185" y="266065"/>
                </a:lnTo>
                <a:lnTo>
                  <a:pt x="1076426" y="264795"/>
                </a:lnTo>
                <a:lnTo>
                  <a:pt x="1076947" y="264795"/>
                </a:lnTo>
                <a:lnTo>
                  <a:pt x="1078979" y="266065"/>
                </a:lnTo>
                <a:lnTo>
                  <a:pt x="1080325" y="266065"/>
                </a:lnTo>
                <a:lnTo>
                  <a:pt x="1082509" y="264795"/>
                </a:lnTo>
                <a:lnTo>
                  <a:pt x="1091768" y="264795"/>
                </a:lnTo>
                <a:lnTo>
                  <a:pt x="1092288" y="266065"/>
                </a:lnTo>
                <a:lnTo>
                  <a:pt x="1092288" y="86995"/>
                </a:lnTo>
                <a:lnTo>
                  <a:pt x="1087602" y="86995"/>
                </a:lnTo>
                <a:lnTo>
                  <a:pt x="1087602" y="206375"/>
                </a:lnTo>
                <a:lnTo>
                  <a:pt x="1085291" y="207645"/>
                </a:lnTo>
                <a:lnTo>
                  <a:pt x="1083246" y="207645"/>
                </a:lnTo>
                <a:lnTo>
                  <a:pt x="1080947" y="206375"/>
                </a:lnTo>
                <a:lnTo>
                  <a:pt x="1087602" y="206375"/>
                </a:lnTo>
                <a:lnTo>
                  <a:pt x="1087602" y="86995"/>
                </a:lnTo>
                <a:lnTo>
                  <a:pt x="1086243" y="86995"/>
                </a:lnTo>
                <a:lnTo>
                  <a:pt x="1086243" y="192405"/>
                </a:lnTo>
                <a:lnTo>
                  <a:pt x="1086091" y="193675"/>
                </a:lnTo>
                <a:lnTo>
                  <a:pt x="1082649" y="193675"/>
                </a:lnTo>
                <a:lnTo>
                  <a:pt x="1082446" y="192405"/>
                </a:lnTo>
                <a:lnTo>
                  <a:pt x="1086243" y="192405"/>
                </a:lnTo>
                <a:lnTo>
                  <a:pt x="1086243" y="86995"/>
                </a:lnTo>
                <a:lnTo>
                  <a:pt x="1084745" y="85725"/>
                </a:lnTo>
                <a:lnTo>
                  <a:pt x="1082522" y="85725"/>
                </a:lnTo>
                <a:lnTo>
                  <a:pt x="1077849" y="86893"/>
                </a:lnTo>
                <a:lnTo>
                  <a:pt x="1077849" y="207645"/>
                </a:lnTo>
                <a:lnTo>
                  <a:pt x="1077125" y="208915"/>
                </a:lnTo>
                <a:lnTo>
                  <a:pt x="1075436" y="208915"/>
                </a:lnTo>
                <a:lnTo>
                  <a:pt x="1074813" y="207645"/>
                </a:lnTo>
                <a:lnTo>
                  <a:pt x="1076464" y="206375"/>
                </a:lnTo>
                <a:lnTo>
                  <a:pt x="1077607" y="206375"/>
                </a:lnTo>
                <a:lnTo>
                  <a:pt x="1077849" y="207645"/>
                </a:lnTo>
                <a:lnTo>
                  <a:pt x="1077849" y="86893"/>
                </a:lnTo>
                <a:lnTo>
                  <a:pt x="1077391" y="86995"/>
                </a:lnTo>
                <a:lnTo>
                  <a:pt x="1077163" y="86995"/>
                </a:lnTo>
                <a:lnTo>
                  <a:pt x="1077163" y="192405"/>
                </a:lnTo>
                <a:lnTo>
                  <a:pt x="1076718" y="193675"/>
                </a:lnTo>
                <a:lnTo>
                  <a:pt x="1076185" y="193675"/>
                </a:lnTo>
                <a:lnTo>
                  <a:pt x="1075296" y="192405"/>
                </a:lnTo>
                <a:lnTo>
                  <a:pt x="1077163" y="192405"/>
                </a:lnTo>
                <a:lnTo>
                  <a:pt x="1077163" y="86995"/>
                </a:lnTo>
                <a:lnTo>
                  <a:pt x="1067701" y="86995"/>
                </a:lnTo>
                <a:lnTo>
                  <a:pt x="1067117" y="85725"/>
                </a:lnTo>
                <a:lnTo>
                  <a:pt x="1067066" y="187325"/>
                </a:lnTo>
                <a:lnTo>
                  <a:pt x="1066736" y="188595"/>
                </a:lnTo>
                <a:lnTo>
                  <a:pt x="1066215" y="187325"/>
                </a:lnTo>
                <a:lnTo>
                  <a:pt x="1067066" y="187325"/>
                </a:lnTo>
                <a:lnTo>
                  <a:pt x="1067066" y="85699"/>
                </a:lnTo>
                <a:lnTo>
                  <a:pt x="1064882" y="84455"/>
                </a:lnTo>
                <a:lnTo>
                  <a:pt x="1063244" y="84455"/>
                </a:lnTo>
                <a:lnTo>
                  <a:pt x="1059535" y="86995"/>
                </a:lnTo>
                <a:lnTo>
                  <a:pt x="1057440" y="86995"/>
                </a:lnTo>
                <a:lnTo>
                  <a:pt x="1054684" y="85725"/>
                </a:lnTo>
                <a:lnTo>
                  <a:pt x="1054404" y="85725"/>
                </a:lnTo>
                <a:lnTo>
                  <a:pt x="1054595" y="84455"/>
                </a:lnTo>
                <a:lnTo>
                  <a:pt x="1054976" y="84455"/>
                </a:lnTo>
                <a:lnTo>
                  <a:pt x="1056259" y="83185"/>
                </a:lnTo>
                <a:lnTo>
                  <a:pt x="1056855" y="83185"/>
                </a:lnTo>
                <a:lnTo>
                  <a:pt x="1057986" y="84455"/>
                </a:lnTo>
                <a:lnTo>
                  <a:pt x="1058608" y="84455"/>
                </a:lnTo>
                <a:lnTo>
                  <a:pt x="1060259" y="83185"/>
                </a:lnTo>
                <a:lnTo>
                  <a:pt x="1109268" y="83185"/>
                </a:lnTo>
                <a:lnTo>
                  <a:pt x="1110119" y="84455"/>
                </a:lnTo>
                <a:lnTo>
                  <a:pt x="1111999" y="84455"/>
                </a:lnTo>
                <a:lnTo>
                  <a:pt x="1114590" y="83185"/>
                </a:lnTo>
                <a:lnTo>
                  <a:pt x="1116723" y="83185"/>
                </a:lnTo>
                <a:lnTo>
                  <a:pt x="1119974" y="84455"/>
                </a:lnTo>
                <a:lnTo>
                  <a:pt x="1122235" y="84455"/>
                </a:lnTo>
                <a:lnTo>
                  <a:pt x="1124635" y="83185"/>
                </a:lnTo>
                <a:lnTo>
                  <a:pt x="1127048" y="83185"/>
                </a:lnTo>
                <a:lnTo>
                  <a:pt x="1130236" y="84455"/>
                </a:lnTo>
                <a:lnTo>
                  <a:pt x="1133081" y="84455"/>
                </a:lnTo>
                <a:lnTo>
                  <a:pt x="1134173" y="83185"/>
                </a:lnTo>
                <a:lnTo>
                  <a:pt x="1153680" y="83185"/>
                </a:lnTo>
                <a:lnTo>
                  <a:pt x="1154544" y="84455"/>
                </a:lnTo>
                <a:lnTo>
                  <a:pt x="1156004" y="85725"/>
                </a:lnTo>
                <a:lnTo>
                  <a:pt x="1156004" y="19685"/>
                </a:lnTo>
                <a:lnTo>
                  <a:pt x="1152359" y="19685"/>
                </a:lnTo>
                <a:lnTo>
                  <a:pt x="1151470" y="18415"/>
                </a:lnTo>
                <a:lnTo>
                  <a:pt x="1146644" y="18415"/>
                </a:lnTo>
                <a:lnTo>
                  <a:pt x="1145209" y="19685"/>
                </a:lnTo>
                <a:lnTo>
                  <a:pt x="1136002" y="19685"/>
                </a:lnTo>
                <a:lnTo>
                  <a:pt x="1132967" y="17145"/>
                </a:lnTo>
                <a:lnTo>
                  <a:pt x="1130236" y="18415"/>
                </a:lnTo>
                <a:lnTo>
                  <a:pt x="1115415" y="18415"/>
                </a:lnTo>
                <a:lnTo>
                  <a:pt x="1076731" y="17145"/>
                </a:lnTo>
                <a:lnTo>
                  <a:pt x="1074293" y="18415"/>
                </a:lnTo>
                <a:lnTo>
                  <a:pt x="1071714" y="17145"/>
                </a:lnTo>
                <a:lnTo>
                  <a:pt x="1071867" y="15875"/>
                </a:lnTo>
                <a:lnTo>
                  <a:pt x="1080858" y="15875"/>
                </a:lnTo>
                <a:lnTo>
                  <a:pt x="1082814" y="14605"/>
                </a:lnTo>
                <a:lnTo>
                  <a:pt x="1083754" y="14605"/>
                </a:lnTo>
                <a:lnTo>
                  <a:pt x="1086243" y="15875"/>
                </a:lnTo>
                <a:lnTo>
                  <a:pt x="1130922" y="15875"/>
                </a:lnTo>
                <a:lnTo>
                  <a:pt x="1132890" y="14605"/>
                </a:lnTo>
                <a:lnTo>
                  <a:pt x="1133983" y="14605"/>
                </a:lnTo>
                <a:lnTo>
                  <a:pt x="1135684" y="15875"/>
                </a:lnTo>
                <a:lnTo>
                  <a:pt x="1175816" y="15875"/>
                </a:lnTo>
                <a:lnTo>
                  <a:pt x="1177709" y="17145"/>
                </a:lnTo>
                <a:lnTo>
                  <a:pt x="1177975" y="17145"/>
                </a:lnTo>
                <a:lnTo>
                  <a:pt x="1178217" y="18415"/>
                </a:lnTo>
                <a:lnTo>
                  <a:pt x="1178217" y="6985"/>
                </a:lnTo>
                <a:lnTo>
                  <a:pt x="1162558" y="6985"/>
                </a:lnTo>
                <a:lnTo>
                  <a:pt x="1160703" y="5715"/>
                </a:lnTo>
                <a:lnTo>
                  <a:pt x="1159979" y="5715"/>
                </a:lnTo>
                <a:lnTo>
                  <a:pt x="1157236" y="6985"/>
                </a:lnTo>
                <a:lnTo>
                  <a:pt x="1155115" y="5715"/>
                </a:lnTo>
                <a:lnTo>
                  <a:pt x="1154239" y="5715"/>
                </a:lnTo>
                <a:lnTo>
                  <a:pt x="1152664" y="6985"/>
                </a:lnTo>
                <a:lnTo>
                  <a:pt x="1152004" y="6985"/>
                </a:lnTo>
                <a:lnTo>
                  <a:pt x="1150416" y="8255"/>
                </a:lnTo>
                <a:lnTo>
                  <a:pt x="1149883" y="8255"/>
                </a:lnTo>
                <a:lnTo>
                  <a:pt x="1148753" y="6985"/>
                </a:lnTo>
                <a:lnTo>
                  <a:pt x="1148130" y="5715"/>
                </a:lnTo>
                <a:lnTo>
                  <a:pt x="1141768" y="5715"/>
                </a:lnTo>
                <a:lnTo>
                  <a:pt x="1138478" y="6985"/>
                </a:lnTo>
                <a:lnTo>
                  <a:pt x="1137513" y="6985"/>
                </a:lnTo>
                <a:lnTo>
                  <a:pt x="1135875" y="5715"/>
                </a:lnTo>
                <a:lnTo>
                  <a:pt x="1126515" y="5715"/>
                </a:lnTo>
                <a:lnTo>
                  <a:pt x="1124623" y="6985"/>
                </a:lnTo>
                <a:lnTo>
                  <a:pt x="1124115" y="6985"/>
                </a:lnTo>
                <a:lnTo>
                  <a:pt x="1122451" y="5715"/>
                </a:lnTo>
                <a:lnTo>
                  <a:pt x="1067600" y="5715"/>
                </a:lnTo>
                <a:lnTo>
                  <a:pt x="1067600" y="17145"/>
                </a:lnTo>
                <a:lnTo>
                  <a:pt x="1052004" y="17145"/>
                </a:lnTo>
                <a:lnTo>
                  <a:pt x="1049337" y="18415"/>
                </a:lnTo>
                <a:lnTo>
                  <a:pt x="1047711" y="18415"/>
                </a:lnTo>
                <a:lnTo>
                  <a:pt x="1047711" y="84455"/>
                </a:lnTo>
                <a:lnTo>
                  <a:pt x="1045260" y="84455"/>
                </a:lnTo>
                <a:lnTo>
                  <a:pt x="1045260" y="187325"/>
                </a:lnTo>
                <a:lnTo>
                  <a:pt x="1044079" y="188277"/>
                </a:lnTo>
                <a:lnTo>
                  <a:pt x="1044079" y="266065"/>
                </a:lnTo>
                <a:lnTo>
                  <a:pt x="1043635" y="267335"/>
                </a:lnTo>
                <a:lnTo>
                  <a:pt x="1021664" y="267335"/>
                </a:lnTo>
                <a:lnTo>
                  <a:pt x="1020889" y="268605"/>
                </a:lnTo>
                <a:lnTo>
                  <a:pt x="1019136" y="268605"/>
                </a:lnTo>
                <a:lnTo>
                  <a:pt x="1018336" y="267335"/>
                </a:lnTo>
                <a:lnTo>
                  <a:pt x="1016444" y="267335"/>
                </a:lnTo>
                <a:lnTo>
                  <a:pt x="1016546" y="266065"/>
                </a:lnTo>
                <a:lnTo>
                  <a:pt x="1044079" y="266065"/>
                </a:lnTo>
                <a:lnTo>
                  <a:pt x="1044079" y="188277"/>
                </a:lnTo>
                <a:lnTo>
                  <a:pt x="1043686" y="188595"/>
                </a:lnTo>
                <a:lnTo>
                  <a:pt x="1042797" y="187325"/>
                </a:lnTo>
                <a:lnTo>
                  <a:pt x="1041285" y="188595"/>
                </a:lnTo>
                <a:lnTo>
                  <a:pt x="1040688" y="188595"/>
                </a:lnTo>
                <a:lnTo>
                  <a:pt x="1040218" y="187325"/>
                </a:lnTo>
                <a:lnTo>
                  <a:pt x="1042797" y="187325"/>
                </a:lnTo>
                <a:lnTo>
                  <a:pt x="1045260" y="187325"/>
                </a:lnTo>
                <a:lnTo>
                  <a:pt x="1045260" y="84455"/>
                </a:lnTo>
                <a:lnTo>
                  <a:pt x="1041425" y="84455"/>
                </a:lnTo>
                <a:lnTo>
                  <a:pt x="1040574" y="85725"/>
                </a:lnTo>
                <a:lnTo>
                  <a:pt x="1038974" y="85725"/>
                </a:lnTo>
                <a:lnTo>
                  <a:pt x="1038148" y="86995"/>
                </a:lnTo>
                <a:lnTo>
                  <a:pt x="1031227" y="86995"/>
                </a:lnTo>
                <a:lnTo>
                  <a:pt x="1028979" y="86131"/>
                </a:lnTo>
                <a:lnTo>
                  <a:pt x="1028979" y="206375"/>
                </a:lnTo>
                <a:lnTo>
                  <a:pt x="1028852" y="206375"/>
                </a:lnTo>
                <a:lnTo>
                  <a:pt x="1028331" y="207645"/>
                </a:lnTo>
                <a:lnTo>
                  <a:pt x="1022794" y="207645"/>
                </a:lnTo>
                <a:lnTo>
                  <a:pt x="1022299" y="206375"/>
                </a:lnTo>
                <a:lnTo>
                  <a:pt x="1022908" y="206375"/>
                </a:lnTo>
                <a:lnTo>
                  <a:pt x="1025245" y="205105"/>
                </a:lnTo>
                <a:lnTo>
                  <a:pt x="1028471" y="205105"/>
                </a:lnTo>
                <a:lnTo>
                  <a:pt x="1028979" y="206375"/>
                </a:lnTo>
                <a:lnTo>
                  <a:pt x="1028979" y="86131"/>
                </a:lnTo>
                <a:lnTo>
                  <a:pt x="1027963" y="85725"/>
                </a:lnTo>
                <a:lnTo>
                  <a:pt x="1027315" y="85725"/>
                </a:lnTo>
                <a:lnTo>
                  <a:pt x="1027595" y="84455"/>
                </a:lnTo>
                <a:lnTo>
                  <a:pt x="1028928" y="84455"/>
                </a:lnTo>
                <a:lnTo>
                  <a:pt x="1029830" y="83185"/>
                </a:lnTo>
                <a:lnTo>
                  <a:pt x="1047330" y="83185"/>
                </a:lnTo>
                <a:lnTo>
                  <a:pt x="1047711" y="84455"/>
                </a:lnTo>
                <a:lnTo>
                  <a:pt x="1047711" y="18415"/>
                </a:lnTo>
                <a:lnTo>
                  <a:pt x="1030909" y="18415"/>
                </a:lnTo>
                <a:lnTo>
                  <a:pt x="1029246" y="17145"/>
                </a:lnTo>
                <a:lnTo>
                  <a:pt x="1026769" y="15875"/>
                </a:lnTo>
                <a:lnTo>
                  <a:pt x="1025829" y="15875"/>
                </a:lnTo>
                <a:lnTo>
                  <a:pt x="1024242" y="17145"/>
                </a:lnTo>
                <a:lnTo>
                  <a:pt x="1022299" y="17145"/>
                </a:lnTo>
                <a:lnTo>
                  <a:pt x="1022299" y="84455"/>
                </a:lnTo>
                <a:lnTo>
                  <a:pt x="1020254" y="84455"/>
                </a:lnTo>
                <a:lnTo>
                  <a:pt x="1020483" y="83185"/>
                </a:lnTo>
                <a:lnTo>
                  <a:pt x="1021588" y="83185"/>
                </a:lnTo>
                <a:lnTo>
                  <a:pt x="1022299" y="84455"/>
                </a:lnTo>
                <a:lnTo>
                  <a:pt x="1022299" y="17145"/>
                </a:lnTo>
                <a:lnTo>
                  <a:pt x="1020927" y="17145"/>
                </a:lnTo>
                <a:lnTo>
                  <a:pt x="1019403" y="18415"/>
                </a:lnTo>
                <a:lnTo>
                  <a:pt x="1018082" y="18415"/>
                </a:lnTo>
                <a:lnTo>
                  <a:pt x="1018082" y="206375"/>
                </a:lnTo>
                <a:lnTo>
                  <a:pt x="1015390" y="207645"/>
                </a:lnTo>
                <a:lnTo>
                  <a:pt x="1013015" y="206375"/>
                </a:lnTo>
                <a:lnTo>
                  <a:pt x="1014933" y="206375"/>
                </a:lnTo>
                <a:lnTo>
                  <a:pt x="1016431" y="205105"/>
                </a:lnTo>
                <a:lnTo>
                  <a:pt x="1018082" y="206375"/>
                </a:lnTo>
                <a:lnTo>
                  <a:pt x="1018082" y="18415"/>
                </a:lnTo>
                <a:lnTo>
                  <a:pt x="1016711" y="18415"/>
                </a:lnTo>
                <a:lnTo>
                  <a:pt x="1013548" y="19685"/>
                </a:lnTo>
                <a:lnTo>
                  <a:pt x="1012647" y="19685"/>
                </a:lnTo>
                <a:lnTo>
                  <a:pt x="1012647" y="85725"/>
                </a:lnTo>
                <a:lnTo>
                  <a:pt x="1012342" y="85826"/>
                </a:lnTo>
                <a:lnTo>
                  <a:pt x="1012342" y="187325"/>
                </a:lnTo>
                <a:lnTo>
                  <a:pt x="1011402" y="188595"/>
                </a:lnTo>
                <a:lnTo>
                  <a:pt x="1010208" y="188595"/>
                </a:lnTo>
                <a:lnTo>
                  <a:pt x="1009662" y="187325"/>
                </a:lnTo>
                <a:lnTo>
                  <a:pt x="1012342" y="187325"/>
                </a:lnTo>
                <a:lnTo>
                  <a:pt x="1012342" y="85826"/>
                </a:lnTo>
                <a:lnTo>
                  <a:pt x="1009916" y="86995"/>
                </a:lnTo>
                <a:lnTo>
                  <a:pt x="1007503" y="85725"/>
                </a:lnTo>
                <a:lnTo>
                  <a:pt x="1005103" y="86995"/>
                </a:lnTo>
                <a:lnTo>
                  <a:pt x="999680" y="86995"/>
                </a:lnTo>
                <a:lnTo>
                  <a:pt x="996746" y="85725"/>
                </a:lnTo>
                <a:lnTo>
                  <a:pt x="996429" y="85725"/>
                </a:lnTo>
                <a:lnTo>
                  <a:pt x="997127" y="84455"/>
                </a:lnTo>
                <a:lnTo>
                  <a:pt x="997877" y="84455"/>
                </a:lnTo>
                <a:lnTo>
                  <a:pt x="1000277" y="83185"/>
                </a:lnTo>
                <a:lnTo>
                  <a:pt x="1001801" y="83185"/>
                </a:lnTo>
                <a:lnTo>
                  <a:pt x="1003998" y="84455"/>
                </a:lnTo>
                <a:lnTo>
                  <a:pt x="1004900" y="84455"/>
                </a:lnTo>
                <a:lnTo>
                  <a:pt x="1007440" y="83185"/>
                </a:lnTo>
                <a:lnTo>
                  <a:pt x="1009065" y="83185"/>
                </a:lnTo>
                <a:lnTo>
                  <a:pt x="1011262" y="84455"/>
                </a:lnTo>
                <a:lnTo>
                  <a:pt x="1011885" y="84455"/>
                </a:lnTo>
                <a:lnTo>
                  <a:pt x="1012647" y="85725"/>
                </a:lnTo>
                <a:lnTo>
                  <a:pt x="1012647" y="19685"/>
                </a:lnTo>
                <a:lnTo>
                  <a:pt x="1010856" y="19685"/>
                </a:lnTo>
                <a:lnTo>
                  <a:pt x="1007071" y="18415"/>
                </a:lnTo>
                <a:lnTo>
                  <a:pt x="1004697" y="18415"/>
                </a:lnTo>
                <a:lnTo>
                  <a:pt x="996073" y="17805"/>
                </a:lnTo>
                <a:lnTo>
                  <a:pt x="996073" y="206375"/>
                </a:lnTo>
                <a:lnTo>
                  <a:pt x="993698" y="207645"/>
                </a:lnTo>
                <a:lnTo>
                  <a:pt x="991654" y="207645"/>
                </a:lnTo>
                <a:lnTo>
                  <a:pt x="989380" y="206375"/>
                </a:lnTo>
                <a:lnTo>
                  <a:pt x="993533" y="206375"/>
                </a:lnTo>
                <a:lnTo>
                  <a:pt x="994727" y="205105"/>
                </a:lnTo>
                <a:lnTo>
                  <a:pt x="996073" y="206375"/>
                </a:lnTo>
                <a:lnTo>
                  <a:pt x="996073" y="17805"/>
                </a:lnTo>
                <a:lnTo>
                  <a:pt x="988390" y="17259"/>
                </a:lnTo>
                <a:lnTo>
                  <a:pt x="988390" y="85725"/>
                </a:lnTo>
                <a:lnTo>
                  <a:pt x="979893" y="86995"/>
                </a:lnTo>
                <a:lnTo>
                  <a:pt x="945311" y="86995"/>
                </a:lnTo>
                <a:lnTo>
                  <a:pt x="945311" y="207645"/>
                </a:lnTo>
                <a:lnTo>
                  <a:pt x="944689" y="208915"/>
                </a:lnTo>
                <a:lnTo>
                  <a:pt x="941959" y="208915"/>
                </a:lnTo>
                <a:lnTo>
                  <a:pt x="941489" y="207645"/>
                </a:lnTo>
                <a:lnTo>
                  <a:pt x="945311" y="207645"/>
                </a:lnTo>
                <a:lnTo>
                  <a:pt x="945311" y="86995"/>
                </a:lnTo>
                <a:lnTo>
                  <a:pt x="925728" y="86995"/>
                </a:lnTo>
                <a:lnTo>
                  <a:pt x="925423" y="85725"/>
                </a:lnTo>
                <a:lnTo>
                  <a:pt x="925258" y="85725"/>
                </a:lnTo>
                <a:lnTo>
                  <a:pt x="930617" y="84455"/>
                </a:lnTo>
                <a:lnTo>
                  <a:pt x="935177" y="84455"/>
                </a:lnTo>
                <a:lnTo>
                  <a:pt x="942797" y="85725"/>
                </a:lnTo>
                <a:lnTo>
                  <a:pt x="945832" y="84455"/>
                </a:lnTo>
                <a:lnTo>
                  <a:pt x="952461" y="84455"/>
                </a:lnTo>
                <a:lnTo>
                  <a:pt x="955624" y="83185"/>
                </a:lnTo>
                <a:lnTo>
                  <a:pt x="957173" y="83185"/>
                </a:lnTo>
                <a:lnTo>
                  <a:pt x="959713" y="84455"/>
                </a:lnTo>
                <a:lnTo>
                  <a:pt x="968743" y="84455"/>
                </a:lnTo>
                <a:lnTo>
                  <a:pt x="970661" y="83185"/>
                </a:lnTo>
                <a:lnTo>
                  <a:pt x="972083" y="83185"/>
                </a:lnTo>
                <a:lnTo>
                  <a:pt x="973594" y="84455"/>
                </a:lnTo>
                <a:lnTo>
                  <a:pt x="974255" y="84455"/>
                </a:lnTo>
                <a:lnTo>
                  <a:pt x="976312" y="83185"/>
                </a:lnTo>
                <a:lnTo>
                  <a:pt x="977900" y="84455"/>
                </a:lnTo>
                <a:lnTo>
                  <a:pt x="980859" y="84455"/>
                </a:lnTo>
                <a:lnTo>
                  <a:pt x="983602" y="85725"/>
                </a:lnTo>
                <a:lnTo>
                  <a:pt x="988390" y="85725"/>
                </a:lnTo>
                <a:lnTo>
                  <a:pt x="988390" y="17259"/>
                </a:lnTo>
                <a:lnTo>
                  <a:pt x="986866" y="17145"/>
                </a:lnTo>
                <a:lnTo>
                  <a:pt x="969048" y="17145"/>
                </a:lnTo>
                <a:lnTo>
                  <a:pt x="964171" y="18415"/>
                </a:lnTo>
                <a:lnTo>
                  <a:pt x="959294" y="17145"/>
                </a:lnTo>
                <a:lnTo>
                  <a:pt x="937056" y="17145"/>
                </a:lnTo>
                <a:lnTo>
                  <a:pt x="933399" y="18415"/>
                </a:lnTo>
                <a:lnTo>
                  <a:pt x="928522" y="17145"/>
                </a:lnTo>
                <a:lnTo>
                  <a:pt x="927290" y="17145"/>
                </a:lnTo>
                <a:lnTo>
                  <a:pt x="921207" y="18415"/>
                </a:lnTo>
                <a:lnTo>
                  <a:pt x="917752" y="17513"/>
                </a:lnTo>
                <a:lnTo>
                  <a:pt x="917752" y="207645"/>
                </a:lnTo>
                <a:lnTo>
                  <a:pt x="917460" y="208915"/>
                </a:lnTo>
                <a:lnTo>
                  <a:pt x="886802" y="208915"/>
                </a:lnTo>
                <a:lnTo>
                  <a:pt x="886498" y="207645"/>
                </a:lnTo>
                <a:lnTo>
                  <a:pt x="917752" y="207645"/>
                </a:lnTo>
                <a:lnTo>
                  <a:pt x="917752" y="17513"/>
                </a:lnTo>
                <a:lnTo>
                  <a:pt x="916343" y="17145"/>
                </a:lnTo>
                <a:lnTo>
                  <a:pt x="914514" y="17145"/>
                </a:lnTo>
                <a:lnTo>
                  <a:pt x="914514" y="85725"/>
                </a:lnTo>
                <a:lnTo>
                  <a:pt x="913142" y="86995"/>
                </a:lnTo>
                <a:lnTo>
                  <a:pt x="912647" y="86995"/>
                </a:lnTo>
                <a:lnTo>
                  <a:pt x="912266" y="85725"/>
                </a:lnTo>
                <a:lnTo>
                  <a:pt x="914514" y="85725"/>
                </a:lnTo>
                <a:lnTo>
                  <a:pt x="914514" y="17145"/>
                </a:lnTo>
                <a:lnTo>
                  <a:pt x="910640" y="17145"/>
                </a:lnTo>
                <a:lnTo>
                  <a:pt x="910996" y="15875"/>
                </a:lnTo>
                <a:lnTo>
                  <a:pt x="966952" y="15875"/>
                </a:lnTo>
                <a:lnTo>
                  <a:pt x="970102" y="14605"/>
                </a:lnTo>
                <a:lnTo>
                  <a:pt x="973099" y="14605"/>
                </a:lnTo>
                <a:lnTo>
                  <a:pt x="973645" y="15875"/>
                </a:lnTo>
                <a:lnTo>
                  <a:pt x="976922" y="15875"/>
                </a:lnTo>
                <a:lnTo>
                  <a:pt x="980020" y="14605"/>
                </a:lnTo>
                <a:lnTo>
                  <a:pt x="1045476" y="14605"/>
                </a:lnTo>
                <a:lnTo>
                  <a:pt x="1047191" y="15875"/>
                </a:lnTo>
                <a:lnTo>
                  <a:pt x="1047724" y="15875"/>
                </a:lnTo>
                <a:lnTo>
                  <a:pt x="1049718" y="14605"/>
                </a:lnTo>
                <a:lnTo>
                  <a:pt x="1063244" y="14605"/>
                </a:lnTo>
                <a:lnTo>
                  <a:pt x="1065110" y="15875"/>
                </a:lnTo>
                <a:lnTo>
                  <a:pt x="1067333" y="15875"/>
                </a:lnTo>
                <a:lnTo>
                  <a:pt x="1067600" y="17145"/>
                </a:lnTo>
                <a:lnTo>
                  <a:pt x="1067600" y="5715"/>
                </a:lnTo>
                <a:lnTo>
                  <a:pt x="1027658" y="5715"/>
                </a:lnTo>
                <a:lnTo>
                  <a:pt x="1026261" y="6985"/>
                </a:lnTo>
                <a:lnTo>
                  <a:pt x="1025690" y="6985"/>
                </a:lnTo>
                <a:lnTo>
                  <a:pt x="1023454" y="5715"/>
                </a:lnTo>
                <a:lnTo>
                  <a:pt x="983551" y="5715"/>
                </a:lnTo>
                <a:lnTo>
                  <a:pt x="981951" y="6985"/>
                </a:lnTo>
                <a:lnTo>
                  <a:pt x="981430" y="6985"/>
                </a:lnTo>
                <a:lnTo>
                  <a:pt x="979678" y="5715"/>
                </a:lnTo>
                <a:lnTo>
                  <a:pt x="978585" y="5715"/>
                </a:lnTo>
                <a:lnTo>
                  <a:pt x="975550" y="6985"/>
                </a:lnTo>
                <a:lnTo>
                  <a:pt x="973162" y="6985"/>
                </a:lnTo>
                <a:lnTo>
                  <a:pt x="972019" y="5715"/>
                </a:lnTo>
                <a:lnTo>
                  <a:pt x="961720" y="5715"/>
                </a:lnTo>
                <a:lnTo>
                  <a:pt x="960018" y="6985"/>
                </a:lnTo>
                <a:lnTo>
                  <a:pt x="959472" y="6985"/>
                </a:lnTo>
                <a:lnTo>
                  <a:pt x="957173" y="5715"/>
                </a:lnTo>
                <a:lnTo>
                  <a:pt x="955421" y="5715"/>
                </a:lnTo>
                <a:lnTo>
                  <a:pt x="952804" y="6985"/>
                </a:lnTo>
                <a:lnTo>
                  <a:pt x="951979" y="6985"/>
                </a:lnTo>
                <a:lnTo>
                  <a:pt x="950556" y="5715"/>
                </a:lnTo>
                <a:lnTo>
                  <a:pt x="939723" y="5715"/>
                </a:lnTo>
                <a:lnTo>
                  <a:pt x="936269" y="8255"/>
                </a:lnTo>
                <a:lnTo>
                  <a:pt x="933856" y="6985"/>
                </a:lnTo>
                <a:lnTo>
                  <a:pt x="930871" y="6985"/>
                </a:lnTo>
                <a:lnTo>
                  <a:pt x="930402" y="5715"/>
                </a:lnTo>
                <a:lnTo>
                  <a:pt x="926807" y="8255"/>
                </a:lnTo>
                <a:lnTo>
                  <a:pt x="923886" y="8255"/>
                </a:lnTo>
                <a:lnTo>
                  <a:pt x="922464" y="6985"/>
                </a:lnTo>
                <a:lnTo>
                  <a:pt x="921054" y="5715"/>
                </a:lnTo>
                <a:lnTo>
                  <a:pt x="917219" y="5715"/>
                </a:lnTo>
                <a:lnTo>
                  <a:pt x="916927" y="6985"/>
                </a:lnTo>
                <a:lnTo>
                  <a:pt x="912672" y="6985"/>
                </a:lnTo>
                <a:lnTo>
                  <a:pt x="911491" y="5715"/>
                </a:lnTo>
                <a:lnTo>
                  <a:pt x="910640" y="5715"/>
                </a:lnTo>
                <a:lnTo>
                  <a:pt x="908100" y="6985"/>
                </a:lnTo>
                <a:lnTo>
                  <a:pt x="906284" y="8255"/>
                </a:lnTo>
                <a:lnTo>
                  <a:pt x="904646" y="7048"/>
                </a:lnTo>
                <a:lnTo>
                  <a:pt x="904646" y="17145"/>
                </a:lnTo>
                <a:lnTo>
                  <a:pt x="903274" y="17145"/>
                </a:lnTo>
                <a:lnTo>
                  <a:pt x="903808" y="15875"/>
                </a:lnTo>
                <a:lnTo>
                  <a:pt x="904646" y="17145"/>
                </a:lnTo>
                <a:lnTo>
                  <a:pt x="904646" y="7048"/>
                </a:lnTo>
                <a:lnTo>
                  <a:pt x="902855" y="5715"/>
                </a:lnTo>
                <a:lnTo>
                  <a:pt x="901090" y="5715"/>
                </a:lnTo>
                <a:lnTo>
                  <a:pt x="901090" y="85725"/>
                </a:lnTo>
                <a:lnTo>
                  <a:pt x="900684" y="86995"/>
                </a:lnTo>
                <a:lnTo>
                  <a:pt x="897991" y="86995"/>
                </a:lnTo>
                <a:lnTo>
                  <a:pt x="897559" y="85725"/>
                </a:lnTo>
                <a:lnTo>
                  <a:pt x="901090" y="85725"/>
                </a:lnTo>
                <a:lnTo>
                  <a:pt x="901090" y="5715"/>
                </a:lnTo>
                <a:lnTo>
                  <a:pt x="899147" y="5715"/>
                </a:lnTo>
                <a:lnTo>
                  <a:pt x="899147" y="17145"/>
                </a:lnTo>
                <a:lnTo>
                  <a:pt x="888619" y="17145"/>
                </a:lnTo>
                <a:lnTo>
                  <a:pt x="888619" y="86995"/>
                </a:lnTo>
                <a:lnTo>
                  <a:pt x="888174" y="88265"/>
                </a:lnTo>
                <a:lnTo>
                  <a:pt x="886739" y="88265"/>
                </a:lnTo>
                <a:lnTo>
                  <a:pt x="886548" y="86995"/>
                </a:lnTo>
                <a:lnTo>
                  <a:pt x="888619" y="86995"/>
                </a:lnTo>
                <a:lnTo>
                  <a:pt x="888619" y="17145"/>
                </a:lnTo>
                <a:lnTo>
                  <a:pt x="886688" y="17145"/>
                </a:lnTo>
                <a:lnTo>
                  <a:pt x="887145" y="15875"/>
                </a:lnTo>
                <a:lnTo>
                  <a:pt x="898779" y="15875"/>
                </a:lnTo>
                <a:lnTo>
                  <a:pt x="899147" y="17145"/>
                </a:lnTo>
                <a:lnTo>
                  <a:pt x="899147" y="5715"/>
                </a:lnTo>
                <a:lnTo>
                  <a:pt x="897458" y="5715"/>
                </a:lnTo>
                <a:lnTo>
                  <a:pt x="895743" y="4445"/>
                </a:lnTo>
                <a:lnTo>
                  <a:pt x="894981" y="3175"/>
                </a:lnTo>
                <a:lnTo>
                  <a:pt x="891247" y="3175"/>
                </a:lnTo>
                <a:lnTo>
                  <a:pt x="891311" y="4445"/>
                </a:lnTo>
                <a:lnTo>
                  <a:pt x="889558" y="5715"/>
                </a:lnTo>
                <a:lnTo>
                  <a:pt x="888403" y="4445"/>
                </a:lnTo>
                <a:lnTo>
                  <a:pt x="886244" y="5715"/>
                </a:lnTo>
                <a:lnTo>
                  <a:pt x="879678" y="5715"/>
                </a:lnTo>
                <a:lnTo>
                  <a:pt x="879678" y="255905"/>
                </a:lnTo>
                <a:lnTo>
                  <a:pt x="878243" y="257175"/>
                </a:lnTo>
                <a:lnTo>
                  <a:pt x="877760" y="257175"/>
                </a:lnTo>
                <a:lnTo>
                  <a:pt x="877366" y="255905"/>
                </a:lnTo>
                <a:lnTo>
                  <a:pt x="879678" y="255905"/>
                </a:lnTo>
                <a:lnTo>
                  <a:pt x="879678" y="5715"/>
                </a:lnTo>
                <a:lnTo>
                  <a:pt x="879309" y="5715"/>
                </a:lnTo>
                <a:lnTo>
                  <a:pt x="879309" y="85725"/>
                </a:lnTo>
                <a:lnTo>
                  <a:pt x="879195" y="86995"/>
                </a:lnTo>
                <a:lnTo>
                  <a:pt x="877100" y="88265"/>
                </a:lnTo>
                <a:lnTo>
                  <a:pt x="875499" y="88265"/>
                </a:lnTo>
                <a:lnTo>
                  <a:pt x="875499" y="207645"/>
                </a:lnTo>
                <a:lnTo>
                  <a:pt x="875271" y="208915"/>
                </a:lnTo>
                <a:lnTo>
                  <a:pt x="873925" y="208915"/>
                </a:lnTo>
                <a:lnTo>
                  <a:pt x="873569" y="207645"/>
                </a:lnTo>
                <a:lnTo>
                  <a:pt x="875499" y="207645"/>
                </a:lnTo>
                <a:lnTo>
                  <a:pt x="875499" y="88265"/>
                </a:lnTo>
                <a:lnTo>
                  <a:pt x="871867" y="88265"/>
                </a:lnTo>
                <a:lnTo>
                  <a:pt x="871867" y="86995"/>
                </a:lnTo>
                <a:lnTo>
                  <a:pt x="871994" y="86995"/>
                </a:lnTo>
                <a:lnTo>
                  <a:pt x="872998" y="85725"/>
                </a:lnTo>
                <a:lnTo>
                  <a:pt x="879309" y="85725"/>
                </a:lnTo>
                <a:lnTo>
                  <a:pt x="879309" y="5715"/>
                </a:lnTo>
                <a:lnTo>
                  <a:pt x="878954" y="5715"/>
                </a:lnTo>
                <a:lnTo>
                  <a:pt x="878954" y="17145"/>
                </a:lnTo>
                <a:lnTo>
                  <a:pt x="853617" y="17145"/>
                </a:lnTo>
                <a:lnTo>
                  <a:pt x="854024" y="15875"/>
                </a:lnTo>
                <a:lnTo>
                  <a:pt x="878522" y="15875"/>
                </a:lnTo>
                <a:lnTo>
                  <a:pt x="878954" y="17145"/>
                </a:lnTo>
                <a:lnTo>
                  <a:pt x="878954" y="5715"/>
                </a:lnTo>
                <a:lnTo>
                  <a:pt x="873747" y="5715"/>
                </a:lnTo>
                <a:lnTo>
                  <a:pt x="872693" y="4445"/>
                </a:lnTo>
                <a:lnTo>
                  <a:pt x="870432" y="4445"/>
                </a:lnTo>
                <a:lnTo>
                  <a:pt x="866521" y="6985"/>
                </a:lnTo>
                <a:lnTo>
                  <a:pt x="849655" y="6985"/>
                </a:lnTo>
                <a:lnTo>
                  <a:pt x="849655" y="17145"/>
                </a:lnTo>
                <a:lnTo>
                  <a:pt x="848474" y="18415"/>
                </a:lnTo>
                <a:lnTo>
                  <a:pt x="847610" y="18415"/>
                </a:lnTo>
                <a:lnTo>
                  <a:pt x="846518" y="17170"/>
                </a:lnTo>
                <a:lnTo>
                  <a:pt x="846518" y="207645"/>
                </a:lnTo>
                <a:lnTo>
                  <a:pt x="846086" y="208915"/>
                </a:lnTo>
                <a:lnTo>
                  <a:pt x="844626" y="208915"/>
                </a:lnTo>
                <a:lnTo>
                  <a:pt x="844435" y="207645"/>
                </a:lnTo>
                <a:lnTo>
                  <a:pt x="846518" y="207645"/>
                </a:lnTo>
                <a:lnTo>
                  <a:pt x="846518" y="17170"/>
                </a:lnTo>
                <a:lnTo>
                  <a:pt x="846086" y="17145"/>
                </a:lnTo>
                <a:lnTo>
                  <a:pt x="847102" y="15875"/>
                </a:lnTo>
                <a:lnTo>
                  <a:pt x="848233" y="15875"/>
                </a:lnTo>
                <a:lnTo>
                  <a:pt x="849655" y="17145"/>
                </a:lnTo>
                <a:lnTo>
                  <a:pt x="849655" y="6985"/>
                </a:lnTo>
                <a:lnTo>
                  <a:pt x="831989" y="6985"/>
                </a:lnTo>
                <a:lnTo>
                  <a:pt x="831989" y="18415"/>
                </a:lnTo>
                <a:lnTo>
                  <a:pt x="830999" y="19685"/>
                </a:lnTo>
                <a:lnTo>
                  <a:pt x="829208" y="19685"/>
                </a:lnTo>
                <a:lnTo>
                  <a:pt x="828116" y="18415"/>
                </a:lnTo>
                <a:lnTo>
                  <a:pt x="831989" y="18415"/>
                </a:lnTo>
                <a:lnTo>
                  <a:pt x="831989" y="6985"/>
                </a:lnTo>
                <a:lnTo>
                  <a:pt x="816800" y="6985"/>
                </a:lnTo>
                <a:lnTo>
                  <a:pt x="816800" y="268605"/>
                </a:lnTo>
                <a:lnTo>
                  <a:pt x="814933" y="268605"/>
                </a:lnTo>
                <a:lnTo>
                  <a:pt x="815657" y="267335"/>
                </a:lnTo>
                <a:lnTo>
                  <a:pt x="816305" y="267335"/>
                </a:lnTo>
                <a:lnTo>
                  <a:pt x="816800" y="268605"/>
                </a:lnTo>
                <a:lnTo>
                  <a:pt x="816800" y="6985"/>
                </a:lnTo>
                <a:lnTo>
                  <a:pt x="809879" y="6985"/>
                </a:lnTo>
                <a:lnTo>
                  <a:pt x="809879" y="86995"/>
                </a:lnTo>
                <a:lnTo>
                  <a:pt x="809637" y="88265"/>
                </a:lnTo>
                <a:lnTo>
                  <a:pt x="807999" y="88265"/>
                </a:lnTo>
                <a:lnTo>
                  <a:pt x="807618" y="86995"/>
                </a:lnTo>
                <a:lnTo>
                  <a:pt x="809879" y="86995"/>
                </a:lnTo>
                <a:lnTo>
                  <a:pt x="809879" y="6985"/>
                </a:lnTo>
                <a:lnTo>
                  <a:pt x="794562" y="6985"/>
                </a:lnTo>
                <a:lnTo>
                  <a:pt x="793597" y="4445"/>
                </a:lnTo>
                <a:lnTo>
                  <a:pt x="789000" y="4445"/>
                </a:lnTo>
                <a:lnTo>
                  <a:pt x="788390" y="5715"/>
                </a:lnTo>
                <a:lnTo>
                  <a:pt x="788123" y="6985"/>
                </a:lnTo>
                <a:lnTo>
                  <a:pt x="785990" y="6985"/>
                </a:lnTo>
                <a:lnTo>
                  <a:pt x="784948" y="5715"/>
                </a:lnTo>
                <a:lnTo>
                  <a:pt x="784720" y="4445"/>
                </a:lnTo>
                <a:lnTo>
                  <a:pt x="780275" y="4445"/>
                </a:lnTo>
                <a:lnTo>
                  <a:pt x="779691" y="5715"/>
                </a:lnTo>
                <a:lnTo>
                  <a:pt x="778637" y="6985"/>
                </a:lnTo>
                <a:lnTo>
                  <a:pt x="775474" y="6985"/>
                </a:lnTo>
                <a:lnTo>
                  <a:pt x="774725" y="5715"/>
                </a:lnTo>
                <a:lnTo>
                  <a:pt x="771715" y="8255"/>
                </a:lnTo>
                <a:lnTo>
                  <a:pt x="769721" y="8255"/>
                </a:lnTo>
                <a:lnTo>
                  <a:pt x="767943" y="5715"/>
                </a:lnTo>
                <a:lnTo>
                  <a:pt x="767041" y="5715"/>
                </a:lnTo>
                <a:lnTo>
                  <a:pt x="766064" y="4445"/>
                </a:lnTo>
                <a:lnTo>
                  <a:pt x="764006" y="4445"/>
                </a:lnTo>
                <a:lnTo>
                  <a:pt x="761961" y="5715"/>
                </a:lnTo>
                <a:lnTo>
                  <a:pt x="759231" y="5715"/>
                </a:lnTo>
                <a:lnTo>
                  <a:pt x="756627" y="6985"/>
                </a:lnTo>
                <a:lnTo>
                  <a:pt x="756145" y="6985"/>
                </a:lnTo>
                <a:lnTo>
                  <a:pt x="754799" y="5715"/>
                </a:lnTo>
                <a:lnTo>
                  <a:pt x="745832" y="5715"/>
                </a:lnTo>
                <a:lnTo>
                  <a:pt x="745502" y="6985"/>
                </a:lnTo>
                <a:lnTo>
                  <a:pt x="747560" y="6985"/>
                </a:lnTo>
                <a:lnTo>
                  <a:pt x="748868" y="8255"/>
                </a:lnTo>
                <a:lnTo>
                  <a:pt x="748588" y="8255"/>
                </a:lnTo>
                <a:lnTo>
                  <a:pt x="740981" y="9525"/>
                </a:lnTo>
                <a:lnTo>
                  <a:pt x="733666" y="9525"/>
                </a:lnTo>
                <a:lnTo>
                  <a:pt x="725512" y="8255"/>
                </a:lnTo>
                <a:lnTo>
                  <a:pt x="725347" y="8255"/>
                </a:lnTo>
                <a:lnTo>
                  <a:pt x="725512" y="5715"/>
                </a:lnTo>
                <a:lnTo>
                  <a:pt x="707567" y="5715"/>
                </a:lnTo>
                <a:lnTo>
                  <a:pt x="707059" y="6985"/>
                </a:lnTo>
                <a:lnTo>
                  <a:pt x="706310" y="6985"/>
                </a:lnTo>
                <a:lnTo>
                  <a:pt x="705599" y="8255"/>
                </a:lnTo>
                <a:lnTo>
                  <a:pt x="704850" y="8255"/>
                </a:lnTo>
                <a:lnTo>
                  <a:pt x="696861" y="9525"/>
                </a:lnTo>
                <a:lnTo>
                  <a:pt x="681863" y="9525"/>
                </a:lnTo>
                <a:lnTo>
                  <a:pt x="681075" y="8255"/>
                </a:lnTo>
                <a:lnTo>
                  <a:pt x="680021" y="5715"/>
                </a:lnTo>
                <a:lnTo>
                  <a:pt x="676402" y="5715"/>
                </a:lnTo>
                <a:lnTo>
                  <a:pt x="675881" y="6985"/>
                </a:lnTo>
                <a:lnTo>
                  <a:pt x="676084" y="6985"/>
                </a:lnTo>
                <a:lnTo>
                  <a:pt x="677418" y="8255"/>
                </a:lnTo>
                <a:lnTo>
                  <a:pt x="677875" y="8255"/>
                </a:lnTo>
                <a:lnTo>
                  <a:pt x="676783" y="9525"/>
                </a:lnTo>
                <a:lnTo>
                  <a:pt x="630961" y="9525"/>
                </a:lnTo>
                <a:lnTo>
                  <a:pt x="629945" y="8255"/>
                </a:lnTo>
                <a:lnTo>
                  <a:pt x="628992" y="6985"/>
                </a:lnTo>
                <a:lnTo>
                  <a:pt x="628294" y="5715"/>
                </a:lnTo>
                <a:lnTo>
                  <a:pt x="622769" y="5715"/>
                </a:lnTo>
                <a:lnTo>
                  <a:pt x="620953" y="6985"/>
                </a:lnTo>
                <a:lnTo>
                  <a:pt x="619912" y="8255"/>
                </a:lnTo>
                <a:lnTo>
                  <a:pt x="618134" y="10795"/>
                </a:lnTo>
                <a:lnTo>
                  <a:pt x="613333" y="10795"/>
                </a:lnTo>
                <a:lnTo>
                  <a:pt x="612533" y="8255"/>
                </a:lnTo>
                <a:lnTo>
                  <a:pt x="608660" y="8255"/>
                </a:lnTo>
                <a:lnTo>
                  <a:pt x="607910" y="6985"/>
                </a:lnTo>
                <a:lnTo>
                  <a:pt x="602107" y="6985"/>
                </a:lnTo>
                <a:lnTo>
                  <a:pt x="599452" y="8255"/>
                </a:lnTo>
                <a:lnTo>
                  <a:pt x="600075" y="9525"/>
                </a:lnTo>
                <a:lnTo>
                  <a:pt x="606577" y="9525"/>
                </a:lnTo>
                <a:lnTo>
                  <a:pt x="606323" y="10795"/>
                </a:lnTo>
                <a:lnTo>
                  <a:pt x="597598" y="10795"/>
                </a:lnTo>
                <a:lnTo>
                  <a:pt x="596798" y="9525"/>
                </a:lnTo>
                <a:lnTo>
                  <a:pt x="595884" y="8255"/>
                </a:lnTo>
                <a:lnTo>
                  <a:pt x="594766" y="6985"/>
                </a:lnTo>
                <a:lnTo>
                  <a:pt x="590461" y="6985"/>
                </a:lnTo>
                <a:lnTo>
                  <a:pt x="587336" y="8255"/>
                </a:lnTo>
                <a:lnTo>
                  <a:pt x="586041" y="8255"/>
                </a:lnTo>
                <a:lnTo>
                  <a:pt x="584835" y="10795"/>
                </a:lnTo>
                <a:lnTo>
                  <a:pt x="580605" y="10795"/>
                </a:lnTo>
                <a:lnTo>
                  <a:pt x="579132" y="8255"/>
                </a:lnTo>
                <a:lnTo>
                  <a:pt x="576719" y="8255"/>
                </a:lnTo>
                <a:lnTo>
                  <a:pt x="575818" y="10795"/>
                </a:lnTo>
                <a:lnTo>
                  <a:pt x="569556" y="10795"/>
                </a:lnTo>
                <a:lnTo>
                  <a:pt x="568121" y="9525"/>
                </a:lnTo>
                <a:lnTo>
                  <a:pt x="567677" y="9525"/>
                </a:lnTo>
                <a:lnTo>
                  <a:pt x="565531" y="6985"/>
                </a:lnTo>
                <a:lnTo>
                  <a:pt x="564286" y="8255"/>
                </a:lnTo>
                <a:lnTo>
                  <a:pt x="563206" y="9525"/>
                </a:lnTo>
                <a:lnTo>
                  <a:pt x="562940" y="10795"/>
                </a:lnTo>
                <a:lnTo>
                  <a:pt x="559130" y="10795"/>
                </a:lnTo>
                <a:lnTo>
                  <a:pt x="555675" y="9525"/>
                </a:lnTo>
                <a:lnTo>
                  <a:pt x="548182" y="9525"/>
                </a:lnTo>
                <a:lnTo>
                  <a:pt x="546442" y="10795"/>
                </a:lnTo>
                <a:lnTo>
                  <a:pt x="545541" y="10795"/>
                </a:lnTo>
                <a:lnTo>
                  <a:pt x="543090" y="13335"/>
                </a:lnTo>
                <a:lnTo>
                  <a:pt x="541553" y="12065"/>
                </a:lnTo>
                <a:lnTo>
                  <a:pt x="539343" y="12065"/>
                </a:lnTo>
                <a:lnTo>
                  <a:pt x="537006" y="9525"/>
                </a:lnTo>
                <a:lnTo>
                  <a:pt x="523621" y="9525"/>
                </a:lnTo>
                <a:lnTo>
                  <a:pt x="524421" y="10795"/>
                </a:lnTo>
                <a:lnTo>
                  <a:pt x="524383" y="12065"/>
                </a:lnTo>
                <a:lnTo>
                  <a:pt x="521881" y="12065"/>
                </a:lnTo>
                <a:lnTo>
                  <a:pt x="520331" y="9525"/>
                </a:lnTo>
                <a:lnTo>
                  <a:pt x="518401" y="12065"/>
                </a:lnTo>
                <a:lnTo>
                  <a:pt x="516966" y="12065"/>
                </a:lnTo>
                <a:lnTo>
                  <a:pt x="515264" y="9525"/>
                </a:lnTo>
                <a:lnTo>
                  <a:pt x="510692" y="9525"/>
                </a:lnTo>
                <a:lnTo>
                  <a:pt x="507301" y="10795"/>
                </a:lnTo>
                <a:lnTo>
                  <a:pt x="505256" y="9525"/>
                </a:lnTo>
                <a:lnTo>
                  <a:pt x="504367" y="9525"/>
                </a:lnTo>
                <a:lnTo>
                  <a:pt x="502259" y="10795"/>
                </a:lnTo>
                <a:lnTo>
                  <a:pt x="500761" y="10795"/>
                </a:lnTo>
                <a:lnTo>
                  <a:pt x="498500" y="12065"/>
                </a:lnTo>
                <a:lnTo>
                  <a:pt x="497725" y="12065"/>
                </a:lnTo>
                <a:lnTo>
                  <a:pt x="495655" y="10795"/>
                </a:lnTo>
                <a:lnTo>
                  <a:pt x="492912" y="12065"/>
                </a:lnTo>
                <a:lnTo>
                  <a:pt x="489102" y="10795"/>
                </a:lnTo>
                <a:lnTo>
                  <a:pt x="486371" y="9525"/>
                </a:lnTo>
                <a:lnTo>
                  <a:pt x="483044" y="9525"/>
                </a:lnTo>
                <a:lnTo>
                  <a:pt x="481634" y="10795"/>
                </a:lnTo>
                <a:lnTo>
                  <a:pt x="480707" y="10795"/>
                </a:lnTo>
                <a:lnTo>
                  <a:pt x="478663" y="9525"/>
                </a:lnTo>
                <a:lnTo>
                  <a:pt x="477596" y="9525"/>
                </a:lnTo>
                <a:lnTo>
                  <a:pt x="475932" y="10795"/>
                </a:lnTo>
                <a:lnTo>
                  <a:pt x="469417" y="10795"/>
                </a:lnTo>
                <a:lnTo>
                  <a:pt x="469099" y="12065"/>
                </a:lnTo>
                <a:lnTo>
                  <a:pt x="469684" y="12065"/>
                </a:lnTo>
                <a:lnTo>
                  <a:pt x="471754" y="13335"/>
                </a:lnTo>
                <a:lnTo>
                  <a:pt x="473595" y="12065"/>
                </a:lnTo>
                <a:lnTo>
                  <a:pt x="476186" y="13335"/>
                </a:lnTo>
                <a:lnTo>
                  <a:pt x="475742" y="14605"/>
                </a:lnTo>
                <a:lnTo>
                  <a:pt x="465899" y="14605"/>
                </a:lnTo>
                <a:lnTo>
                  <a:pt x="465048" y="13335"/>
                </a:lnTo>
                <a:lnTo>
                  <a:pt x="464070" y="12065"/>
                </a:lnTo>
                <a:lnTo>
                  <a:pt x="461962" y="12065"/>
                </a:lnTo>
                <a:lnTo>
                  <a:pt x="460286" y="13335"/>
                </a:lnTo>
                <a:lnTo>
                  <a:pt x="459701" y="13335"/>
                </a:lnTo>
                <a:lnTo>
                  <a:pt x="455942" y="10795"/>
                </a:lnTo>
                <a:lnTo>
                  <a:pt x="390080" y="10795"/>
                </a:lnTo>
                <a:lnTo>
                  <a:pt x="388277" y="12065"/>
                </a:lnTo>
                <a:lnTo>
                  <a:pt x="383438" y="12065"/>
                </a:lnTo>
                <a:lnTo>
                  <a:pt x="381038" y="10795"/>
                </a:lnTo>
                <a:lnTo>
                  <a:pt x="361276" y="10795"/>
                </a:lnTo>
                <a:lnTo>
                  <a:pt x="360426" y="9525"/>
                </a:lnTo>
                <a:lnTo>
                  <a:pt x="358711" y="9525"/>
                </a:lnTo>
                <a:lnTo>
                  <a:pt x="357860" y="10795"/>
                </a:lnTo>
                <a:lnTo>
                  <a:pt x="354558" y="10795"/>
                </a:lnTo>
                <a:lnTo>
                  <a:pt x="352018" y="9525"/>
                </a:lnTo>
                <a:lnTo>
                  <a:pt x="299580" y="9525"/>
                </a:lnTo>
                <a:lnTo>
                  <a:pt x="298742" y="8255"/>
                </a:lnTo>
                <a:lnTo>
                  <a:pt x="296824" y="8255"/>
                </a:lnTo>
                <a:lnTo>
                  <a:pt x="294843" y="9525"/>
                </a:lnTo>
                <a:lnTo>
                  <a:pt x="293585" y="10795"/>
                </a:lnTo>
                <a:lnTo>
                  <a:pt x="293014" y="10795"/>
                </a:lnTo>
                <a:lnTo>
                  <a:pt x="291909" y="9525"/>
                </a:lnTo>
                <a:lnTo>
                  <a:pt x="290817" y="8255"/>
                </a:lnTo>
                <a:lnTo>
                  <a:pt x="288734" y="6985"/>
                </a:lnTo>
                <a:lnTo>
                  <a:pt x="283578" y="6985"/>
                </a:lnTo>
                <a:lnTo>
                  <a:pt x="282143" y="8255"/>
                </a:lnTo>
                <a:lnTo>
                  <a:pt x="280060" y="9525"/>
                </a:lnTo>
                <a:lnTo>
                  <a:pt x="277647" y="9525"/>
                </a:lnTo>
                <a:lnTo>
                  <a:pt x="277025" y="8255"/>
                </a:lnTo>
                <a:lnTo>
                  <a:pt x="274853" y="8255"/>
                </a:lnTo>
                <a:lnTo>
                  <a:pt x="273100" y="6985"/>
                </a:lnTo>
                <a:lnTo>
                  <a:pt x="258457" y="6985"/>
                </a:lnTo>
                <a:lnTo>
                  <a:pt x="256768" y="5715"/>
                </a:lnTo>
                <a:lnTo>
                  <a:pt x="247015" y="5715"/>
                </a:lnTo>
                <a:lnTo>
                  <a:pt x="243332" y="6985"/>
                </a:lnTo>
                <a:lnTo>
                  <a:pt x="242417" y="6985"/>
                </a:lnTo>
                <a:lnTo>
                  <a:pt x="240461" y="5715"/>
                </a:lnTo>
                <a:lnTo>
                  <a:pt x="185521" y="5715"/>
                </a:lnTo>
                <a:lnTo>
                  <a:pt x="183540" y="8255"/>
                </a:lnTo>
                <a:lnTo>
                  <a:pt x="181914" y="6985"/>
                </a:lnTo>
                <a:lnTo>
                  <a:pt x="179616" y="5715"/>
                </a:lnTo>
                <a:lnTo>
                  <a:pt x="178714" y="5715"/>
                </a:lnTo>
                <a:lnTo>
                  <a:pt x="176733" y="6985"/>
                </a:lnTo>
                <a:lnTo>
                  <a:pt x="173189" y="6985"/>
                </a:lnTo>
                <a:lnTo>
                  <a:pt x="172097" y="5715"/>
                </a:lnTo>
                <a:lnTo>
                  <a:pt x="170065" y="6985"/>
                </a:lnTo>
                <a:lnTo>
                  <a:pt x="60566" y="6985"/>
                </a:lnTo>
                <a:lnTo>
                  <a:pt x="58585" y="5715"/>
                </a:lnTo>
                <a:lnTo>
                  <a:pt x="57683" y="5715"/>
                </a:lnTo>
                <a:lnTo>
                  <a:pt x="55397" y="6985"/>
                </a:lnTo>
                <a:lnTo>
                  <a:pt x="53936" y="6985"/>
                </a:lnTo>
                <a:lnTo>
                  <a:pt x="51650" y="5715"/>
                </a:lnTo>
                <a:lnTo>
                  <a:pt x="39255" y="5715"/>
                </a:lnTo>
                <a:lnTo>
                  <a:pt x="38328" y="6985"/>
                </a:lnTo>
                <a:lnTo>
                  <a:pt x="38011" y="8255"/>
                </a:lnTo>
                <a:lnTo>
                  <a:pt x="37934" y="9525"/>
                </a:lnTo>
                <a:lnTo>
                  <a:pt x="37579" y="12065"/>
                </a:lnTo>
                <a:lnTo>
                  <a:pt x="37287" y="12065"/>
                </a:lnTo>
                <a:lnTo>
                  <a:pt x="36423" y="13335"/>
                </a:lnTo>
                <a:lnTo>
                  <a:pt x="35788" y="13335"/>
                </a:lnTo>
                <a:lnTo>
                  <a:pt x="34747" y="14605"/>
                </a:lnTo>
                <a:lnTo>
                  <a:pt x="34709" y="17145"/>
                </a:lnTo>
                <a:lnTo>
                  <a:pt x="37299" y="18415"/>
                </a:lnTo>
                <a:lnTo>
                  <a:pt x="34709" y="19685"/>
                </a:lnTo>
                <a:lnTo>
                  <a:pt x="33337" y="20955"/>
                </a:lnTo>
                <a:lnTo>
                  <a:pt x="30848" y="22225"/>
                </a:lnTo>
                <a:lnTo>
                  <a:pt x="30226" y="24765"/>
                </a:lnTo>
                <a:lnTo>
                  <a:pt x="30772" y="24765"/>
                </a:lnTo>
                <a:lnTo>
                  <a:pt x="31038" y="26035"/>
                </a:lnTo>
                <a:lnTo>
                  <a:pt x="32042" y="27305"/>
                </a:lnTo>
                <a:lnTo>
                  <a:pt x="32550" y="28575"/>
                </a:lnTo>
                <a:lnTo>
                  <a:pt x="32321" y="31115"/>
                </a:lnTo>
                <a:lnTo>
                  <a:pt x="32804" y="32385"/>
                </a:lnTo>
                <a:lnTo>
                  <a:pt x="34175" y="34925"/>
                </a:lnTo>
                <a:lnTo>
                  <a:pt x="32994" y="37465"/>
                </a:lnTo>
                <a:lnTo>
                  <a:pt x="32512" y="38735"/>
                </a:lnTo>
                <a:lnTo>
                  <a:pt x="32296" y="40005"/>
                </a:lnTo>
                <a:lnTo>
                  <a:pt x="32016" y="41275"/>
                </a:lnTo>
                <a:lnTo>
                  <a:pt x="31267" y="42545"/>
                </a:lnTo>
                <a:lnTo>
                  <a:pt x="31432" y="43815"/>
                </a:lnTo>
                <a:lnTo>
                  <a:pt x="32397" y="45085"/>
                </a:lnTo>
                <a:lnTo>
                  <a:pt x="34175" y="46355"/>
                </a:lnTo>
                <a:lnTo>
                  <a:pt x="34226" y="47625"/>
                </a:lnTo>
                <a:lnTo>
                  <a:pt x="33515" y="48895"/>
                </a:lnTo>
                <a:lnTo>
                  <a:pt x="33350" y="48895"/>
                </a:lnTo>
                <a:lnTo>
                  <a:pt x="32258" y="50165"/>
                </a:lnTo>
                <a:lnTo>
                  <a:pt x="29984" y="50165"/>
                </a:lnTo>
                <a:lnTo>
                  <a:pt x="28841" y="52705"/>
                </a:lnTo>
                <a:lnTo>
                  <a:pt x="28359" y="53975"/>
                </a:lnTo>
                <a:lnTo>
                  <a:pt x="27609" y="55245"/>
                </a:lnTo>
                <a:lnTo>
                  <a:pt x="27800" y="55245"/>
                </a:lnTo>
                <a:lnTo>
                  <a:pt x="28638" y="56515"/>
                </a:lnTo>
                <a:lnTo>
                  <a:pt x="28562" y="57785"/>
                </a:lnTo>
                <a:lnTo>
                  <a:pt x="27787" y="59055"/>
                </a:lnTo>
                <a:lnTo>
                  <a:pt x="27127" y="60325"/>
                </a:lnTo>
                <a:lnTo>
                  <a:pt x="26987" y="61595"/>
                </a:lnTo>
                <a:lnTo>
                  <a:pt x="26949" y="64135"/>
                </a:lnTo>
                <a:lnTo>
                  <a:pt x="27051" y="65405"/>
                </a:lnTo>
                <a:lnTo>
                  <a:pt x="28257" y="66675"/>
                </a:lnTo>
                <a:lnTo>
                  <a:pt x="28130" y="66675"/>
                </a:lnTo>
                <a:lnTo>
                  <a:pt x="27063" y="69215"/>
                </a:lnTo>
                <a:lnTo>
                  <a:pt x="25527" y="69215"/>
                </a:lnTo>
                <a:lnTo>
                  <a:pt x="23558" y="71755"/>
                </a:lnTo>
                <a:lnTo>
                  <a:pt x="23596" y="73025"/>
                </a:lnTo>
                <a:lnTo>
                  <a:pt x="24765" y="74295"/>
                </a:lnTo>
                <a:lnTo>
                  <a:pt x="25222" y="74295"/>
                </a:lnTo>
                <a:lnTo>
                  <a:pt x="26238" y="75565"/>
                </a:lnTo>
                <a:lnTo>
                  <a:pt x="26720" y="75565"/>
                </a:lnTo>
                <a:lnTo>
                  <a:pt x="26835" y="78105"/>
                </a:lnTo>
                <a:lnTo>
                  <a:pt x="27813" y="79375"/>
                </a:lnTo>
                <a:lnTo>
                  <a:pt x="28524" y="80645"/>
                </a:lnTo>
                <a:lnTo>
                  <a:pt x="27444" y="81915"/>
                </a:lnTo>
                <a:lnTo>
                  <a:pt x="28422" y="83185"/>
                </a:lnTo>
                <a:lnTo>
                  <a:pt x="27927" y="84455"/>
                </a:lnTo>
                <a:lnTo>
                  <a:pt x="27127" y="86995"/>
                </a:lnTo>
                <a:lnTo>
                  <a:pt x="27419" y="86995"/>
                </a:lnTo>
                <a:lnTo>
                  <a:pt x="28524" y="88265"/>
                </a:lnTo>
                <a:lnTo>
                  <a:pt x="29425" y="88265"/>
                </a:lnTo>
                <a:lnTo>
                  <a:pt x="29908" y="89535"/>
                </a:lnTo>
                <a:lnTo>
                  <a:pt x="28270" y="89535"/>
                </a:lnTo>
                <a:lnTo>
                  <a:pt x="27076" y="90805"/>
                </a:lnTo>
                <a:lnTo>
                  <a:pt x="25120" y="93345"/>
                </a:lnTo>
                <a:lnTo>
                  <a:pt x="24815" y="94615"/>
                </a:lnTo>
                <a:lnTo>
                  <a:pt x="25946" y="97155"/>
                </a:lnTo>
                <a:lnTo>
                  <a:pt x="26695" y="98425"/>
                </a:lnTo>
                <a:lnTo>
                  <a:pt x="26098" y="100965"/>
                </a:lnTo>
                <a:lnTo>
                  <a:pt x="25222" y="102235"/>
                </a:lnTo>
                <a:lnTo>
                  <a:pt x="25349" y="102235"/>
                </a:lnTo>
                <a:lnTo>
                  <a:pt x="27114" y="106045"/>
                </a:lnTo>
                <a:lnTo>
                  <a:pt x="27139" y="107315"/>
                </a:lnTo>
                <a:lnTo>
                  <a:pt x="24942" y="109855"/>
                </a:lnTo>
                <a:lnTo>
                  <a:pt x="24955" y="111125"/>
                </a:lnTo>
                <a:lnTo>
                  <a:pt x="25349" y="113665"/>
                </a:lnTo>
                <a:lnTo>
                  <a:pt x="25692" y="113665"/>
                </a:lnTo>
                <a:lnTo>
                  <a:pt x="26314" y="114935"/>
                </a:lnTo>
                <a:lnTo>
                  <a:pt x="23990" y="116205"/>
                </a:lnTo>
                <a:lnTo>
                  <a:pt x="23266" y="117475"/>
                </a:lnTo>
                <a:lnTo>
                  <a:pt x="21996" y="117475"/>
                </a:lnTo>
                <a:lnTo>
                  <a:pt x="21996" y="118745"/>
                </a:lnTo>
                <a:lnTo>
                  <a:pt x="22758" y="120015"/>
                </a:lnTo>
                <a:lnTo>
                  <a:pt x="22440" y="121285"/>
                </a:lnTo>
                <a:lnTo>
                  <a:pt x="21056" y="123825"/>
                </a:lnTo>
                <a:lnTo>
                  <a:pt x="21043" y="125095"/>
                </a:lnTo>
                <a:lnTo>
                  <a:pt x="22809" y="126365"/>
                </a:lnTo>
                <a:lnTo>
                  <a:pt x="22948" y="127635"/>
                </a:lnTo>
                <a:lnTo>
                  <a:pt x="21348" y="128905"/>
                </a:lnTo>
                <a:lnTo>
                  <a:pt x="20218" y="130175"/>
                </a:lnTo>
                <a:lnTo>
                  <a:pt x="18719" y="131445"/>
                </a:lnTo>
                <a:lnTo>
                  <a:pt x="18249" y="132715"/>
                </a:lnTo>
                <a:lnTo>
                  <a:pt x="19685" y="135255"/>
                </a:lnTo>
                <a:lnTo>
                  <a:pt x="19469" y="136525"/>
                </a:lnTo>
                <a:lnTo>
                  <a:pt x="19532" y="139065"/>
                </a:lnTo>
                <a:lnTo>
                  <a:pt x="19875" y="140335"/>
                </a:lnTo>
                <a:lnTo>
                  <a:pt x="20586" y="141605"/>
                </a:lnTo>
                <a:lnTo>
                  <a:pt x="20853" y="141605"/>
                </a:lnTo>
                <a:lnTo>
                  <a:pt x="20574" y="142875"/>
                </a:lnTo>
                <a:lnTo>
                  <a:pt x="20243" y="142875"/>
                </a:lnTo>
                <a:lnTo>
                  <a:pt x="19304" y="144145"/>
                </a:lnTo>
                <a:lnTo>
                  <a:pt x="18503" y="145415"/>
                </a:lnTo>
                <a:lnTo>
                  <a:pt x="16421" y="145415"/>
                </a:lnTo>
                <a:lnTo>
                  <a:pt x="16179" y="146685"/>
                </a:lnTo>
                <a:lnTo>
                  <a:pt x="15925" y="149225"/>
                </a:lnTo>
                <a:lnTo>
                  <a:pt x="16256" y="150495"/>
                </a:lnTo>
                <a:lnTo>
                  <a:pt x="17640" y="153035"/>
                </a:lnTo>
                <a:lnTo>
                  <a:pt x="17640" y="154305"/>
                </a:lnTo>
                <a:lnTo>
                  <a:pt x="16802" y="155575"/>
                </a:lnTo>
                <a:lnTo>
                  <a:pt x="16662" y="156845"/>
                </a:lnTo>
                <a:lnTo>
                  <a:pt x="17754" y="159385"/>
                </a:lnTo>
                <a:lnTo>
                  <a:pt x="17640" y="160655"/>
                </a:lnTo>
                <a:lnTo>
                  <a:pt x="17449" y="161925"/>
                </a:lnTo>
                <a:lnTo>
                  <a:pt x="14897" y="163195"/>
                </a:lnTo>
                <a:lnTo>
                  <a:pt x="13995" y="164465"/>
                </a:lnTo>
                <a:lnTo>
                  <a:pt x="14033" y="167005"/>
                </a:lnTo>
                <a:lnTo>
                  <a:pt x="13627" y="167005"/>
                </a:lnTo>
                <a:lnTo>
                  <a:pt x="12153" y="169545"/>
                </a:lnTo>
                <a:lnTo>
                  <a:pt x="13881" y="172085"/>
                </a:lnTo>
                <a:lnTo>
                  <a:pt x="14033" y="173355"/>
                </a:lnTo>
                <a:lnTo>
                  <a:pt x="13589" y="174625"/>
                </a:lnTo>
                <a:lnTo>
                  <a:pt x="13208" y="174625"/>
                </a:lnTo>
                <a:lnTo>
                  <a:pt x="11976" y="177165"/>
                </a:lnTo>
                <a:lnTo>
                  <a:pt x="12407" y="178435"/>
                </a:lnTo>
                <a:lnTo>
                  <a:pt x="14185" y="180975"/>
                </a:lnTo>
                <a:lnTo>
                  <a:pt x="14833" y="180975"/>
                </a:lnTo>
                <a:lnTo>
                  <a:pt x="16700" y="182245"/>
                </a:lnTo>
                <a:lnTo>
                  <a:pt x="19392" y="186055"/>
                </a:lnTo>
                <a:lnTo>
                  <a:pt x="19494" y="187325"/>
                </a:lnTo>
                <a:lnTo>
                  <a:pt x="18186" y="188595"/>
                </a:lnTo>
                <a:lnTo>
                  <a:pt x="17551" y="189865"/>
                </a:lnTo>
                <a:lnTo>
                  <a:pt x="16243" y="191135"/>
                </a:lnTo>
                <a:lnTo>
                  <a:pt x="16027" y="192405"/>
                </a:lnTo>
                <a:lnTo>
                  <a:pt x="16484" y="194945"/>
                </a:lnTo>
                <a:lnTo>
                  <a:pt x="17056" y="194945"/>
                </a:lnTo>
                <a:lnTo>
                  <a:pt x="16992" y="196215"/>
                </a:lnTo>
                <a:lnTo>
                  <a:pt x="16573" y="196215"/>
                </a:lnTo>
                <a:lnTo>
                  <a:pt x="14655" y="197485"/>
                </a:lnTo>
                <a:lnTo>
                  <a:pt x="14147" y="198755"/>
                </a:lnTo>
                <a:lnTo>
                  <a:pt x="14046" y="201295"/>
                </a:lnTo>
                <a:lnTo>
                  <a:pt x="14224" y="202565"/>
                </a:lnTo>
                <a:lnTo>
                  <a:pt x="14363" y="205105"/>
                </a:lnTo>
                <a:lnTo>
                  <a:pt x="17767" y="205105"/>
                </a:lnTo>
                <a:lnTo>
                  <a:pt x="18300" y="206375"/>
                </a:lnTo>
                <a:lnTo>
                  <a:pt x="18059" y="206375"/>
                </a:lnTo>
                <a:lnTo>
                  <a:pt x="16751" y="207645"/>
                </a:lnTo>
                <a:lnTo>
                  <a:pt x="16141" y="206375"/>
                </a:lnTo>
                <a:lnTo>
                  <a:pt x="14262" y="207645"/>
                </a:lnTo>
                <a:lnTo>
                  <a:pt x="13182" y="207645"/>
                </a:lnTo>
                <a:lnTo>
                  <a:pt x="11938" y="210185"/>
                </a:lnTo>
                <a:lnTo>
                  <a:pt x="11252" y="210185"/>
                </a:lnTo>
                <a:lnTo>
                  <a:pt x="10337" y="212725"/>
                </a:lnTo>
                <a:lnTo>
                  <a:pt x="10896" y="215265"/>
                </a:lnTo>
                <a:lnTo>
                  <a:pt x="11506" y="215265"/>
                </a:lnTo>
                <a:lnTo>
                  <a:pt x="13576" y="216535"/>
                </a:lnTo>
                <a:lnTo>
                  <a:pt x="11976" y="217805"/>
                </a:lnTo>
                <a:lnTo>
                  <a:pt x="11671" y="217805"/>
                </a:lnTo>
                <a:lnTo>
                  <a:pt x="7340" y="220345"/>
                </a:lnTo>
                <a:lnTo>
                  <a:pt x="10033" y="222885"/>
                </a:lnTo>
                <a:lnTo>
                  <a:pt x="10744" y="224155"/>
                </a:lnTo>
                <a:lnTo>
                  <a:pt x="10325" y="226695"/>
                </a:lnTo>
                <a:lnTo>
                  <a:pt x="10325" y="227965"/>
                </a:lnTo>
                <a:lnTo>
                  <a:pt x="10198" y="227965"/>
                </a:lnTo>
                <a:lnTo>
                  <a:pt x="9880" y="229235"/>
                </a:lnTo>
                <a:lnTo>
                  <a:pt x="8813" y="230505"/>
                </a:lnTo>
                <a:lnTo>
                  <a:pt x="8356" y="230505"/>
                </a:lnTo>
                <a:lnTo>
                  <a:pt x="7061" y="231775"/>
                </a:lnTo>
                <a:lnTo>
                  <a:pt x="6807" y="233045"/>
                </a:lnTo>
                <a:lnTo>
                  <a:pt x="8191" y="235585"/>
                </a:lnTo>
                <a:lnTo>
                  <a:pt x="8597" y="236855"/>
                </a:lnTo>
                <a:lnTo>
                  <a:pt x="8420" y="239395"/>
                </a:lnTo>
                <a:lnTo>
                  <a:pt x="8763" y="240665"/>
                </a:lnTo>
                <a:lnTo>
                  <a:pt x="10668" y="243205"/>
                </a:lnTo>
                <a:lnTo>
                  <a:pt x="9893" y="244475"/>
                </a:lnTo>
                <a:lnTo>
                  <a:pt x="6019" y="244475"/>
                </a:lnTo>
                <a:lnTo>
                  <a:pt x="4203" y="245745"/>
                </a:lnTo>
                <a:lnTo>
                  <a:pt x="3860" y="245745"/>
                </a:lnTo>
                <a:lnTo>
                  <a:pt x="3416" y="247015"/>
                </a:lnTo>
                <a:lnTo>
                  <a:pt x="4267" y="248285"/>
                </a:lnTo>
                <a:lnTo>
                  <a:pt x="4521" y="248285"/>
                </a:lnTo>
                <a:lnTo>
                  <a:pt x="6184" y="249555"/>
                </a:lnTo>
                <a:lnTo>
                  <a:pt x="5321" y="249555"/>
                </a:lnTo>
                <a:lnTo>
                  <a:pt x="3606" y="250825"/>
                </a:lnTo>
                <a:lnTo>
                  <a:pt x="2527" y="250825"/>
                </a:lnTo>
                <a:lnTo>
                  <a:pt x="50" y="252095"/>
                </a:lnTo>
                <a:lnTo>
                  <a:pt x="0" y="253365"/>
                </a:lnTo>
                <a:lnTo>
                  <a:pt x="2082" y="254635"/>
                </a:lnTo>
                <a:lnTo>
                  <a:pt x="2908" y="255905"/>
                </a:lnTo>
                <a:lnTo>
                  <a:pt x="4419" y="255905"/>
                </a:lnTo>
                <a:lnTo>
                  <a:pt x="4927" y="257175"/>
                </a:lnTo>
                <a:lnTo>
                  <a:pt x="5029" y="263525"/>
                </a:lnTo>
                <a:lnTo>
                  <a:pt x="5219" y="264795"/>
                </a:lnTo>
                <a:lnTo>
                  <a:pt x="5664" y="266065"/>
                </a:lnTo>
                <a:lnTo>
                  <a:pt x="6870" y="267335"/>
                </a:lnTo>
                <a:lnTo>
                  <a:pt x="7378" y="267335"/>
                </a:lnTo>
                <a:lnTo>
                  <a:pt x="7912" y="268605"/>
                </a:lnTo>
                <a:lnTo>
                  <a:pt x="7505" y="268605"/>
                </a:lnTo>
                <a:lnTo>
                  <a:pt x="7086" y="269875"/>
                </a:lnTo>
                <a:lnTo>
                  <a:pt x="5715" y="272415"/>
                </a:lnTo>
                <a:lnTo>
                  <a:pt x="5118" y="274955"/>
                </a:lnTo>
                <a:lnTo>
                  <a:pt x="5334" y="274955"/>
                </a:lnTo>
                <a:lnTo>
                  <a:pt x="6769" y="277495"/>
                </a:lnTo>
                <a:lnTo>
                  <a:pt x="10820" y="277495"/>
                </a:lnTo>
                <a:lnTo>
                  <a:pt x="13335" y="278765"/>
                </a:lnTo>
                <a:lnTo>
                  <a:pt x="15049" y="280035"/>
                </a:lnTo>
                <a:lnTo>
                  <a:pt x="29984" y="280035"/>
                </a:lnTo>
                <a:lnTo>
                  <a:pt x="31902" y="281305"/>
                </a:lnTo>
                <a:lnTo>
                  <a:pt x="135890" y="281305"/>
                </a:lnTo>
                <a:lnTo>
                  <a:pt x="137858" y="280035"/>
                </a:lnTo>
                <a:lnTo>
                  <a:pt x="139306" y="280035"/>
                </a:lnTo>
                <a:lnTo>
                  <a:pt x="141605" y="281305"/>
                </a:lnTo>
                <a:lnTo>
                  <a:pt x="142532" y="281305"/>
                </a:lnTo>
                <a:lnTo>
                  <a:pt x="144741" y="280035"/>
                </a:lnTo>
                <a:lnTo>
                  <a:pt x="150152" y="280035"/>
                </a:lnTo>
                <a:lnTo>
                  <a:pt x="151942" y="278765"/>
                </a:lnTo>
                <a:lnTo>
                  <a:pt x="153771" y="278765"/>
                </a:lnTo>
                <a:lnTo>
                  <a:pt x="154432" y="277495"/>
                </a:lnTo>
                <a:lnTo>
                  <a:pt x="156337" y="276225"/>
                </a:lnTo>
                <a:lnTo>
                  <a:pt x="163334" y="276225"/>
                </a:lnTo>
                <a:lnTo>
                  <a:pt x="164947" y="274955"/>
                </a:lnTo>
                <a:lnTo>
                  <a:pt x="166395" y="274955"/>
                </a:lnTo>
                <a:lnTo>
                  <a:pt x="167322" y="273685"/>
                </a:lnTo>
                <a:lnTo>
                  <a:pt x="169316" y="274955"/>
                </a:lnTo>
                <a:lnTo>
                  <a:pt x="170345" y="276225"/>
                </a:lnTo>
                <a:lnTo>
                  <a:pt x="185496" y="276225"/>
                </a:lnTo>
                <a:lnTo>
                  <a:pt x="187667" y="277495"/>
                </a:lnTo>
                <a:lnTo>
                  <a:pt x="204724" y="277495"/>
                </a:lnTo>
                <a:lnTo>
                  <a:pt x="210185" y="278765"/>
                </a:lnTo>
                <a:lnTo>
                  <a:pt x="212775" y="278765"/>
                </a:lnTo>
                <a:lnTo>
                  <a:pt x="214210" y="280035"/>
                </a:lnTo>
                <a:lnTo>
                  <a:pt x="231533" y="280035"/>
                </a:lnTo>
                <a:lnTo>
                  <a:pt x="234416" y="281305"/>
                </a:lnTo>
                <a:lnTo>
                  <a:pt x="235927" y="281305"/>
                </a:lnTo>
                <a:lnTo>
                  <a:pt x="237934" y="280035"/>
                </a:lnTo>
                <a:lnTo>
                  <a:pt x="239928" y="280035"/>
                </a:lnTo>
                <a:lnTo>
                  <a:pt x="240804" y="281305"/>
                </a:lnTo>
                <a:lnTo>
                  <a:pt x="261226" y="281305"/>
                </a:lnTo>
                <a:lnTo>
                  <a:pt x="264033" y="280035"/>
                </a:lnTo>
                <a:lnTo>
                  <a:pt x="264541" y="280035"/>
                </a:lnTo>
                <a:lnTo>
                  <a:pt x="265938" y="281305"/>
                </a:lnTo>
                <a:lnTo>
                  <a:pt x="289928" y="281305"/>
                </a:lnTo>
                <a:lnTo>
                  <a:pt x="291846" y="282575"/>
                </a:lnTo>
                <a:lnTo>
                  <a:pt x="304584" y="282575"/>
                </a:lnTo>
                <a:lnTo>
                  <a:pt x="306527" y="281305"/>
                </a:lnTo>
                <a:lnTo>
                  <a:pt x="307454" y="281305"/>
                </a:lnTo>
                <a:lnTo>
                  <a:pt x="309956" y="282575"/>
                </a:lnTo>
                <a:lnTo>
                  <a:pt x="318452" y="282575"/>
                </a:lnTo>
                <a:lnTo>
                  <a:pt x="326974" y="283845"/>
                </a:lnTo>
                <a:lnTo>
                  <a:pt x="333070" y="282575"/>
                </a:lnTo>
                <a:lnTo>
                  <a:pt x="341630" y="282575"/>
                </a:lnTo>
                <a:lnTo>
                  <a:pt x="343725" y="283845"/>
                </a:lnTo>
                <a:lnTo>
                  <a:pt x="346887" y="283845"/>
                </a:lnTo>
                <a:lnTo>
                  <a:pt x="348335" y="285115"/>
                </a:lnTo>
                <a:lnTo>
                  <a:pt x="380415" y="285115"/>
                </a:lnTo>
                <a:lnTo>
                  <a:pt x="381546" y="283845"/>
                </a:lnTo>
                <a:lnTo>
                  <a:pt x="386676" y="283845"/>
                </a:lnTo>
                <a:lnTo>
                  <a:pt x="388048" y="285115"/>
                </a:lnTo>
                <a:lnTo>
                  <a:pt x="429920" y="285115"/>
                </a:lnTo>
                <a:lnTo>
                  <a:pt x="430758" y="283845"/>
                </a:lnTo>
                <a:lnTo>
                  <a:pt x="438188" y="283845"/>
                </a:lnTo>
                <a:lnTo>
                  <a:pt x="442163" y="282575"/>
                </a:lnTo>
                <a:lnTo>
                  <a:pt x="506361" y="282575"/>
                </a:lnTo>
                <a:lnTo>
                  <a:pt x="508088" y="281305"/>
                </a:lnTo>
                <a:lnTo>
                  <a:pt x="509003" y="282575"/>
                </a:lnTo>
                <a:lnTo>
                  <a:pt x="509879" y="282575"/>
                </a:lnTo>
                <a:lnTo>
                  <a:pt x="511263" y="281305"/>
                </a:lnTo>
                <a:lnTo>
                  <a:pt x="545973" y="281305"/>
                </a:lnTo>
                <a:lnTo>
                  <a:pt x="547865" y="280035"/>
                </a:lnTo>
                <a:lnTo>
                  <a:pt x="562724" y="280035"/>
                </a:lnTo>
                <a:lnTo>
                  <a:pt x="566229" y="281305"/>
                </a:lnTo>
                <a:lnTo>
                  <a:pt x="568337" y="281305"/>
                </a:lnTo>
                <a:lnTo>
                  <a:pt x="573049" y="280035"/>
                </a:lnTo>
                <a:lnTo>
                  <a:pt x="575716" y="278765"/>
                </a:lnTo>
                <a:lnTo>
                  <a:pt x="579831" y="281305"/>
                </a:lnTo>
                <a:lnTo>
                  <a:pt x="581291" y="281305"/>
                </a:lnTo>
                <a:lnTo>
                  <a:pt x="584174" y="280035"/>
                </a:lnTo>
                <a:lnTo>
                  <a:pt x="606323" y="280035"/>
                </a:lnTo>
                <a:lnTo>
                  <a:pt x="609371" y="277495"/>
                </a:lnTo>
                <a:lnTo>
                  <a:pt x="610870" y="277495"/>
                </a:lnTo>
                <a:lnTo>
                  <a:pt x="613181" y="278765"/>
                </a:lnTo>
                <a:lnTo>
                  <a:pt x="613968" y="278765"/>
                </a:lnTo>
                <a:lnTo>
                  <a:pt x="618858" y="280035"/>
                </a:lnTo>
                <a:lnTo>
                  <a:pt x="631355" y="280035"/>
                </a:lnTo>
                <a:lnTo>
                  <a:pt x="635939" y="278765"/>
                </a:lnTo>
                <a:lnTo>
                  <a:pt x="645401" y="280035"/>
                </a:lnTo>
                <a:lnTo>
                  <a:pt x="704583" y="280035"/>
                </a:lnTo>
                <a:lnTo>
                  <a:pt x="706564" y="278765"/>
                </a:lnTo>
                <a:lnTo>
                  <a:pt x="713714" y="278765"/>
                </a:lnTo>
                <a:lnTo>
                  <a:pt x="716800" y="280035"/>
                </a:lnTo>
                <a:lnTo>
                  <a:pt x="718235" y="278765"/>
                </a:lnTo>
                <a:lnTo>
                  <a:pt x="720178" y="278765"/>
                </a:lnTo>
                <a:lnTo>
                  <a:pt x="722299" y="277495"/>
                </a:lnTo>
                <a:lnTo>
                  <a:pt x="724154" y="277495"/>
                </a:lnTo>
                <a:lnTo>
                  <a:pt x="727316" y="278765"/>
                </a:lnTo>
                <a:lnTo>
                  <a:pt x="728751" y="278765"/>
                </a:lnTo>
                <a:lnTo>
                  <a:pt x="732485" y="280035"/>
                </a:lnTo>
                <a:lnTo>
                  <a:pt x="734555" y="278765"/>
                </a:lnTo>
                <a:lnTo>
                  <a:pt x="737095" y="278765"/>
                </a:lnTo>
                <a:lnTo>
                  <a:pt x="740740" y="277495"/>
                </a:lnTo>
                <a:lnTo>
                  <a:pt x="744080" y="277495"/>
                </a:lnTo>
                <a:lnTo>
                  <a:pt x="747699" y="278765"/>
                </a:lnTo>
                <a:lnTo>
                  <a:pt x="752792" y="278765"/>
                </a:lnTo>
                <a:lnTo>
                  <a:pt x="754011" y="277495"/>
                </a:lnTo>
                <a:lnTo>
                  <a:pt x="838796" y="277495"/>
                </a:lnTo>
                <a:lnTo>
                  <a:pt x="840778" y="276225"/>
                </a:lnTo>
                <a:lnTo>
                  <a:pt x="842175" y="276225"/>
                </a:lnTo>
                <a:lnTo>
                  <a:pt x="846023" y="277495"/>
                </a:lnTo>
                <a:lnTo>
                  <a:pt x="848398" y="277495"/>
                </a:lnTo>
                <a:lnTo>
                  <a:pt x="851598" y="276225"/>
                </a:lnTo>
                <a:lnTo>
                  <a:pt x="852500" y="276225"/>
                </a:lnTo>
                <a:lnTo>
                  <a:pt x="854557" y="277495"/>
                </a:lnTo>
                <a:lnTo>
                  <a:pt x="855637" y="277495"/>
                </a:lnTo>
                <a:lnTo>
                  <a:pt x="857427" y="276225"/>
                </a:lnTo>
                <a:lnTo>
                  <a:pt x="858024" y="277495"/>
                </a:lnTo>
                <a:lnTo>
                  <a:pt x="861542" y="277495"/>
                </a:lnTo>
                <a:lnTo>
                  <a:pt x="864146" y="276225"/>
                </a:lnTo>
                <a:lnTo>
                  <a:pt x="913739" y="276225"/>
                </a:lnTo>
                <a:lnTo>
                  <a:pt x="916089" y="274955"/>
                </a:lnTo>
                <a:lnTo>
                  <a:pt x="919480" y="276225"/>
                </a:lnTo>
                <a:lnTo>
                  <a:pt x="921550" y="276225"/>
                </a:lnTo>
                <a:lnTo>
                  <a:pt x="923620" y="274955"/>
                </a:lnTo>
                <a:lnTo>
                  <a:pt x="925258" y="274955"/>
                </a:lnTo>
                <a:lnTo>
                  <a:pt x="926693" y="276225"/>
                </a:lnTo>
                <a:lnTo>
                  <a:pt x="940003" y="276225"/>
                </a:lnTo>
                <a:lnTo>
                  <a:pt x="941438" y="274955"/>
                </a:lnTo>
                <a:lnTo>
                  <a:pt x="942860" y="273685"/>
                </a:lnTo>
                <a:lnTo>
                  <a:pt x="944372" y="274955"/>
                </a:lnTo>
                <a:lnTo>
                  <a:pt x="949223" y="274955"/>
                </a:lnTo>
                <a:lnTo>
                  <a:pt x="952487" y="276225"/>
                </a:lnTo>
                <a:lnTo>
                  <a:pt x="954849" y="276225"/>
                </a:lnTo>
                <a:lnTo>
                  <a:pt x="958329" y="274955"/>
                </a:lnTo>
                <a:lnTo>
                  <a:pt x="959510" y="274955"/>
                </a:lnTo>
                <a:lnTo>
                  <a:pt x="961771" y="276225"/>
                </a:lnTo>
                <a:lnTo>
                  <a:pt x="970013" y="276225"/>
                </a:lnTo>
                <a:lnTo>
                  <a:pt x="971092" y="274955"/>
                </a:lnTo>
                <a:lnTo>
                  <a:pt x="988923" y="274955"/>
                </a:lnTo>
                <a:lnTo>
                  <a:pt x="991806" y="276225"/>
                </a:lnTo>
                <a:lnTo>
                  <a:pt x="993546" y="276225"/>
                </a:lnTo>
                <a:lnTo>
                  <a:pt x="995832" y="274955"/>
                </a:lnTo>
                <a:lnTo>
                  <a:pt x="999363" y="274955"/>
                </a:lnTo>
                <a:lnTo>
                  <a:pt x="999998" y="276225"/>
                </a:lnTo>
                <a:lnTo>
                  <a:pt x="1002207" y="274955"/>
                </a:lnTo>
                <a:lnTo>
                  <a:pt x="1040955" y="274955"/>
                </a:lnTo>
                <a:lnTo>
                  <a:pt x="1042111" y="273685"/>
                </a:lnTo>
                <a:lnTo>
                  <a:pt x="1045159" y="272415"/>
                </a:lnTo>
                <a:lnTo>
                  <a:pt x="1047267" y="272415"/>
                </a:lnTo>
                <a:lnTo>
                  <a:pt x="1049401" y="273685"/>
                </a:lnTo>
                <a:lnTo>
                  <a:pt x="1051293" y="273685"/>
                </a:lnTo>
                <a:lnTo>
                  <a:pt x="1053325" y="274955"/>
                </a:lnTo>
                <a:lnTo>
                  <a:pt x="1056741" y="274955"/>
                </a:lnTo>
                <a:lnTo>
                  <a:pt x="1058926" y="276225"/>
                </a:lnTo>
                <a:lnTo>
                  <a:pt x="1074750" y="276225"/>
                </a:lnTo>
                <a:lnTo>
                  <a:pt x="1076464" y="274955"/>
                </a:lnTo>
                <a:lnTo>
                  <a:pt x="1077595" y="274955"/>
                </a:lnTo>
                <a:lnTo>
                  <a:pt x="1079588" y="276225"/>
                </a:lnTo>
                <a:lnTo>
                  <a:pt x="1168387" y="276225"/>
                </a:lnTo>
                <a:lnTo>
                  <a:pt x="1170609" y="277495"/>
                </a:lnTo>
                <a:lnTo>
                  <a:pt x="1212672" y="277495"/>
                </a:lnTo>
                <a:lnTo>
                  <a:pt x="1214170" y="278765"/>
                </a:lnTo>
                <a:lnTo>
                  <a:pt x="1216139" y="278765"/>
                </a:lnTo>
                <a:lnTo>
                  <a:pt x="1219111" y="277495"/>
                </a:lnTo>
                <a:lnTo>
                  <a:pt x="1220901" y="277495"/>
                </a:lnTo>
                <a:lnTo>
                  <a:pt x="1223441" y="278765"/>
                </a:lnTo>
                <a:lnTo>
                  <a:pt x="1224305" y="278765"/>
                </a:lnTo>
                <a:lnTo>
                  <a:pt x="1225816" y="280035"/>
                </a:lnTo>
                <a:lnTo>
                  <a:pt x="1227328" y="280035"/>
                </a:lnTo>
                <a:lnTo>
                  <a:pt x="1226337" y="282575"/>
                </a:lnTo>
                <a:lnTo>
                  <a:pt x="1225473" y="283845"/>
                </a:lnTo>
                <a:lnTo>
                  <a:pt x="1224064" y="283845"/>
                </a:lnTo>
                <a:lnTo>
                  <a:pt x="1223416" y="282575"/>
                </a:lnTo>
                <a:lnTo>
                  <a:pt x="1221460" y="281305"/>
                </a:lnTo>
                <a:lnTo>
                  <a:pt x="1220431" y="281305"/>
                </a:lnTo>
                <a:lnTo>
                  <a:pt x="1216545" y="282575"/>
                </a:lnTo>
                <a:lnTo>
                  <a:pt x="1213866" y="282575"/>
                </a:lnTo>
                <a:lnTo>
                  <a:pt x="1210945" y="281305"/>
                </a:lnTo>
                <a:lnTo>
                  <a:pt x="1207960" y="281305"/>
                </a:lnTo>
                <a:lnTo>
                  <a:pt x="1205674" y="282575"/>
                </a:lnTo>
                <a:lnTo>
                  <a:pt x="1204633" y="282575"/>
                </a:lnTo>
                <a:lnTo>
                  <a:pt x="1202029" y="281305"/>
                </a:lnTo>
                <a:lnTo>
                  <a:pt x="1200505" y="281305"/>
                </a:lnTo>
                <a:lnTo>
                  <a:pt x="1197470" y="282575"/>
                </a:lnTo>
                <a:lnTo>
                  <a:pt x="1195730" y="282575"/>
                </a:lnTo>
                <a:lnTo>
                  <a:pt x="1191145" y="281305"/>
                </a:lnTo>
                <a:lnTo>
                  <a:pt x="1161249" y="281305"/>
                </a:lnTo>
                <a:lnTo>
                  <a:pt x="1159827" y="282575"/>
                </a:lnTo>
                <a:lnTo>
                  <a:pt x="1159256" y="282575"/>
                </a:lnTo>
                <a:lnTo>
                  <a:pt x="1157008" y="281305"/>
                </a:lnTo>
                <a:lnTo>
                  <a:pt x="1151470" y="281305"/>
                </a:lnTo>
                <a:lnTo>
                  <a:pt x="1149781" y="280035"/>
                </a:lnTo>
                <a:lnTo>
                  <a:pt x="1147013" y="280035"/>
                </a:lnTo>
                <a:lnTo>
                  <a:pt x="1145679" y="278765"/>
                </a:lnTo>
                <a:lnTo>
                  <a:pt x="1143368" y="280035"/>
                </a:lnTo>
                <a:lnTo>
                  <a:pt x="1138110" y="280035"/>
                </a:lnTo>
                <a:lnTo>
                  <a:pt x="1137564" y="281305"/>
                </a:lnTo>
                <a:lnTo>
                  <a:pt x="1136116" y="282575"/>
                </a:lnTo>
                <a:lnTo>
                  <a:pt x="1135100" y="282575"/>
                </a:lnTo>
                <a:lnTo>
                  <a:pt x="1133424" y="281305"/>
                </a:lnTo>
                <a:lnTo>
                  <a:pt x="1127925" y="281305"/>
                </a:lnTo>
                <a:lnTo>
                  <a:pt x="1126045" y="280035"/>
                </a:lnTo>
                <a:lnTo>
                  <a:pt x="1123911" y="278765"/>
                </a:lnTo>
                <a:lnTo>
                  <a:pt x="1121816" y="278765"/>
                </a:lnTo>
                <a:lnTo>
                  <a:pt x="1117866" y="281305"/>
                </a:lnTo>
                <a:lnTo>
                  <a:pt x="1115771" y="281305"/>
                </a:lnTo>
                <a:lnTo>
                  <a:pt x="1113370" y="280035"/>
                </a:lnTo>
                <a:lnTo>
                  <a:pt x="1078230" y="280035"/>
                </a:lnTo>
                <a:lnTo>
                  <a:pt x="1065720" y="278765"/>
                </a:lnTo>
                <a:lnTo>
                  <a:pt x="1058710" y="280035"/>
                </a:lnTo>
                <a:lnTo>
                  <a:pt x="1048956" y="278765"/>
                </a:lnTo>
                <a:lnTo>
                  <a:pt x="1046200" y="280035"/>
                </a:lnTo>
                <a:lnTo>
                  <a:pt x="1034910" y="280035"/>
                </a:lnTo>
                <a:lnTo>
                  <a:pt x="1022184" y="278765"/>
                </a:lnTo>
                <a:lnTo>
                  <a:pt x="990396" y="278765"/>
                </a:lnTo>
                <a:lnTo>
                  <a:pt x="989495" y="280035"/>
                </a:lnTo>
                <a:lnTo>
                  <a:pt x="987374" y="281305"/>
                </a:lnTo>
                <a:lnTo>
                  <a:pt x="985964" y="281305"/>
                </a:lnTo>
                <a:lnTo>
                  <a:pt x="982764" y="280035"/>
                </a:lnTo>
                <a:lnTo>
                  <a:pt x="981062" y="278765"/>
                </a:lnTo>
                <a:lnTo>
                  <a:pt x="978725" y="280035"/>
                </a:lnTo>
                <a:lnTo>
                  <a:pt x="978115" y="281305"/>
                </a:lnTo>
                <a:lnTo>
                  <a:pt x="976020" y="280035"/>
                </a:lnTo>
                <a:lnTo>
                  <a:pt x="974229" y="278765"/>
                </a:lnTo>
                <a:lnTo>
                  <a:pt x="965060" y="278765"/>
                </a:lnTo>
                <a:lnTo>
                  <a:pt x="957745" y="280035"/>
                </a:lnTo>
                <a:lnTo>
                  <a:pt x="948905" y="278765"/>
                </a:lnTo>
                <a:lnTo>
                  <a:pt x="947381" y="278765"/>
                </a:lnTo>
                <a:lnTo>
                  <a:pt x="944613" y="280035"/>
                </a:lnTo>
                <a:lnTo>
                  <a:pt x="943457" y="280035"/>
                </a:lnTo>
                <a:lnTo>
                  <a:pt x="941539" y="281305"/>
                </a:lnTo>
                <a:lnTo>
                  <a:pt x="940600" y="281305"/>
                </a:lnTo>
                <a:lnTo>
                  <a:pt x="938580" y="280035"/>
                </a:lnTo>
                <a:lnTo>
                  <a:pt x="900938" y="280035"/>
                </a:lnTo>
                <a:lnTo>
                  <a:pt x="898410" y="281305"/>
                </a:lnTo>
                <a:lnTo>
                  <a:pt x="896645" y="281305"/>
                </a:lnTo>
                <a:lnTo>
                  <a:pt x="893762" y="280035"/>
                </a:lnTo>
                <a:lnTo>
                  <a:pt x="882650" y="280035"/>
                </a:lnTo>
                <a:lnTo>
                  <a:pt x="881024" y="281305"/>
                </a:lnTo>
                <a:lnTo>
                  <a:pt x="866775" y="281305"/>
                </a:lnTo>
                <a:lnTo>
                  <a:pt x="866470" y="280035"/>
                </a:lnTo>
                <a:lnTo>
                  <a:pt x="839165" y="280035"/>
                </a:lnTo>
                <a:lnTo>
                  <a:pt x="838276" y="281305"/>
                </a:lnTo>
                <a:lnTo>
                  <a:pt x="782193" y="281305"/>
                </a:lnTo>
                <a:lnTo>
                  <a:pt x="780326" y="282575"/>
                </a:lnTo>
                <a:lnTo>
                  <a:pt x="773607" y="282575"/>
                </a:lnTo>
                <a:lnTo>
                  <a:pt x="771105" y="281305"/>
                </a:lnTo>
                <a:lnTo>
                  <a:pt x="741934" y="281305"/>
                </a:lnTo>
                <a:lnTo>
                  <a:pt x="739609" y="282575"/>
                </a:lnTo>
                <a:lnTo>
                  <a:pt x="738149" y="282575"/>
                </a:lnTo>
                <a:lnTo>
                  <a:pt x="735888" y="281305"/>
                </a:lnTo>
                <a:lnTo>
                  <a:pt x="705726" y="281305"/>
                </a:lnTo>
                <a:lnTo>
                  <a:pt x="702919" y="282575"/>
                </a:lnTo>
                <a:lnTo>
                  <a:pt x="700849" y="282575"/>
                </a:lnTo>
                <a:lnTo>
                  <a:pt x="698144" y="281305"/>
                </a:lnTo>
                <a:lnTo>
                  <a:pt x="697649" y="281305"/>
                </a:lnTo>
                <a:lnTo>
                  <a:pt x="696201" y="282575"/>
                </a:lnTo>
                <a:lnTo>
                  <a:pt x="654456" y="282575"/>
                </a:lnTo>
                <a:lnTo>
                  <a:pt x="653859" y="283845"/>
                </a:lnTo>
                <a:lnTo>
                  <a:pt x="652183" y="283845"/>
                </a:lnTo>
                <a:lnTo>
                  <a:pt x="650214" y="282575"/>
                </a:lnTo>
                <a:lnTo>
                  <a:pt x="582510" y="282575"/>
                </a:lnTo>
                <a:lnTo>
                  <a:pt x="581050" y="283845"/>
                </a:lnTo>
                <a:lnTo>
                  <a:pt x="578497" y="283845"/>
                </a:lnTo>
                <a:lnTo>
                  <a:pt x="575233" y="282575"/>
                </a:lnTo>
                <a:lnTo>
                  <a:pt x="572503" y="282575"/>
                </a:lnTo>
                <a:lnTo>
                  <a:pt x="568375" y="283845"/>
                </a:lnTo>
                <a:lnTo>
                  <a:pt x="566978" y="283845"/>
                </a:lnTo>
                <a:lnTo>
                  <a:pt x="557187" y="285115"/>
                </a:lnTo>
                <a:lnTo>
                  <a:pt x="538619" y="285115"/>
                </a:lnTo>
                <a:lnTo>
                  <a:pt x="536765" y="286385"/>
                </a:lnTo>
                <a:lnTo>
                  <a:pt x="531329" y="286385"/>
                </a:lnTo>
                <a:lnTo>
                  <a:pt x="528510" y="283845"/>
                </a:lnTo>
                <a:lnTo>
                  <a:pt x="526783" y="285115"/>
                </a:lnTo>
                <a:lnTo>
                  <a:pt x="515518" y="285115"/>
                </a:lnTo>
                <a:lnTo>
                  <a:pt x="513041" y="286385"/>
                </a:lnTo>
                <a:lnTo>
                  <a:pt x="445376" y="286385"/>
                </a:lnTo>
                <a:lnTo>
                  <a:pt x="443191" y="287655"/>
                </a:lnTo>
                <a:lnTo>
                  <a:pt x="437438" y="287655"/>
                </a:lnTo>
                <a:lnTo>
                  <a:pt x="434086" y="288925"/>
                </a:lnTo>
                <a:lnTo>
                  <a:pt x="429831" y="287655"/>
                </a:lnTo>
                <a:lnTo>
                  <a:pt x="425297" y="287655"/>
                </a:lnTo>
                <a:lnTo>
                  <a:pt x="424903" y="288925"/>
                </a:lnTo>
                <a:lnTo>
                  <a:pt x="425284" y="290195"/>
                </a:lnTo>
                <a:lnTo>
                  <a:pt x="425551" y="290195"/>
                </a:lnTo>
                <a:lnTo>
                  <a:pt x="425043" y="291465"/>
                </a:lnTo>
                <a:lnTo>
                  <a:pt x="421398" y="291465"/>
                </a:lnTo>
                <a:lnTo>
                  <a:pt x="420230" y="288925"/>
                </a:lnTo>
                <a:lnTo>
                  <a:pt x="419303" y="287655"/>
                </a:lnTo>
                <a:lnTo>
                  <a:pt x="389978" y="287655"/>
                </a:lnTo>
                <a:lnTo>
                  <a:pt x="388531" y="288925"/>
                </a:lnTo>
                <a:lnTo>
                  <a:pt x="387756" y="288925"/>
                </a:lnTo>
                <a:lnTo>
                  <a:pt x="387515" y="290195"/>
                </a:lnTo>
                <a:lnTo>
                  <a:pt x="386829" y="291465"/>
                </a:lnTo>
                <a:lnTo>
                  <a:pt x="385483" y="291465"/>
                </a:lnTo>
                <a:lnTo>
                  <a:pt x="383870" y="290195"/>
                </a:lnTo>
                <a:lnTo>
                  <a:pt x="382917" y="288925"/>
                </a:lnTo>
                <a:lnTo>
                  <a:pt x="381152" y="288925"/>
                </a:lnTo>
                <a:lnTo>
                  <a:pt x="380263" y="287655"/>
                </a:lnTo>
                <a:lnTo>
                  <a:pt x="374484" y="287655"/>
                </a:lnTo>
                <a:lnTo>
                  <a:pt x="371449" y="290195"/>
                </a:lnTo>
                <a:lnTo>
                  <a:pt x="370459" y="288925"/>
                </a:lnTo>
                <a:lnTo>
                  <a:pt x="368554" y="288925"/>
                </a:lnTo>
                <a:lnTo>
                  <a:pt x="367398" y="287655"/>
                </a:lnTo>
                <a:lnTo>
                  <a:pt x="361238" y="287655"/>
                </a:lnTo>
                <a:lnTo>
                  <a:pt x="359054" y="286385"/>
                </a:lnTo>
                <a:lnTo>
                  <a:pt x="355447" y="286385"/>
                </a:lnTo>
                <a:lnTo>
                  <a:pt x="352818" y="287655"/>
                </a:lnTo>
                <a:lnTo>
                  <a:pt x="345617" y="287655"/>
                </a:lnTo>
                <a:lnTo>
                  <a:pt x="342506" y="286385"/>
                </a:lnTo>
                <a:lnTo>
                  <a:pt x="315595" y="286385"/>
                </a:lnTo>
                <a:lnTo>
                  <a:pt x="314896" y="287655"/>
                </a:lnTo>
                <a:lnTo>
                  <a:pt x="314236" y="288925"/>
                </a:lnTo>
                <a:lnTo>
                  <a:pt x="313537" y="288925"/>
                </a:lnTo>
                <a:lnTo>
                  <a:pt x="311785" y="290195"/>
                </a:lnTo>
                <a:lnTo>
                  <a:pt x="309397" y="290195"/>
                </a:lnTo>
                <a:lnTo>
                  <a:pt x="309130" y="291465"/>
                </a:lnTo>
                <a:lnTo>
                  <a:pt x="309308" y="292735"/>
                </a:lnTo>
                <a:lnTo>
                  <a:pt x="311213" y="292735"/>
                </a:lnTo>
                <a:lnTo>
                  <a:pt x="312026" y="291465"/>
                </a:lnTo>
                <a:lnTo>
                  <a:pt x="313639" y="292735"/>
                </a:lnTo>
                <a:lnTo>
                  <a:pt x="314553" y="292735"/>
                </a:lnTo>
                <a:lnTo>
                  <a:pt x="327406" y="294005"/>
                </a:lnTo>
                <a:lnTo>
                  <a:pt x="328282" y="294005"/>
                </a:lnTo>
                <a:lnTo>
                  <a:pt x="330200" y="295275"/>
                </a:lnTo>
                <a:lnTo>
                  <a:pt x="345528" y="295275"/>
                </a:lnTo>
                <a:lnTo>
                  <a:pt x="350901" y="294005"/>
                </a:lnTo>
                <a:lnTo>
                  <a:pt x="352132" y="294005"/>
                </a:lnTo>
                <a:lnTo>
                  <a:pt x="353809" y="295275"/>
                </a:lnTo>
                <a:lnTo>
                  <a:pt x="355180" y="295275"/>
                </a:lnTo>
                <a:lnTo>
                  <a:pt x="357809" y="294005"/>
                </a:lnTo>
                <a:lnTo>
                  <a:pt x="361022" y="294005"/>
                </a:lnTo>
                <a:lnTo>
                  <a:pt x="361823" y="295275"/>
                </a:lnTo>
                <a:lnTo>
                  <a:pt x="399326" y="295275"/>
                </a:lnTo>
                <a:lnTo>
                  <a:pt x="401002" y="294005"/>
                </a:lnTo>
                <a:lnTo>
                  <a:pt x="412496" y="294005"/>
                </a:lnTo>
                <a:lnTo>
                  <a:pt x="415975" y="295275"/>
                </a:lnTo>
                <a:lnTo>
                  <a:pt x="418299" y="295275"/>
                </a:lnTo>
                <a:lnTo>
                  <a:pt x="421411" y="294005"/>
                </a:lnTo>
                <a:lnTo>
                  <a:pt x="424738" y="294005"/>
                </a:lnTo>
                <a:lnTo>
                  <a:pt x="426250" y="292735"/>
                </a:lnTo>
                <a:lnTo>
                  <a:pt x="429323" y="292735"/>
                </a:lnTo>
                <a:lnTo>
                  <a:pt x="430796" y="294005"/>
                </a:lnTo>
                <a:lnTo>
                  <a:pt x="432396" y="294005"/>
                </a:lnTo>
                <a:lnTo>
                  <a:pt x="432663" y="295275"/>
                </a:lnTo>
                <a:lnTo>
                  <a:pt x="437807" y="295275"/>
                </a:lnTo>
                <a:lnTo>
                  <a:pt x="441553" y="294005"/>
                </a:lnTo>
                <a:lnTo>
                  <a:pt x="443001" y="294005"/>
                </a:lnTo>
                <a:lnTo>
                  <a:pt x="456755" y="292735"/>
                </a:lnTo>
                <a:lnTo>
                  <a:pt x="457898" y="292735"/>
                </a:lnTo>
                <a:lnTo>
                  <a:pt x="460133" y="291465"/>
                </a:lnTo>
                <a:lnTo>
                  <a:pt x="461314" y="291465"/>
                </a:lnTo>
                <a:lnTo>
                  <a:pt x="463613" y="292735"/>
                </a:lnTo>
                <a:lnTo>
                  <a:pt x="487159" y="292735"/>
                </a:lnTo>
                <a:lnTo>
                  <a:pt x="488302" y="291465"/>
                </a:lnTo>
                <a:lnTo>
                  <a:pt x="497814" y="291465"/>
                </a:lnTo>
                <a:lnTo>
                  <a:pt x="498665" y="292735"/>
                </a:lnTo>
                <a:lnTo>
                  <a:pt x="500595" y="292735"/>
                </a:lnTo>
                <a:lnTo>
                  <a:pt x="502031" y="291465"/>
                </a:lnTo>
                <a:lnTo>
                  <a:pt x="549541" y="291465"/>
                </a:lnTo>
                <a:lnTo>
                  <a:pt x="552704" y="290195"/>
                </a:lnTo>
                <a:lnTo>
                  <a:pt x="554240" y="290195"/>
                </a:lnTo>
                <a:lnTo>
                  <a:pt x="556577" y="291465"/>
                </a:lnTo>
                <a:lnTo>
                  <a:pt x="557403" y="291465"/>
                </a:lnTo>
                <a:lnTo>
                  <a:pt x="559435" y="290195"/>
                </a:lnTo>
                <a:lnTo>
                  <a:pt x="610692" y="290195"/>
                </a:lnTo>
                <a:lnTo>
                  <a:pt x="611847" y="288925"/>
                </a:lnTo>
                <a:lnTo>
                  <a:pt x="615340" y="287655"/>
                </a:lnTo>
                <a:lnTo>
                  <a:pt x="617740" y="287655"/>
                </a:lnTo>
                <a:lnTo>
                  <a:pt x="621220" y="288925"/>
                </a:lnTo>
                <a:lnTo>
                  <a:pt x="622350" y="290195"/>
                </a:lnTo>
                <a:lnTo>
                  <a:pt x="766953" y="290195"/>
                </a:lnTo>
                <a:lnTo>
                  <a:pt x="769454" y="288925"/>
                </a:lnTo>
                <a:lnTo>
                  <a:pt x="770089" y="288925"/>
                </a:lnTo>
                <a:lnTo>
                  <a:pt x="772452" y="290195"/>
                </a:lnTo>
                <a:lnTo>
                  <a:pt x="774204" y="290195"/>
                </a:lnTo>
                <a:lnTo>
                  <a:pt x="776528" y="288925"/>
                </a:lnTo>
                <a:lnTo>
                  <a:pt x="777074" y="288925"/>
                </a:lnTo>
                <a:lnTo>
                  <a:pt x="779360" y="290195"/>
                </a:lnTo>
                <a:lnTo>
                  <a:pt x="786726" y="290195"/>
                </a:lnTo>
                <a:lnTo>
                  <a:pt x="787565" y="288925"/>
                </a:lnTo>
                <a:lnTo>
                  <a:pt x="792873" y="288925"/>
                </a:lnTo>
                <a:lnTo>
                  <a:pt x="794715" y="287655"/>
                </a:lnTo>
                <a:lnTo>
                  <a:pt x="902931" y="287655"/>
                </a:lnTo>
                <a:lnTo>
                  <a:pt x="905205" y="286385"/>
                </a:lnTo>
                <a:lnTo>
                  <a:pt x="906373" y="286385"/>
                </a:lnTo>
                <a:lnTo>
                  <a:pt x="907834" y="287655"/>
                </a:lnTo>
                <a:lnTo>
                  <a:pt x="908189" y="287655"/>
                </a:lnTo>
                <a:lnTo>
                  <a:pt x="911059" y="286385"/>
                </a:lnTo>
                <a:lnTo>
                  <a:pt x="1063815" y="286385"/>
                </a:lnTo>
                <a:lnTo>
                  <a:pt x="1065212" y="285115"/>
                </a:lnTo>
                <a:lnTo>
                  <a:pt x="1065860" y="285115"/>
                </a:lnTo>
                <a:lnTo>
                  <a:pt x="1068311" y="286385"/>
                </a:lnTo>
                <a:lnTo>
                  <a:pt x="1159484" y="286385"/>
                </a:lnTo>
                <a:lnTo>
                  <a:pt x="1160932" y="287655"/>
                </a:lnTo>
                <a:lnTo>
                  <a:pt x="1161440" y="287655"/>
                </a:lnTo>
                <a:lnTo>
                  <a:pt x="1163561" y="286385"/>
                </a:lnTo>
                <a:lnTo>
                  <a:pt x="1165009" y="286385"/>
                </a:lnTo>
                <a:lnTo>
                  <a:pt x="1166926" y="287655"/>
                </a:lnTo>
                <a:lnTo>
                  <a:pt x="1168120" y="287655"/>
                </a:lnTo>
                <a:lnTo>
                  <a:pt x="1216609" y="288925"/>
                </a:lnTo>
                <a:lnTo>
                  <a:pt x="1227074" y="288925"/>
                </a:lnTo>
                <a:lnTo>
                  <a:pt x="1228547" y="290195"/>
                </a:lnTo>
                <a:lnTo>
                  <a:pt x="1285862" y="290195"/>
                </a:lnTo>
                <a:lnTo>
                  <a:pt x="1287297" y="291465"/>
                </a:lnTo>
                <a:lnTo>
                  <a:pt x="1298168" y="291465"/>
                </a:lnTo>
                <a:lnTo>
                  <a:pt x="1300784" y="290195"/>
                </a:lnTo>
                <a:lnTo>
                  <a:pt x="1302207" y="290195"/>
                </a:lnTo>
                <a:lnTo>
                  <a:pt x="1304721" y="291465"/>
                </a:lnTo>
                <a:lnTo>
                  <a:pt x="1307706" y="291465"/>
                </a:lnTo>
                <a:lnTo>
                  <a:pt x="1308823" y="290195"/>
                </a:lnTo>
                <a:lnTo>
                  <a:pt x="1309649" y="290195"/>
                </a:lnTo>
                <a:lnTo>
                  <a:pt x="1311389" y="291465"/>
                </a:lnTo>
                <a:lnTo>
                  <a:pt x="1399844" y="291465"/>
                </a:lnTo>
                <a:lnTo>
                  <a:pt x="1401267" y="292735"/>
                </a:lnTo>
                <a:lnTo>
                  <a:pt x="1404429" y="292735"/>
                </a:lnTo>
                <a:lnTo>
                  <a:pt x="1406372" y="291465"/>
                </a:lnTo>
                <a:lnTo>
                  <a:pt x="1439557" y="291465"/>
                </a:lnTo>
                <a:lnTo>
                  <a:pt x="1442110" y="292735"/>
                </a:lnTo>
                <a:lnTo>
                  <a:pt x="1443609" y="294005"/>
                </a:lnTo>
                <a:lnTo>
                  <a:pt x="1446479" y="292735"/>
                </a:lnTo>
                <a:lnTo>
                  <a:pt x="1447939" y="291465"/>
                </a:lnTo>
                <a:lnTo>
                  <a:pt x="1454708" y="291465"/>
                </a:lnTo>
                <a:lnTo>
                  <a:pt x="1456131" y="292735"/>
                </a:lnTo>
                <a:lnTo>
                  <a:pt x="1459280" y="292735"/>
                </a:lnTo>
                <a:lnTo>
                  <a:pt x="1462189" y="291465"/>
                </a:lnTo>
                <a:lnTo>
                  <a:pt x="1464259" y="291465"/>
                </a:lnTo>
                <a:lnTo>
                  <a:pt x="1467129" y="292735"/>
                </a:lnTo>
                <a:lnTo>
                  <a:pt x="1473822" y="292735"/>
                </a:lnTo>
                <a:lnTo>
                  <a:pt x="1476298" y="291465"/>
                </a:lnTo>
                <a:lnTo>
                  <a:pt x="1486649" y="291465"/>
                </a:lnTo>
                <a:lnTo>
                  <a:pt x="1487246" y="292735"/>
                </a:lnTo>
                <a:lnTo>
                  <a:pt x="1492821" y="292735"/>
                </a:lnTo>
                <a:lnTo>
                  <a:pt x="1494345" y="294005"/>
                </a:lnTo>
                <a:lnTo>
                  <a:pt x="1502968" y="292735"/>
                </a:lnTo>
                <a:lnTo>
                  <a:pt x="1539405" y="292735"/>
                </a:lnTo>
                <a:lnTo>
                  <a:pt x="1543989" y="294005"/>
                </a:lnTo>
                <a:lnTo>
                  <a:pt x="1550085" y="294005"/>
                </a:lnTo>
                <a:lnTo>
                  <a:pt x="1554340" y="292735"/>
                </a:lnTo>
                <a:lnTo>
                  <a:pt x="1567764" y="292735"/>
                </a:lnTo>
                <a:lnTo>
                  <a:pt x="1589278" y="294005"/>
                </a:lnTo>
                <a:lnTo>
                  <a:pt x="1662899" y="294005"/>
                </a:lnTo>
                <a:lnTo>
                  <a:pt x="1665046" y="295275"/>
                </a:lnTo>
                <a:lnTo>
                  <a:pt x="1665833" y="295275"/>
                </a:lnTo>
                <a:lnTo>
                  <a:pt x="1667497" y="294005"/>
                </a:lnTo>
                <a:lnTo>
                  <a:pt x="1668614" y="294005"/>
                </a:lnTo>
                <a:lnTo>
                  <a:pt x="1670608" y="295275"/>
                </a:lnTo>
                <a:lnTo>
                  <a:pt x="1691894" y="295275"/>
                </a:lnTo>
                <a:lnTo>
                  <a:pt x="1693875" y="294005"/>
                </a:lnTo>
                <a:lnTo>
                  <a:pt x="1694459" y="294005"/>
                </a:lnTo>
                <a:lnTo>
                  <a:pt x="1695881" y="295275"/>
                </a:lnTo>
                <a:lnTo>
                  <a:pt x="1787639" y="295275"/>
                </a:lnTo>
                <a:lnTo>
                  <a:pt x="1788782" y="296545"/>
                </a:lnTo>
                <a:lnTo>
                  <a:pt x="1789252" y="296545"/>
                </a:lnTo>
                <a:lnTo>
                  <a:pt x="1792541" y="295275"/>
                </a:lnTo>
                <a:lnTo>
                  <a:pt x="1795183" y="295275"/>
                </a:lnTo>
                <a:lnTo>
                  <a:pt x="1798586" y="296545"/>
                </a:lnTo>
                <a:lnTo>
                  <a:pt x="1920519" y="296545"/>
                </a:lnTo>
                <a:lnTo>
                  <a:pt x="1922195" y="295275"/>
                </a:lnTo>
                <a:lnTo>
                  <a:pt x="1923338" y="295275"/>
                </a:lnTo>
                <a:lnTo>
                  <a:pt x="1924977" y="296545"/>
                </a:lnTo>
                <a:lnTo>
                  <a:pt x="1937804" y="296545"/>
                </a:lnTo>
                <a:lnTo>
                  <a:pt x="1939264" y="297815"/>
                </a:lnTo>
                <a:lnTo>
                  <a:pt x="1944293" y="297815"/>
                </a:lnTo>
                <a:lnTo>
                  <a:pt x="1945373" y="296545"/>
                </a:lnTo>
                <a:lnTo>
                  <a:pt x="1954618" y="296545"/>
                </a:lnTo>
                <a:lnTo>
                  <a:pt x="1956028" y="297815"/>
                </a:lnTo>
                <a:lnTo>
                  <a:pt x="1960816" y="297815"/>
                </a:lnTo>
                <a:lnTo>
                  <a:pt x="1961680" y="296545"/>
                </a:lnTo>
                <a:lnTo>
                  <a:pt x="1970913" y="296545"/>
                </a:lnTo>
                <a:lnTo>
                  <a:pt x="1972640" y="297815"/>
                </a:lnTo>
                <a:lnTo>
                  <a:pt x="1979942" y="297815"/>
                </a:lnTo>
                <a:lnTo>
                  <a:pt x="1980514" y="299085"/>
                </a:lnTo>
                <a:lnTo>
                  <a:pt x="2002485" y="299085"/>
                </a:lnTo>
                <a:lnTo>
                  <a:pt x="2006460" y="297815"/>
                </a:lnTo>
                <a:lnTo>
                  <a:pt x="2014232" y="297815"/>
                </a:lnTo>
                <a:lnTo>
                  <a:pt x="2016950" y="299085"/>
                </a:lnTo>
                <a:lnTo>
                  <a:pt x="2019566" y="297815"/>
                </a:lnTo>
                <a:lnTo>
                  <a:pt x="2021611" y="300355"/>
                </a:lnTo>
                <a:lnTo>
                  <a:pt x="2022881" y="300355"/>
                </a:lnTo>
                <a:lnTo>
                  <a:pt x="2024532" y="299085"/>
                </a:lnTo>
                <a:lnTo>
                  <a:pt x="2029993" y="299085"/>
                </a:lnTo>
                <a:lnTo>
                  <a:pt x="2031466" y="297815"/>
                </a:lnTo>
                <a:lnTo>
                  <a:pt x="2033473" y="299085"/>
                </a:lnTo>
                <a:lnTo>
                  <a:pt x="2036114" y="300355"/>
                </a:lnTo>
                <a:lnTo>
                  <a:pt x="2038477" y="300355"/>
                </a:lnTo>
                <a:lnTo>
                  <a:pt x="2041880" y="299085"/>
                </a:lnTo>
                <a:lnTo>
                  <a:pt x="2068969" y="299085"/>
                </a:lnTo>
                <a:lnTo>
                  <a:pt x="2071433" y="300355"/>
                </a:lnTo>
                <a:lnTo>
                  <a:pt x="2096668" y="300355"/>
                </a:lnTo>
                <a:lnTo>
                  <a:pt x="2098357" y="299085"/>
                </a:lnTo>
                <a:lnTo>
                  <a:pt x="2098954" y="299085"/>
                </a:lnTo>
                <a:lnTo>
                  <a:pt x="2100364" y="300355"/>
                </a:lnTo>
                <a:lnTo>
                  <a:pt x="2101240" y="300355"/>
                </a:lnTo>
                <a:lnTo>
                  <a:pt x="2104263" y="299085"/>
                </a:lnTo>
                <a:lnTo>
                  <a:pt x="2106930" y="300355"/>
                </a:lnTo>
                <a:lnTo>
                  <a:pt x="2110067" y="301625"/>
                </a:lnTo>
                <a:lnTo>
                  <a:pt x="2112226" y="301625"/>
                </a:lnTo>
                <a:lnTo>
                  <a:pt x="2113026" y="300355"/>
                </a:lnTo>
                <a:lnTo>
                  <a:pt x="2126030" y="300355"/>
                </a:lnTo>
                <a:lnTo>
                  <a:pt x="2127923" y="301625"/>
                </a:lnTo>
                <a:lnTo>
                  <a:pt x="2140356" y="301625"/>
                </a:lnTo>
                <a:lnTo>
                  <a:pt x="2142032" y="302895"/>
                </a:lnTo>
                <a:lnTo>
                  <a:pt x="2143099" y="302895"/>
                </a:lnTo>
                <a:lnTo>
                  <a:pt x="2146008" y="301625"/>
                </a:lnTo>
                <a:lnTo>
                  <a:pt x="2147849" y="301625"/>
                </a:lnTo>
                <a:lnTo>
                  <a:pt x="2150186" y="302895"/>
                </a:lnTo>
                <a:lnTo>
                  <a:pt x="2150707" y="302895"/>
                </a:lnTo>
                <a:lnTo>
                  <a:pt x="2153666" y="304165"/>
                </a:lnTo>
                <a:lnTo>
                  <a:pt x="2156041" y="304165"/>
                </a:lnTo>
                <a:lnTo>
                  <a:pt x="2159114" y="301625"/>
                </a:lnTo>
                <a:lnTo>
                  <a:pt x="2159952" y="301625"/>
                </a:lnTo>
                <a:lnTo>
                  <a:pt x="2161413" y="302895"/>
                </a:lnTo>
                <a:lnTo>
                  <a:pt x="2163622" y="302895"/>
                </a:lnTo>
                <a:lnTo>
                  <a:pt x="2165083" y="301625"/>
                </a:lnTo>
                <a:lnTo>
                  <a:pt x="2165934" y="301625"/>
                </a:lnTo>
                <a:lnTo>
                  <a:pt x="2167813" y="302895"/>
                </a:lnTo>
                <a:lnTo>
                  <a:pt x="2168944" y="304165"/>
                </a:lnTo>
                <a:lnTo>
                  <a:pt x="2202789" y="304165"/>
                </a:lnTo>
                <a:lnTo>
                  <a:pt x="2205012" y="305435"/>
                </a:lnTo>
                <a:lnTo>
                  <a:pt x="2211628" y="305435"/>
                </a:lnTo>
                <a:lnTo>
                  <a:pt x="2212187" y="304165"/>
                </a:lnTo>
                <a:lnTo>
                  <a:pt x="2214334" y="304165"/>
                </a:lnTo>
                <a:lnTo>
                  <a:pt x="2218042" y="302895"/>
                </a:lnTo>
                <a:lnTo>
                  <a:pt x="2220785" y="304165"/>
                </a:lnTo>
                <a:lnTo>
                  <a:pt x="2226056" y="304165"/>
                </a:lnTo>
                <a:lnTo>
                  <a:pt x="2226843" y="305435"/>
                </a:lnTo>
                <a:lnTo>
                  <a:pt x="2245080" y="305435"/>
                </a:lnTo>
                <a:lnTo>
                  <a:pt x="2247049" y="304165"/>
                </a:lnTo>
                <a:lnTo>
                  <a:pt x="2248154" y="304165"/>
                </a:lnTo>
                <a:lnTo>
                  <a:pt x="2250960" y="305435"/>
                </a:lnTo>
                <a:lnTo>
                  <a:pt x="2252713" y="305435"/>
                </a:lnTo>
                <a:lnTo>
                  <a:pt x="2255291" y="304165"/>
                </a:lnTo>
                <a:lnTo>
                  <a:pt x="2256066" y="304165"/>
                </a:lnTo>
                <a:lnTo>
                  <a:pt x="2257742" y="305435"/>
                </a:lnTo>
                <a:lnTo>
                  <a:pt x="2277783" y="305435"/>
                </a:lnTo>
                <a:lnTo>
                  <a:pt x="2280882" y="306705"/>
                </a:lnTo>
                <a:lnTo>
                  <a:pt x="2284412" y="306705"/>
                </a:lnTo>
                <a:lnTo>
                  <a:pt x="2285530" y="305435"/>
                </a:lnTo>
                <a:lnTo>
                  <a:pt x="2286444" y="305435"/>
                </a:lnTo>
                <a:lnTo>
                  <a:pt x="2288692" y="306705"/>
                </a:lnTo>
                <a:lnTo>
                  <a:pt x="2306612" y="306705"/>
                </a:lnTo>
                <a:lnTo>
                  <a:pt x="2308263" y="305435"/>
                </a:lnTo>
                <a:lnTo>
                  <a:pt x="2309304" y="305435"/>
                </a:lnTo>
                <a:lnTo>
                  <a:pt x="2310955" y="306705"/>
                </a:lnTo>
                <a:lnTo>
                  <a:pt x="2343874" y="306705"/>
                </a:lnTo>
                <a:lnTo>
                  <a:pt x="2345537" y="305435"/>
                </a:lnTo>
                <a:lnTo>
                  <a:pt x="2346020" y="305435"/>
                </a:lnTo>
                <a:lnTo>
                  <a:pt x="2347099" y="306705"/>
                </a:lnTo>
                <a:lnTo>
                  <a:pt x="2356789" y="306705"/>
                </a:lnTo>
                <a:lnTo>
                  <a:pt x="2358440" y="305435"/>
                </a:lnTo>
                <a:lnTo>
                  <a:pt x="2359990" y="305435"/>
                </a:lnTo>
                <a:lnTo>
                  <a:pt x="2361895" y="304165"/>
                </a:lnTo>
                <a:lnTo>
                  <a:pt x="2362365" y="304165"/>
                </a:lnTo>
                <a:lnTo>
                  <a:pt x="2364282" y="305435"/>
                </a:lnTo>
                <a:lnTo>
                  <a:pt x="2365870" y="305435"/>
                </a:lnTo>
                <a:lnTo>
                  <a:pt x="2367927" y="306705"/>
                </a:lnTo>
                <a:lnTo>
                  <a:pt x="2370544" y="306705"/>
                </a:lnTo>
                <a:lnTo>
                  <a:pt x="2371356" y="305435"/>
                </a:lnTo>
                <a:lnTo>
                  <a:pt x="2381935" y="305435"/>
                </a:lnTo>
                <a:lnTo>
                  <a:pt x="2383752" y="306705"/>
                </a:lnTo>
                <a:lnTo>
                  <a:pt x="2433409" y="306705"/>
                </a:lnTo>
                <a:lnTo>
                  <a:pt x="2435479" y="305435"/>
                </a:lnTo>
                <a:lnTo>
                  <a:pt x="2442197" y="305435"/>
                </a:lnTo>
                <a:lnTo>
                  <a:pt x="2444153" y="306705"/>
                </a:lnTo>
                <a:lnTo>
                  <a:pt x="2444648" y="306705"/>
                </a:lnTo>
                <a:lnTo>
                  <a:pt x="2446312" y="305435"/>
                </a:lnTo>
                <a:lnTo>
                  <a:pt x="2459037" y="305435"/>
                </a:lnTo>
                <a:lnTo>
                  <a:pt x="2460942" y="306705"/>
                </a:lnTo>
                <a:lnTo>
                  <a:pt x="2461552" y="306705"/>
                </a:lnTo>
                <a:lnTo>
                  <a:pt x="2463304" y="305435"/>
                </a:lnTo>
                <a:lnTo>
                  <a:pt x="2464409" y="305435"/>
                </a:lnTo>
                <a:lnTo>
                  <a:pt x="2466962" y="306705"/>
                </a:lnTo>
                <a:lnTo>
                  <a:pt x="2468372" y="306705"/>
                </a:lnTo>
                <a:lnTo>
                  <a:pt x="2470251" y="305435"/>
                </a:lnTo>
                <a:lnTo>
                  <a:pt x="2475966" y="305435"/>
                </a:lnTo>
                <a:lnTo>
                  <a:pt x="2479510" y="306705"/>
                </a:lnTo>
                <a:lnTo>
                  <a:pt x="2479916" y="306705"/>
                </a:lnTo>
                <a:lnTo>
                  <a:pt x="2480360" y="304165"/>
                </a:lnTo>
                <a:lnTo>
                  <a:pt x="2480614" y="302895"/>
                </a:lnTo>
                <a:lnTo>
                  <a:pt x="2481694" y="301625"/>
                </a:lnTo>
                <a:lnTo>
                  <a:pt x="2488984" y="301625"/>
                </a:lnTo>
                <a:lnTo>
                  <a:pt x="2488349" y="300355"/>
                </a:lnTo>
                <a:lnTo>
                  <a:pt x="2483116" y="300355"/>
                </a:lnTo>
                <a:lnTo>
                  <a:pt x="2480830" y="299085"/>
                </a:lnTo>
                <a:lnTo>
                  <a:pt x="2480233" y="297815"/>
                </a:lnTo>
                <a:lnTo>
                  <a:pt x="2472575" y="297815"/>
                </a:lnTo>
                <a:lnTo>
                  <a:pt x="2472017" y="299085"/>
                </a:lnTo>
                <a:lnTo>
                  <a:pt x="2470150" y="299085"/>
                </a:lnTo>
                <a:lnTo>
                  <a:pt x="2468740" y="300355"/>
                </a:lnTo>
                <a:lnTo>
                  <a:pt x="2452967" y="300355"/>
                </a:lnTo>
                <a:lnTo>
                  <a:pt x="2452395" y="301625"/>
                </a:lnTo>
                <a:lnTo>
                  <a:pt x="2451265" y="301625"/>
                </a:lnTo>
                <a:lnTo>
                  <a:pt x="2450706" y="300355"/>
                </a:lnTo>
                <a:lnTo>
                  <a:pt x="2444750" y="300355"/>
                </a:lnTo>
                <a:lnTo>
                  <a:pt x="2442921" y="299085"/>
                </a:lnTo>
                <a:lnTo>
                  <a:pt x="2439974" y="299085"/>
                </a:lnTo>
                <a:lnTo>
                  <a:pt x="2437676" y="297815"/>
                </a:lnTo>
                <a:lnTo>
                  <a:pt x="2436406" y="297815"/>
                </a:lnTo>
                <a:lnTo>
                  <a:pt x="2433637" y="300355"/>
                </a:lnTo>
                <a:lnTo>
                  <a:pt x="2390114" y="300355"/>
                </a:lnTo>
                <a:lnTo>
                  <a:pt x="2389505" y="299085"/>
                </a:lnTo>
                <a:lnTo>
                  <a:pt x="2387752" y="299085"/>
                </a:lnTo>
                <a:lnTo>
                  <a:pt x="2384717" y="300355"/>
                </a:lnTo>
                <a:lnTo>
                  <a:pt x="2381770" y="300355"/>
                </a:lnTo>
                <a:lnTo>
                  <a:pt x="2378697" y="301625"/>
                </a:lnTo>
                <a:lnTo>
                  <a:pt x="2378125" y="301625"/>
                </a:lnTo>
                <a:lnTo>
                  <a:pt x="2376436" y="300355"/>
                </a:lnTo>
                <a:lnTo>
                  <a:pt x="2371560" y="300355"/>
                </a:lnTo>
                <a:lnTo>
                  <a:pt x="2369845" y="299085"/>
                </a:lnTo>
                <a:lnTo>
                  <a:pt x="2367648" y="299085"/>
                </a:lnTo>
                <a:lnTo>
                  <a:pt x="2366505" y="300355"/>
                </a:lnTo>
                <a:lnTo>
                  <a:pt x="2333853" y="300355"/>
                </a:lnTo>
                <a:lnTo>
                  <a:pt x="2332672" y="299085"/>
                </a:lnTo>
                <a:lnTo>
                  <a:pt x="2330437" y="299085"/>
                </a:lnTo>
                <a:lnTo>
                  <a:pt x="2328659" y="300355"/>
                </a:lnTo>
                <a:lnTo>
                  <a:pt x="2327478" y="300355"/>
                </a:lnTo>
                <a:lnTo>
                  <a:pt x="2325509" y="299085"/>
                </a:lnTo>
                <a:lnTo>
                  <a:pt x="2322068" y="299085"/>
                </a:lnTo>
                <a:lnTo>
                  <a:pt x="2320366" y="300355"/>
                </a:lnTo>
                <a:lnTo>
                  <a:pt x="2312441" y="300355"/>
                </a:lnTo>
                <a:lnTo>
                  <a:pt x="2310841" y="301625"/>
                </a:lnTo>
                <a:lnTo>
                  <a:pt x="2310295" y="301625"/>
                </a:lnTo>
                <a:lnTo>
                  <a:pt x="2308872" y="300355"/>
                </a:lnTo>
                <a:lnTo>
                  <a:pt x="2295461" y="300355"/>
                </a:lnTo>
                <a:lnTo>
                  <a:pt x="2294039" y="299085"/>
                </a:lnTo>
                <a:lnTo>
                  <a:pt x="2291194" y="297815"/>
                </a:lnTo>
                <a:lnTo>
                  <a:pt x="2289708" y="297815"/>
                </a:lnTo>
                <a:lnTo>
                  <a:pt x="2287740" y="299085"/>
                </a:lnTo>
                <a:lnTo>
                  <a:pt x="2287155" y="299085"/>
                </a:lnTo>
                <a:lnTo>
                  <a:pt x="2283866" y="300355"/>
                </a:lnTo>
                <a:lnTo>
                  <a:pt x="2281110" y="300355"/>
                </a:lnTo>
                <a:lnTo>
                  <a:pt x="2277922" y="299085"/>
                </a:lnTo>
                <a:lnTo>
                  <a:pt x="2277389" y="299085"/>
                </a:lnTo>
                <a:lnTo>
                  <a:pt x="2275357" y="300355"/>
                </a:lnTo>
                <a:lnTo>
                  <a:pt x="2273808" y="300355"/>
                </a:lnTo>
                <a:lnTo>
                  <a:pt x="2270645" y="299085"/>
                </a:lnTo>
                <a:lnTo>
                  <a:pt x="2268944" y="299085"/>
                </a:lnTo>
                <a:lnTo>
                  <a:pt x="2262505" y="297815"/>
                </a:lnTo>
                <a:lnTo>
                  <a:pt x="2257933" y="297815"/>
                </a:lnTo>
                <a:lnTo>
                  <a:pt x="2250922" y="299085"/>
                </a:lnTo>
                <a:lnTo>
                  <a:pt x="2248484" y="297815"/>
                </a:lnTo>
                <a:lnTo>
                  <a:pt x="2233955" y="297815"/>
                </a:lnTo>
                <a:lnTo>
                  <a:pt x="2232075" y="296545"/>
                </a:lnTo>
                <a:lnTo>
                  <a:pt x="2226653" y="296545"/>
                </a:lnTo>
                <a:lnTo>
                  <a:pt x="2224265" y="297815"/>
                </a:lnTo>
                <a:lnTo>
                  <a:pt x="2221890" y="297815"/>
                </a:lnTo>
                <a:lnTo>
                  <a:pt x="2220823" y="296545"/>
                </a:lnTo>
                <a:lnTo>
                  <a:pt x="2219858" y="296545"/>
                </a:lnTo>
                <a:lnTo>
                  <a:pt x="2217102" y="297815"/>
                </a:lnTo>
                <a:lnTo>
                  <a:pt x="2215108" y="299085"/>
                </a:lnTo>
                <a:lnTo>
                  <a:pt x="2212403" y="297815"/>
                </a:lnTo>
                <a:lnTo>
                  <a:pt x="2208428" y="297815"/>
                </a:lnTo>
                <a:lnTo>
                  <a:pt x="2206472" y="296545"/>
                </a:lnTo>
                <a:lnTo>
                  <a:pt x="2194776" y="296545"/>
                </a:lnTo>
                <a:lnTo>
                  <a:pt x="2194204" y="295275"/>
                </a:lnTo>
                <a:lnTo>
                  <a:pt x="2193086" y="295275"/>
                </a:lnTo>
                <a:lnTo>
                  <a:pt x="2192528" y="296545"/>
                </a:lnTo>
                <a:lnTo>
                  <a:pt x="2188387" y="296545"/>
                </a:lnTo>
                <a:lnTo>
                  <a:pt x="2186470" y="297815"/>
                </a:lnTo>
                <a:lnTo>
                  <a:pt x="2186089" y="297815"/>
                </a:lnTo>
                <a:lnTo>
                  <a:pt x="2183879" y="296545"/>
                </a:lnTo>
                <a:lnTo>
                  <a:pt x="2175065" y="296545"/>
                </a:lnTo>
                <a:lnTo>
                  <a:pt x="2173440" y="295275"/>
                </a:lnTo>
                <a:lnTo>
                  <a:pt x="2172500" y="295275"/>
                </a:lnTo>
                <a:lnTo>
                  <a:pt x="2170315" y="296545"/>
                </a:lnTo>
                <a:lnTo>
                  <a:pt x="2140267" y="296545"/>
                </a:lnTo>
                <a:lnTo>
                  <a:pt x="2138616" y="295275"/>
                </a:lnTo>
                <a:lnTo>
                  <a:pt x="2124633" y="295275"/>
                </a:lnTo>
                <a:lnTo>
                  <a:pt x="2123783" y="294005"/>
                </a:lnTo>
                <a:lnTo>
                  <a:pt x="2121852" y="294005"/>
                </a:lnTo>
                <a:lnTo>
                  <a:pt x="2120468" y="295275"/>
                </a:lnTo>
                <a:lnTo>
                  <a:pt x="2092401" y="295275"/>
                </a:lnTo>
                <a:lnTo>
                  <a:pt x="2090978" y="294005"/>
                </a:lnTo>
                <a:lnTo>
                  <a:pt x="2087854" y="294005"/>
                </a:lnTo>
                <a:lnTo>
                  <a:pt x="2084717" y="295275"/>
                </a:lnTo>
                <a:lnTo>
                  <a:pt x="2082317" y="295275"/>
                </a:lnTo>
                <a:lnTo>
                  <a:pt x="2078532" y="294005"/>
                </a:lnTo>
                <a:lnTo>
                  <a:pt x="2077148" y="292735"/>
                </a:lnTo>
                <a:lnTo>
                  <a:pt x="2051786" y="292735"/>
                </a:lnTo>
                <a:lnTo>
                  <a:pt x="2050961" y="294005"/>
                </a:lnTo>
                <a:lnTo>
                  <a:pt x="2048687" y="295275"/>
                </a:lnTo>
                <a:lnTo>
                  <a:pt x="2047290" y="295275"/>
                </a:lnTo>
                <a:lnTo>
                  <a:pt x="2045131" y="292735"/>
                </a:lnTo>
                <a:lnTo>
                  <a:pt x="2034222" y="292735"/>
                </a:lnTo>
                <a:lnTo>
                  <a:pt x="2032165" y="291465"/>
                </a:lnTo>
                <a:lnTo>
                  <a:pt x="2031352" y="291465"/>
                </a:lnTo>
                <a:lnTo>
                  <a:pt x="2029701" y="292735"/>
                </a:lnTo>
                <a:lnTo>
                  <a:pt x="2028621" y="292735"/>
                </a:lnTo>
                <a:lnTo>
                  <a:pt x="2026627" y="291465"/>
                </a:lnTo>
                <a:lnTo>
                  <a:pt x="2021763" y="291465"/>
                </a:lnTo>
                <a:lnTo>
                  <a:pt x="2019808" y="292735"/>
                </a:lnTo>
                <a:lnTo>
                  <a:pt x="2019223" y="292735"/>
                </a:lnTo>
                <a:lnTo>
                  <a:pt x="2017496" y="291465"/>
                </a:lnTo>
                <a:lnTo>
                  <a:pt x="2016379" y="291465"/>
                </a:lnTo>
                <a:lnTo>
                  <a:pt x="2012911" y="292735"/>
                </a:lnTo>
                <a:lnTo>
                  <a:pt x="2007298" y="292735"/>
                </a:lnTo>
                <a:lnTo>
                  <a:pt x="2006523" y="291465"/>
                </a:lnTo>
                <a:lnTo>
                  <a:pt x="1983346" y="291465"/>
                </a:lnTo>
                <a:lnTo>
                  <a:pt x="1981390" y="290195"/>
                </a:lnTo>
                <a:lnTo>
                  <a:pt x="1980869" y="290195"/>
                </a:lnTo>
                <a:lnTo>
                  <a:pt x="1979142" y="291465"/>
                </a:lnTo>
                <a:lnTo>
                  <a:pt x="1970316" y="291465"/>
                </a:lnTo>
                <a:lnTo>
                  <a:pt x="1968906" y="292735"/>
                </a:lnTo>
                <a:lnTo>
                  <a:pt x="1968385" y="292735"/>
                </a:lnTo>
                <a:lnTo>
                  <a:pt x="1966683" y="291465"/>
                </a:lnTo>
                <a:lnTo>
                  <a:pt x="1955761" y="291465"/>
                </a:lnTo>
                <a:lnTo>
                  <a:pt x="1953552" y="290195"/>
                </a:lnTo>
                <a:lnTo>
                  <a:pt x="1950948" y="290195"/>
                </a:lnTo>
                <a:lnTo>
                  <a:pt x="1950135" y="291465"/>
                </a:lnTo>
                <a:lnTo>
                  <a:pt x="1943849" y="291465"/>
                </a:lnTo>
                <a:lnTo>
                  <a:pt x="1939226" y="290195"/>
                </a:lnTo>
                <a:lnTo>
                  <a:pt x="1934476" y="290195"/>
                </a:lnTo>
                <a:lnTo>
                  <a:pt x="1933930" y="291465"/>
                </a:lnTo>
                <a:lnTo>
                  <a:pt x="1929739" y="291465"/>
                </a:lnTo>
                <a:lnTo>
                  <a:pt x="1926082" y="292735"/>
                </a:lnTo>
                <a:lnTo>
                  <a:pt x="1922132" y="290195"/>
                </a:lnTo>
                <a:lnTo>
                  <a:pt x="1907743" y="290195"/>
                </a:lnTo>
                <a:lnTo>
                  <a:pt x="1905876" y="292735"/>
                </a:lnTo>
                <a:lnTo>
                  <a:pt x="1904720" y="292735"/>
                </a:lnTo>
                <a:lnTo>
                  <a:pt x="1902701" y="291465"/>
                </a:lnTo>
                <a:lnTo>
                  <a:pt x="1902307" y="291465"/>
                </a:lnTo>
                <a:lnTo>
                  <a:pt x="1900567" y="290195"/>
                </a:lnTo>
                <a:lnTo>
                  <a:pt x="1896491" y="290195"/>
                </a:lnTo>
                <a:lnTo>
                  <a:pt x="1894789" y="291465"/>
                </a:lnTo>
                <a:lnTo>
                  <a:pt x="1891093" y="291465"/>
                </a:lnTo>
                <a:lnTo>
                  <a:pt x="1887931" y="290195"/>
                </a:lnTo>
                <a:lnTo>
                  <a:pt x="1886331" y="290195"/>
                </a:lnTo>
                <a:lnTo>
                  <a:pt x="1883778" y="291465"/>
                </a:lnTo>
                <a:lnTo>
                  <a:pt x="1882800" y="291465"/>
                </a:lnTo>
                <a:lnTo>
                  <a:pt x="1880552" y="290195"/>
                </a:lnTo>
                <a:lnTo>
                  <a:pt x="1870862" y="290195"/>
                </a:lnTo>
                <a:lnTo>
                  <a:pt x="1864779" y="288925"/>
                </a:lnTo>
                <a:lnTo>
                  <a:pt x="1858429" y="290195"/>
                </a:lnTo>
                <a:lnTo>
                  <a:pt x="1792236" y="290195"/>
                </a:lnTo>
                <a:lnTo>
                  <a:pt x="1790865" y="288925"/>
                </a:lnTo>
                <a:lnTo>
                  <a:pt x="1788693" y="287655"/>
                </a:lnTo>
                <a:lnTo>
                  <a:pt x="1787817" y="288925"/>
                </a:lnTo>
                <a:lnTo>
                  <a:pt x="1785289" y="288925"/>
                </a:lnTo>
                <a:lnTo>
                  <a:pt x="1780781" y="290195"/>
                </a:lnTo>
                <a:lnTo>
                  <a:pt x="1771904" y="290195"/>
                </a:lnTo>
                <a:lnTo>
                  <a:pt x="1770507" y="288925"/>
                </a:lnTo>
                <a:lnTo>
                  <a:pt x="1768322" y="287655"/>
                </a:lnTo>
                <a:lnTo>
                  <a:pt x="1767420" y="287655"/>
                </a:lnTo>
                <a:lnTo>
                  <a:pt x="1764601" y="290195"/>
                </a:lnTo>
                <a:lnTo>
                  <a:pt x="1762467" y="290195"/>
                </a:lnTo>
                <a:lnTo>
                  <a:pt x="1760042" y="288925"/>
                </a:lnTo>
                <a:lnTo>
                  <a:pt x="1758124" y="288925"/>
                </a:lnTo>
                <a:lnTo>
                  <a:pt x="1756778" y="287655"/>
                </a:lnTo>
                <a:lnTo>
                  <a:pt x="1753920" y="290195"/>
                </a:lnTo>
                <a:lnTo>
                  <a:pt x="1752371" y="290195"/>
                </a:lnTo>
                <a:lnTo>
                  <a:pt x="1749729" y="288925"/>
                </a:lnTo>
                <a:lnTo>
                  <a:pt x="1746783" y="288925"/>
                </a:lnTo>
                <a:lnTo>
                  <a:pt x="1744357" y="287655"/>
                </a:lnTo>
                <a:lnTo>
                  <a:pt x="1736458" y="287655"/>
                </a:lnTo>
                <a:lnTo>
                  <a:pt x="1734312" y="288925"/>
                </a:lnTo>
                <a:lnTo>
                  <a:pt x="1733423" y="290195"/>
                </a:lnTo>
                <a:lnTo>
                  <a:pt x="1727276" y="290195"/>
                </a:lnTo>
                <a:lnTo>
                  <a:pt x="1725168" y="288925"/>
                </a:lnTo>
                <a:lnTo>
                  <a:pt x="1722793" y="288925"/>
                </a:lnTo>
                <a:lnTo>
                  <a:pt x="1721154" y="287655"/>
                </a:lnTo>
                <a:lnTo>
                  <a:pt x="1653781" y="287655"/>
                </a:lnTo>
                <a:lnTo>
                  <a:pt x="1652054" y="286385"/>
                </a:lnTo>
                <a:lnTo>
                  <a:pt x="1651584" y="286385"/>
                </a:lnTo>
                <a:lnTo>
                  <a:pt x="1650174" y="287655"/>
                </a:lnTo>
                <a:lnTo>
                  <a:pt x="1614881" y="287655"/>
                </a:lnTo>
                <a:lnTo>
                  <a:pt x="1612607" y="286385"/>
                </a:lnTo>
                <a:lnTo>
                  <a:pt x="1611477" y="286385"/>
                </a:lnTo>
                <a:lnTo>
                  <a:pt x="1609775" y="287655"/>
                </a:lnTo>
                <a:lnTo>
                  <a:pt x="1609229" y="287655"/>
                </a:lnTo>
                <a:lnTo>
                  <a:pt x="1607477" y="286385"/>
                </a:lnTo>
                <a:lnTo>
                  <a:pt x="1606359" y="286385"/>
                </a:lnTo>
                <a:lnTo>
                  <a:pt x="1604454" y="287655"/>
                </a:lnTo>
                <a:lnTo>
                  <a:pt x="1594802" y="287655"/>
                </a:lnTo>
                <a:lnTo>
                  <a:pt x="1592580" y="286385"/>
                </a:lnTo>
                <a:lnTo>
                  <a:pt x="1585315" y="286385"/>
                </a:lnTo>
                <a:lnTo>
                  <a:pt x="1581696" y="287655"/>
                </a:lnTo>
                <a:lnTo>
                  <a:pt x="1579803" y="287655"/>
                </a:lnTo>
                <a:lnTo>
                  <a:pt x="1579270" y="286385"/>
                </a:lnTo>
                <a:lnTo>
                  <a:pt x="1578127" y="286385"/>
                </a:lnTo>
                <a:lnTo>
                  <a:pt x="1577530" y="287655"/>
                </a:lnTo>
                <a:lnTo>
                  <a:pt x="1575803" y="287655"/>
                </a:lnTo>
                <a:lnTo>
                  <a:pt x="1573784" y="286385"/>
                </a:lnTo>
                <a:lnTo>
                  <a:pt x="1570875" y="286385"/>
                </a:lnTo>
                <a:lnTo>
                  <a:pt x="1569758" y="287655"/>
                </a:lnTo>
                <a:lnTo>
                  <a:pt x="1568335" y="287655"/>
                </a:lnTo>
                <a:lnTo>
                  <a:pt x="1567548" y="286385"/>
                </a:lnTo>
                <a:lnTo>
                  <a:pt x="1566062" y="287655"/>
                </a:lnTo>
                <a:lnTo>
                  <a:pt x="1565452" y="287655"/>
                </a:lnTo>
                <a:lnTo>
                  <a:pt x="1564347" y="286385"/>
                </a:lnTo>
                <a:lnTo>
                  <a:pt x="1557782" y="286385"/>
                </a:lnTo>
                <a:lnTo>
                  <a:pt x="1554391" y="287655"/>
                </a:lnTo>
                <a:lnTo>
                  <a:pt x="1552003" y="287655"/>
                </a:lnTo>
                <a:lnTo>
                  <a:pt x="1549971" y="286385"/>
                </a:lnTo>
                <a:lnTo>
                  <a:pt x="1548244" y="286385"/>
                </a:lnTo>
                <a:lnTo>
                  <a:pt x="1544789" y="287655"/>
                </a:lnTo>
                <a:lnTo>
                  <a:pt x="1542999" y="287655"/>
                </a:lnTo>
                <a:lnTo>
                  <a:pt x="1539036" y="286385"/>
                </a:lnTo>
                <a:lnTo>
                  <a:pt x="1529003" y="286385"/>
                </a:lnTo>
                <a:lnTo>
                  <a:pt x="1527302" y="287655"/>
                </a:lnTo>
                <a:lnTo>
                  <a:pt x="1526755" y="287655"/>
                </a:lnTo>
                <a:lnTo>
                  <a:pt x="1525079" y="286385"/>
                </a:lnTo>
                <a:lnTo>
                  <a:pt x="1518424" y="286385"/>
                </a:lnTo>
                <a:lnTo>
                  <a:pt x="1516227" y="287655"/>
                </a:lnTo>
                <a:lnTo>
                  <a:pt x="1515833" y="287655"/>
                </a:lnTo>
                <a:lnTo>
                  <a:pt x="1514970" y="286385"/>
                </a:lnTo>
                <a:lnTo>
                  <a:pt x="1514424" y="286385"/>
                </a:lnTo>
                <a:lnTo>
                  <a:pt x="1512989" y="287655"/>
                </a:lnTo>
                <a:lnTo>
                  <a:pt x="1512150" y="287655"/>
                </a:lnTo>
                <a:lnTo>
                  <a:pt x="1509229" y="286385"/>
                </a:lnTo>
                <a:lnTo>
                  <a:pt x="1507134" y="286385"/>
                </a:lnTo>
                <a:lnTo>
                  <a:pt x="1503845" y="287655"/>
                </a:lnTo>
                <a:lnTo>
                  <a:pt x="1500454" y="286385"/>
                </a:lnTo>
                <a:lnTo>
                  <a:pt x="1490776" y="286385"/>
                </a:lnTo>
                <a:lnTo>
                  <a:pt x="1488605" y="287655"/>
                </a:lnTo>
                <a:lnTo>
                  <a:pt x="1483156" y="287655"/>
                </a:lnTo>
                <a:lnTo>
                  <a:pt x="1481188" y="286385"/>
                </a:lnTo>
                <a:lnTo>
                  <a:pt x="1480337" y="286385"/>
                </a:lnTo>
                <a:lnTo>
                  <a:pt x="1478216" y="287655"/>
                </a:lnTo>
                <a:lnTo>
                  <a:pt x="1474978" y="286385"/>
                </a:lnTo>
                <a:lnTo>
                  <a:pt x="1467027" y="286385"/>
                </a:lnTo>
                <a:lnTo>
                  <a:pt x="1466519" y="287655"/>
                </a:lnTo>
                <a:lnTo>
                  <a:pt x="1467142" y="288925"/>
                </a:lnTo>
                <a:lnTo>
                  <a:pt x="1463852" y="288925"/>
                </a:lnTo>
                <a:lnTo>
                  <a:pt x="1462862" y="287655"/>
                </a:lnTo>
                <a:lnTo>
                  <a:pt x="1460461" y="286385"/>
                </a:lnTo>
                <a:lnTo>
                  <a:pt x="1457502" y="286385"/>
                </a:lnTo>
                <a:lnTo>
                  <a:pt x="1456969" y="287655"/>
                </a:lnTo>
                <a:lnTo>
                  <a:pt x="1454696" y="287655"/>
                </a:lnTo>
                <a:lnTo>
                  <a:pt x="1453921" y="286385"/>
                </a:lnTo>
                <a:lnTo>
                  <a:pt x="1452105" y="286385"/>
                </a:lnTo>
                <a:lnTo>
                  <a:pt x="1451292" y="287655"/>
                </a:lnTo>
                <a:lnTo>
                  <a:pt x="1448650" y="287655"/>
                </a:lnTo>
                <a:lnTo>
                  <a:pt x="1446212" y="286385"/>
                </a:lnTo>
                <a:lnTo>
                  <a:pt x="1421231" y="286385"/>
                </a:lnTo>
                <a:lnTo>
                  <a:pt x="1419644" y="287655"/>
                </a:lnTo>
                <a:lnTo>
                  <a:pt x="1414221" y="287655"/>
                </a:lnTo>
                <a:lnTo>
                  <a:pt x="1412278" y="288925"/>
                </a:lnTo>
                <a:lnTo>
                  <a:pt x="1408760" y="288925"/>
                </a:lnTo>
                <a:lnTo>
                  <a:pt x="1406804" y="286385"/>
                </a:lnTo>
                <a:lnTo>
                  <a:pt x="1403438" y="285115"/>
                </a:lnTo>
                <a:lnTo>
                  <a:pt x="1402448" y="285115"/>
                </a:lnTo>
                <a:lnTo>
                  <a:pt x="1398816" y="286385"/>
                </a:lnTo>
                <a:lnTo>
                  <a:pt x="1396390" y="286385"/>
                </a:lnTo>
                <a:lnTo>
                  <a:pt x="1393253" y="285115"/>
                </a:lnTo>
                <a:lnTo>
                  <a:pt x="1390408" y="285115"/>
                </a:lnTo>
                <a:lnTo>
                  <a:pt x="1389329" y="286385"/>
                </a:lnTo>
                <a:lnTo>
                  <a:pt x="1386509" y="286385"/>
                </a:lnTo>
                <a:lnTo>
                  <a:pt x="1385316" y="287655"/>
                </a:lnTo>
                <a:lnTo>
                  <a:pt x="1383169" y="287655"/>
                </a:lnTo>
                <a:lnTo>
                  <a:pt x="1380959" y="286385"/>
                </a:lnTo>
                <a:lnTo>
                  <a:pt x="1378978" y="286385"/>
                </a:lnTo>
                <a:lnTo>
                  <a:pt x="1376337" y="285115"/>
                </a:lnTo>
                <a:lnTo>
                  <a:pt x="1373987" y="285115"/>
                </a:lnTo>
                <a:lnTo>
                  <a:pt x="1373416" y="286385"/>
                </a:lnTo>
                <a:lnTo>
                  <a:pt x="1371244" y="285115"/>
                </a:lnTo>
                <a:lnTo>
                  <a:pt x="1363256" y="285115"/>
                </a:lnTo>
                <a:lnTo>
                  <a:pt x="1362710" y="286385"/>
                </a:lnTo>
                <a:lnTo>
                  <a:pt x="1360043" y="286385"/>
                </a:lnTo>
                <a:lnTo>
                  <a:pt x="1355610" y="285115"/>
                </a:lnTo>
                <a:lnTo>
                  <a:pt x="1340980" y="285115"/>
                </a:lnTo>
                <a:lnTo>
                  <a:pt x="1336903" y="286385"/>
                </a:lnTo>
                <a:lnTo>
                  <a:pt x="1334452" y="286385"/>
                </a:lnTo>
                <a:lnTo>
                  <a:pt x="1331264" y="285115"/>
                </a:lnTo>
                <a:lnTo>
                  <a:pt x="1322971" y="285115"/>
                </a:lnTo>
                <a:lnTo>
                  <a:pt x="1322285" y="286385"/>
                </a:lnTo>
                <a:lnTo>
                  <a:pt x="1320215" y="285115"/>
                </a:lnTo>
                <a:lnTo>
                  <a:pt x="1318437" y="283845"/>
                </a:lnTo>
                <a:lnTo>
                  <a:pt x="1309878" y="285115"/>
                </a:lnTo>
                <a:lnTo>
                  <a:pt x="1303172" y="283845"/>
                </a:lnTo>
                <a:lnTo>
                  <a:pt x="1294612" y="285115"/>
                </a:lnTo>
                <a:lnTo>
                  <a:pt x="1292898" y="283845"/>
                </a:lnTo>
                <a:lnTo>
                  <a:pt x="1289215" y="282575"/>
                </a:lnTo>
                <a:lnTo>
                  <a:pt x="1287094" y="282575"/>
                </a:lnTo>
                <a:lnTo>
                  <a:pt x="1284782" y="283845"/>
                </a:lnTo>
                <a:lnTo>
                  <a:pt x="1282420" y="283845"/>
                </a:lnTo>
                <a:lnTo>
                  <a:pt x="1279664" y="282575"/>
                </a:lnTo>
                <a:lnTo>
                  <a:pt x="1272946" y="282575"/>
                </a:lnTo>
                <a:lnTo>
                  <a:pt x="1271257" y="281305"/>
                </a:lnTo>
                <a:lnTo>
                  <a:pt x="1270787" y="281305"/>
                </a:lnTo>
                <a:lnTo>
                  <a:pt x="1269784" y="282575"/>
                </a:lnTo>
                <a:lnTo>
                  <a:pt x="1269288" y="282575"/>
                </a:lnTo>
                <a:lnTo>
                  <a:pt x="1267917" y="283845"/>
                </a:lnTo>
                <a:lnTo>
                  <a:pt x="1266837" y="285115"/>
                </a:lnTo>
                <a:lnTo>
                  <a:pt x="1265555" y="285115"/>
                </a:lnTo>
                <a:lnTo>
                  <a:pt x="1259446" y="283845"/>
                </a:lnTo>
                <a:lnTo>
                  <a:pt x="1257960" y="283845"/>
                </a:lnTo>
                <a:lnTo>
                  <a:pt x="1256030" y="282575"/>
                </a:lnTo>
                <a:lnTo>
                  <a:pt x="1245146" y="282575"/>
                </a:lnTo>
                <a:lnTo>
                  <a:pt x="1242275" y="281305"/>
                </a:lnTo>
                <a:lnTo>
                  <a:pt x="1239354" y="281305"/>
                </a:lnTo>
                <a:lnTo>
                  <a:pt x="1239088" y="282575"/>
                </a:lnTo>
                <a:lnTo>
                  <a:pt x="1234668" y="282575"/>
                </a:lnTo>
                <a:lnTo>
                  <a:pt x="1232496" y="281305"/>
                </a:lnTo>
                <a:lnTo>
                  <a:pt x="1231353" y="281305"/>
                </a:lnTo>
                <a:lnTo>
                  <a:pt x="1230909" y="280035"/>
                </a:lnTo>
                <a:lnTo>
                  <a:pt x="1283271" y="280035"/>
                </a:lnTo>
                <a:lnTo>
                  <a:pt x="1285557" y="281305"/>
                </a:lnTo>
                <a:lnTo>
                  <a:pt x="1314450" y="281305"/>
                </a:lnTo>
                <a:lnTo>
                  <a:pt x="1316151" y="280035"/>
                </a:lnTo>
                <a:lnTo>
                  <a:pt x="1317256" y="280035"/>
                </a:lnTo>
                <a:lnTo>
                  <a:pt x="1319250" y="281305"/>
                </a:lnTo>
                <a:lnTo>
                  <a:pt x="1322260" y="281305"/>
                </a:lnTo>
                <a:lnTo>
                  <a:pt x="1323695" y="280035"/>
                </a:lnTo>
                <a:lnTo>
                  <a:pt x="1324546" y="280035"/>
                </a:lnTo>
                <a:lnTo>
                  <a:pt x="1327810" y="281305"/>
                </a:lnTo>
                <a:lnTo>
                  <a:pt x="1330172" y="281305"/>
                </a:lnTo>
                <a:lnTo>
                  <a:pt x="1333106" y="280035"/>
                </a:lnTo>
                <a:lnTo>
                  <a:pt x="1334516" y="280035"/>
                </a:lnTo>
                <a:lnTo>
                  <a:pt x="1334808" y="281305"/>
                </a:lnTo>
                <a:lnTo>
                  <a:pt x="1339316" y="281305"/>
                </a:lnTo>
                <a:lnTo>
                  <a:pt x="1342783" y="280035"/>
                </a:lnTo>
                <a:lnTo>
                  <a:pt x="1344180" y="280035"/>
                </a:lnTo>
                <a:lnTo>
                  <a:pt x="1346403" y="281305"/>
                </a:lnTo>
                <a:lnTo>
                  <a:pt x="1424990" y="281305"/>
                </a:lnTo>
                <a:lnTo>
                  <a:pt x="1427670" y="278765"/>
                </a:lnTo>
                <a:lnTo>
                  <a:pt x="1428927" y="280035"/>
                </a:lnTo>
                <a:lnTo>
                  <a:pt x="1430680" y="280035"/>
                </a:lnTo>
                <a:lnTo>
                  <a:pt x="1432255" y="281305"/>
                </a:lnTo>
                <a:lnTo>
                  <a:pt x="1446504" y="281305"/>
                </a:lnTo>
                <a:lnTo>
                  <a:pt x="1447584" y="280035"/>
                </a:lnTo>
                <a:lnTo>
                  <a:pt x="1449793" y="280035"/>
                </a:lnTo>
                <a:lnTo>
                  <a:pt x="1450873" y="281305"/>
                </a:lnTo>
                <a:lnTo>
                  <a:pt x="1483398" y="281305"/>
                </a:lnTo>
                <a:lnTo>
                  <a:pt x="1486217" y="280035"/>
                </a:lnTo>
                <a:lnTo>
                  <a:pt x="1487716" y="280035"/>
                </a:lnTo>
                <a:lnTo>
                  <a:pt x="1490497" y="281305"/>
                </a:lnTo>
                <a:lnTo>
                  <a:pt x="1512671" y="281305"/>
                </a:lnTo>
                <a:lnTo>
                  <a:pt x="1514119" y="282575"/>
                </a:lnTo>
                <a:lnTo>
                  <a:pt x="1514627" y="282575"/>
                </a:lnTo>
                <a:lnTo>
                  <a:pt x="1516621" y="281305"/>
                </a:lnTo>
                <a:lnTo>
                  <a:pt x="1544002" y="281305"/>
                </a:lnTo>
                <a:lnTo>
                  <a:pt x="1545640" y="282575"/>
                </a:lnTo>
                <a:lnTo>
                  <a:pt x="1546250" y="282575"/>
                </a:lnTo>
                <a:lnTo>
                  <a:pt x="1547698" y="281305"/>
                </a:lnTo>
                <a:lnTo>
                  <a:pt x="1548599" y="281305"/>
                </a:lnTo>
                <a:lnTo>
                  <a:pt x="1550352" y="282575"/>
                </a:lnTo>
                <a:lnTo>
                  <a:pt x="1558671" y="282575"/>
                </a:lnTo>
                <a:lnTo>
                  <a:pt x="1559636" y="281305"/>
                </a:lnTo>
                <a:lnTo>
                  <a:pt x="1560296" y="280035"/>
                </a:lnTo>
                <a:lnTo>
                  <a:pt x="1562823" y="281305"/>
                </a:lnTo>
                <a:lnTo>
                  <a:pt x="1564157" y="281305"/>
                </a:lnTo>
                <a:lnTo>
                  <a:pt x="1566672" y="282575"/>
                </a:lnTo>
                <a:lnTo>
                  <a:pt x="1568069" y="282575"/>
                </a:lnTo>
                <a:lnTo>
                  <a:pt x="1569542" y="281305"/>
                </a:lnTo>
                <a:lnTo>
                  <a:pt x="1585645" y="281305"/>
                </a:lnTo>
                <a:lnTo>
                  <a:pt x="1586217" y="282575"/>
                </a:lnTo>
                <a:lnTo>
                  <a:pt x="1600085" y="282575"/>
                </a:lnTo>
                <a:lnTo>
                  <a:pt x="1601698" y="281305"/>
                </a:lnTo>
                <a:lnTo>
                  <a:pt x="1603197" y="282575"/>
                </a:lnTo>
                <a:lnTo>
                  <a:pt x="1605508" y="282575"/>
                </a:lnTo>
                <a:lnTo>
                  <a:pt x="1606346" y="281305"/>
                </a:lnTo>
                <a:lnTo>
                  <a:pt x="1608988" y="282575"/>
                </a:lnTo>
                <a:lnTo>
                  <a:pt x="1610753" y="282575"/>
                </a:lnTo>
                <a:lnTo>
                  <a:pt x="1613065" y="281305"/>
                </a:lnTo>
                <a:lnTo>
                  <a:pt x="1613585" y="281305"/>
                </a:lnTo>
                <a:lnTo>
                  <a:pt x="1615274" y="282575"/>
                </a:lnTo>
                <a:lnTo>
                  <a:pt x="1621980" y="282575"/>
                </a:lnTo>
                <a:lnTo>
                  <a:pt x="1624736" y="281305"/>
                </a:lnTo>
                <a:lnTo>
                  <a:pt x="1625688" y="281305"/>
                </a:lnTo>
                <a:lnTo>
                  <a:pt x="1627924" y="282575"/>
                </a:lnTo>
                <a:lnTo>
                  <a:pt x="1694942" y="282575"/>
                </a:lnTo>
                <a:lnTo>
                  <a:pt x="1695818" y="283845"/>
                </a:lnTo>
                <a:lnTo>
                  <a:pt x="1700047" y="283845"/>
                </a:lnTo>
                <a:lnTo>
                  <a:pt x="1707997" y="282575"/>
                </a:lnTo>
                <a:lnTo>
                  <a:pt x="1715008" y="282575"/>
                </a:lnTo>
                <a:lnTo>
                  <a:pt x="1722615" y="283845"/>
                </a:lnTo>
                <a:lnTo>
                  <a:pt x="1724888" y="283845"/>
                </a:lnTo>
                <a:lnTo>
                  <a:pt x="1726018" y="285115"/>
                </a:lnTo>
                <a:lnTo>
                  <a:pt x="1733092" y="285115"/>
                </a:lnTo>
                <a:lnTo>
                  <a:pt x="1734235" y="283845"/>
                </a:lnTo>
                <a:lnTo>
                  <a:pt x="1737893" y="283845"/>
                </a:lnTo>
                <a:lnTo>
                  <a:pt x="1738757" y="285115"/>
                </a:lnTo>
                <a:lnTo>
                  <a:pt x="1753095" y="285115"/>
                </a:lnTo>
                <a:lnTo>
                  <a:pt x="1753730" y="283845"/>
                </a:lnTo>
                <a:lnTo>
                  <a:pt x="1756537" y="283845"/>
                </a:lnTo>
                <a:lnTo>
                  <a:pt x="1758530" y="285115"/>
                </a:lnTo>
                <a:lnTo>
                  <a:pt x="1829574" y="285115"/>
                </a:lnTo>
                <a:lnTo>
                  <a:pt x="1831428" y="283845"/>
                </a:lnTo>
                <a:lnTo>
                  <a:pt x="1834527" y="283845"/>
                </a:lnTo>
                <a:lnTo>
                  <a:pt x="1835899" y="285115"/>
                </a:lnTo>
                <a:lnTo>
                  <a:pt x="1884692" y="285115"/>
                </a:lnTo>
                <a:lnTo>
                  <a:pt x="1886661" y="286385"/>
                </a:lnTo>
                <a:lnTo>
                  <a:pt x="1887550" y="286385"/>
                </a:lnTo>
                <a:lnTo>
                  <a:pt x="1888680" y="285115"/>
                </a:lnTo>
                <a:lnTo>
                  <a:pt x="1891563" y="283845"/>
                </a:lnTo>
                <a:lnTo>
                  <a:pt x="1896719" y="285115"/>
                </a:lnTo>
                <a:lnTo>
                  <a:pt x="1897011" y="285115"/>
                </a:lnTo>
                <a:lnTo>
                  <a:pt x="1898904" y="286385"/>
                </a:lnTo>
                <a:lnTo>
                  <a:pt x="1906104" y="286385"/>
                </a:lnTo>
                <a:lnTo>
                  <a:pt x="1909838" y="285115"/>
                </a:lnTo>
                <a:lnTo>
                  <a:pt x="1912023" y="285115"/>
                </a:lnTo>
                <a:lnTo>
                  <a:pt x="1915490" y="286385"/>
                </a:lnTo>
                <a:lnTo>
                  <a:pt x="2009686" y="286385"/>
                </a:lnTo>
                <a:lnTo>
                  <a:pt x="2011095" y="287655"/>
                </a:lnTo>
                <a:lnTo>
                  <a:pt x="2014804" y="287655"/>
                </a:lnTo>
                <a:lnTo>
                  <a:pt x="2015934" y="286385"/>
                </a:lnTo>
                <a:lnTo>
                  <a:pt x="2022614" y="286385"/>
                </a:lnTo>
                <a:lnTo>
                  <a:pt x="2024900" y="287655"/>
                </a:lnTo>
                <a:lnTo>
                  <a:pt x="2026056" y="287655"/>
                </a:lnTo>
                <a:lnTo>
                  <a:pt x="2028431" y="286385"/>
                </a:lnTo>
                <a:lnTo>
                  <a:pt x="2030209" y="286385"/>
                </a:lnTo>
                <a:lnTo>
                  <a:pt x="2032774" y="287655"/>
                </a:lnTo>
                <a:lnTo>
                  <a:pt x="2033689" y="287655"/>
                </a:lnTo>
                <a:lnTo>
                  <a:pt x="2035924" y="286385"/>
                </a:lnTo>
                <a:lnTo>
                  <a:pt x="2045296" y="286385"/>
                </a:lnTo>
                <a:lnTo>
                  <a:pt x="2047214" y="287655"/>
                </a:lnTo>
                <a:lnTo>
                  <a:pt x="2054453" y="287655"/>
                </a:lnTo>
                <a:lnTo>
                  <a:pt x="2057641" y="286385"/>
                </a:lnTo>
                <a:lnTo>
                  <a:pt x="2060282" y="286385"/>
                </a:lnTo>
                <a:lnTo>
                  <a:pt x="2063788" y="287655"/>
                </a:lnTo>
                <a:lnTo>
                  <a:pt x="2076246" y="287655"/>
                </a:lnTo>
                <a:lnTo>
                  <a:pt x="2080526" y="288925"/>
                </a:lnTo>
                <a:lnTo>
                  <a:pt x="2089365" y="287655"/>
                </a:lnTo>
                <a:lnTo>
                  <a:pt x="2093912" y="288925"/>
                </a:lnTo>
                <a:lnTo>
                  <a:pt x="2100313" y="287655"/>
                </a:lnTo>
                <a:lnTo>
                  <a:pt x="2104580" y="288925"/>
                </a:lnTo>
                <a:lnTo>
                  <a:pt x="2107996" y="288925"/>
                </a:lnTo>
                <a:lnTo>
                  <a:pt x="2110689" y="287655"/>
                </a:lnTo>
                <a:lnTo>
                  <a:pt x="2112175" y="287655"/>
                </a:lnTo>
                <a:lnTo>
                  <a:pt x="2114740" y="288925"/>
                </a:lnTo>
                <a:lnTo>
                  <a:pt x="2115845" y="290195"/>
                </a:lnTo>
                <a:lnTo>
                  <a:pt x="2160701" y="290195"/>
                </a:lnTo>
                <a:lnTo>
                  <a:pt x="2162403" y="291465"/>
                </a:lnTo>
                <a:lnTo>
                  <a:pt x="2162911" y="291465"/>
                </a:lnTo>
                <a:lnTo>
                  <a:pt x="2165273" y="290195"/>
                </a:lnTo>
                <a:lnTo>
                  <a:pt x="2167064" y="290195"/>
                </a:lnTo>
                <a:lnTo>
                  <a:pt x="2169439" y="291465"/>
                </a:lnTo>
                <a:lnTo>
                  <a:pt x="2169960" y="291465"/>
                </a:lnTo>
                <a:lnTo>
                  <a:pt x="2172258" y="290195"/>
                </a:lnTo>
                <a:lnTo>
                  <a:pt x="2178088" y="290195"/>
                </a:lnTo>
                <a:lnTo>
                  <a:pt x="2180615" y="291465"/>
                </a:lnTo>
                <a:lnTo>
                  <a:pt x="2180996" y="291465"/>
                </a:lnTo>
                <a:lnTo>
                  <a:pt x="2182482" y="290195"/>
                </a:lnTo>
                <a:lnTo>
                  <a:pt x="2183587" y="290195"/>
                </a:lnTo>
                <a:lnTo>
                  <a:pt x="2185251" y="291465"/>
                </a:lnTo>
                <a:lnTo>
                  <a:pt x="2218829" y="291465"/>
                </a:lnTo>
                <a:lnTo>
                  <a:pt x="2222220" y="292735"/>
                </a:lnTo>
                <a:lnTo>
                  <a:pt x="2225179" y="292735"/>
                </a:lnTo>
                <a:lnTo>
                  <a:pt x="2227516" y="291465"/>
                </a:lnTo>
                <a:lnTo>
                  <a:pt x="2229574" y="291465"/>
                </a:lnTo>
                <a:lnTo>
                  <a:pt x="2232418" y="292735"/>
                </a:lnTo>
                <a:lnTo>
                  <a:pt x="2276221" y="292735"/>
                </a:lnTo>
                <a:lnTo>
                  <a:pt x="2277897" y="291465"/>
                </a:lnTo>
                <a:lnTo>
                  <a:pt x="2278875" y="291465"/>
                </a:lnTo>
                <a:lnTo>
                  <a:pt x="2281351" y="292735"/>
                </a:lnTo>
                <a:lnTo>
                  <a:pt x="2283091" y="292735"/>
                </a:lnTo>
                <a:lnTo>
                  <a:pt x="2292870" y="294005"/>
                </a:lnTo>
                <a:lnTo>
                  <a:pt x="2299271" y="292735"/>
                </a:lnTo>
                <a:lnTo>
                  <a:pt x="2301710" y="294005"/>
                </a:lnTo>
                <a:lnTo>
                  <a:pt x="2306002" y="292735"/>
                </a:lnTo>
                <a:lnTo>
                  <a:pt x="2307806" y="294005"/>
                </a:lnTo>
                <a:lnTo>
                  <a:pt x="2310765" y="294005"/>
                </a:lnTo>
                <a:lnTo>
                  <a:pt x="2313241" y="292735"/>
                </a:lnTo>
                <a:lnTo>
                  <a:pt x="2315426" y="294005"/>
                </a:lnTo>
                <a:lnTo>
                  <a:pt x="2318766" y="292735"/>
                </a:lnTo>
                <a:lnTo>
                  <a:pt x="2319921" y="294005"/>
                </a:lnTo>
                <a:lnTo>
                  <a:pt x="2323388" y="295275"/>
                </a:lnTo>
                <a:lnTo>
                  <a:pt x="2325763" y="295275"/>
                </a:lnTo>
                <a:lnTo>
                  <a:pt x="2329624" y="294005"/>
                </a:lnTo>
                <a:lnTo>
                  <a:pt x="2330996" y="294005"/>
                </a:lnTo>
                <a:lnTo>
                  <a:pt x="2334171" y="295275"/>
                </a:lnTo>
                <a:lnTo>
                  <a:pt x="2335161" y="295275"/>
                </a:lnTo>
                <a:lnTo>
                  <a:pt x="2337993" y="294005"/>
                </a:lnTo>
                <a:lnTo>
                  <a:pt x="2339175" y="294005"/>
                </a:lnTo>
                <a:lnTo>
                  <a:pt x="2342934" y="295275"/>
                </a:lnTo>
                <a:lnTo>
                  <a:pt x="2348992" y="295275"/>
                </a:lnTo>
                <a:lnTo>
                  <a:pt x="2349589" y="294005"/>
                </a:lnTo>
                <a:lnTo>
                  <a:pt x="2352992" y="294005"/>
                </a:lnTo>
                <a:lnTo>
                  <a:pt x="2355431" y="292735"/>
                </a:lnTo>
                <a:lnTo>
                  <a:pt x="2356345" y="294005"/>
                </a:lnTo>
                <a:lnTo>
                  <a:pt x="2362517" y="294005"/>
                </a:lnTo>
                <a:lnTo>
                  <a:pt x="2365387" y="295275"/>
                </a:lnTo>
                <a:lnTo>
                  <a:pt x="2367711" y="295275"/>
                </a:lnTo>
                <a:lnTo>
                  <a:pt x="2371814" y="294005"/>
                </a:lnTo>
                <a:lnTo>
                  <a:pt x="2379459" y="294005"/>
                </a:lnTo>
                <a:lnTo>
                  <a:pt x="2380843" y="295275"/>
                </a:lnTo>
                <a:lnTo>
                  <a:pt x="2388095" y="295275"/>
                </a:lnTo>
                <a:lnTo>
                  <a:pt x="2392642" y="292735"/>
                </a:lnTo>
                <a:lnTo>
                  <a:pt x="2394280" y="294005"/>
                </a:lnTo>
                <a:lnTo>
                  <a:pt x="2397048" y="292735"/>
                </a:lnTo>
                <a:lnTo>
                  <a:pt x="2398230" y="294005"/>
                </a:lnTo>
                <a:lnTo>
                  <a:pt x="2401951" y="295275"/>
                </a:lnTo>
                <a:lnTo>
                  <a:pt x="2404580" y="295275"/>
                </a:lnTo>
                <a:lnTo>
                  <a:pt x="2407475" y="294005"/>
                </a:lnTo>
                <a:lnTo>
                  <a:pt x="2408669" y="294005"/>
                </a:lnTo>
                <a:lnTo>
                  <a:pt x="2410104" y="295275"/>
                </a:lnTo>
                <a:lnTo>
                  <a:pt x="2411234" y="295275"/>
                </a:lnTo>
                <a:lnTo>
                  <a:pt x="2414092" y="294005"/>
                </a:lnTo>
                <a:lnTo>
                  <a:pt x="2415883" y="292735"/>
                </a:lnTo>
                <a:lnTo>
                  <a:pt x="2417673" y="294005"/>
                </a:lnTo>
                <a:lnTo>
                  <a:pt x="2419375" y="295275"/>
                </a:lnTo>
                <a:lnTo>
                  <a:pt x="2420251" y="295275"/>
                </a:lnTo>
                <a:lnTo>
                  <a:pt x="2422233" y="294005"/>
                </a:lnTo>
                <a:lnTo>
                  <a:pt x="2440470" y="294005"/>
                </a:lnTo>
                <a:lnTo>
                  <a:pt x="2443238" y="295275"/>
                </a:lnTo>
                <a:lnTo>
                  <a:pt x="2460625" y="295275"/>
                </a:lnTo>
                <a:lnTo>
                  <a:pt x="2462593" y="294005"/>
                </a:lnTo>
                <a:lnTo>
                  <a:pt x="2472639" y="294005"/>
                </a:lnTo>
                <a:lnTo>
                  <a:pt x="2474468" y="292735"/>
                </a:lnTo>
                <a:lnTo>
                  <a:pt x="2480907" y="292735"/>
                </a:lnTo>
                <a:lnTo>
                  <a:pt x="2482786" y="291465"/>
                </a:lnTo>
                <a:lnTo>
                  <a:pt x="2495956" y="291465"/>
                </a:lnTo>
                <a:lnTo>
                  <a:pt x="2497480" y="288925"/>
                </a:lnTo>
                <a:lnTo>
                  <a:pt x="2498979" y="287655"/>
                </a:lnTo>
                <a:lnTo>
                  <a:pt x="2500706" y="288925"/>
                </a:lnTo>
                <a:lnTo>
                  <a:pt x="2502141" y="288925"/>
                </a:lnTo>
                <a:lnTo>
                  <a:pt x="2502738" y="290195"/>
                </a:lnTo>
                <a:lnTo>
                  <a:pt x="2503932" y="290195"/>
                </a:lnTo>
                <a:lnTo>
                  <a:pt x="2504529" y="291465"/>
                </a:lnTo>
                <a:lnTo>
                  <a:pt x="2505595" y="290195"/>
                </a:lnTo>
                <a:lnTo>
                  <a:pt x="2505799" y="290195"/>
                </a:lnTo>
                <a:lnTo>
                  <a:pt x="2506586" y="288925"/>
                </a:lnTo>
                <a:lnTo>
                  <a:pt x="2507424" y="288925"/>
                </a:lnTo>
                <a:lnTo>
                  <a:pt x="2510498" y="287655"/>
                </a:lnTo>
                <a:lnTo>
                  <a:pt x="2512631" y="287655"/>
                </a:lnTo>
                <a:lnTo>
                  <a:pt x="2515654" y="288925"/>
                </a:lnTo>
                <a:lnTo>
                  <a:pt x="2516441" y="288925"/>
                </a:lnTo>
                <a:lnTo>
                  <a:pt x="2516860" y="290195"/>
                </a:lnTo>
                <a:lnTo>
                  <a:pt x="2518448" y="290195"/>
                </a:lnTo>
                <a:lnTo>
                  <a:pt x="2518714" y="287655"/>
                </a:lnTo>
                <a:lnTo>
                  <a:pt x="2517648" y="286385"/>
                </a:lnTo>
                <a:lnTo>
                  <a:pt x="2509380" y="286385"/>
                </a:lnTo>
                <a:lnTo>
                  <a:pt x="2508288" y="285115"/>
                </a:lnTo>
                <a:lnTo>
                  <a:pt x="2506713" y="282575"/>
                </a:lnTo>
                <a:lnTo>
                  <a:pt x="2505557" y="282575"/>
                </a:lnTo>
                <a:lnTo>
                  <a:pt x="2501112" y="285115"/>
                </a:lnTo>
                <a:lnTo>
                  <a:pt x="2498953" y="286385"/>
                </a:lnTo>
                <a:lnTo>
                  <a:pt x="2493886" y="286385"/>
                </a:lnTo>
                <a:lnTo>
                  <a:pt x="2493886" y="288925"/>
                </a:lnTo>
                <a:lnTo>
                  <a:pt x="2492972" y="290195"/>
                </a:lnTo>
                <a:lnTo>
                  <a:pt x="2492667" y="290195"/>
                </a:lnTo>
                <a:lnTo>
                  <a:pt x="2492235" y="288925"/>
                </a:lnTo>
                <a:lnTo>
                  <a:pt x="2492781" y="287655"/>
                </a:lnTo>
                <a:lnTo>
                  <a:pt x="2493327" y="288925"/>
                </a:lnTo>
                <a:lnTo>
                  <a:pt x="2493886" y="288925"/>
                </a:lnTo>
                <a:lnTo>
                  <a:pt x="2493886" y="286385"/>
                </a:lnTo>
                <a:lnTo>
                  <a:pt x="2488590" y="286385"/>
                </a:lnTo>
                <a:lnTo>
                  <a:pt x="2486647" y="287655"/>
                </a:lnTo>
                <a:lnTo>
                  <a:pt x="2485542" y="286385"/>
                </a:lnTo>
                <a:lnTo>
                  <a:pt x="2484120" y="287655"/>
                </a:lnTo>
                <a:lnTo>
                  <a:pt x="2482456" y="287655"/>
                </a:lnTo>
                <a:lnTo>
                  <a:pt x="2481326" y="288925"/>
                </a:lnTo>
                <a:lnTo>
                  <a:pt x="2479141" y="288925"/>
                </a:lnTo>
                <a:lnTo>
                  <a:pt x="2477363" y="286385"/>
                </a:lnTo>
                <a:lnTo>
                  <a:pt x="2451493" y="286385"/>
                </a:lnTo>
                <a:lnTo>
                  <a:pt x="2448712" y="285115"/>
                </a:lnTo>
                <a:lnTo>
                  <a:pt x="2447391" y="285115"/>
                </a:lnTo>
                <a:lnTo>
                  <a:pt x="2444610" y="286385"/>
                </a:lnTo>
                <a:lnTo>
                  <a:pt x="2401125" y="286385"/>
                </a:lnTo>
                <a:lnTo>
                  <a:pt x="2400122" y="285115"/>
                </a:lnTo>
                <a:lnTo>
                  <a:pt x="2399931" y="285115"/>
                </a:lnTo>
                <a:lnTo>
                  <a:pt x="2400147" y="283845"/>
                </a:lnTo>
                <a:lnTo>
                  <a:pt x="2400376" y="283845"/>
                </a:lnTo>
                <a:lnTo>
                  <a:pt x="2401938" y="282575"/>
                </a:lnTo>
                <a:lnTo>
                  <a:pt x="2451912" y="282575"/>
                </a:lnTo>
                <a:lnTo>
                  <a:pt x="2453767" y="281305"/>
                </a:lnTo>
                <a:lnTo>
                  <a:pt x="2454694" y="281305"/>
                </a:lnTo>
                <a:lnTo>
                  <a:pt x="2456662" y="282575"/>
                </a:lnTo>
                <a:lnTo>
                  <a:pt x="2457704" y="282575"/>
                </a:lnTo>
                <a:lnTo>
                  <a:pt x="2459723" y="281305"/>
                </a:lnTo>
                <a:lnTo>
                  <a:pt x="2460650" y="281305"/>
                </a:lnTo>
                <a:lnTo>
                  <a:pt x="2462580" y="282575"/>
                </a:lnTo>
                <a:lnTo>
                  <a:pt x="2471902" y="282575"/>
                </a:lnTo>
                <a:lnTo>
                  <a:pt x="2474760" y="281305"/>
                </a:lnTo>
                <a:lnTo>
                  <a:pt x="2476550" y="281305"/>
                </a:lnTo>
                <a:lnTo>
                  <a:pt x="2478582" y="282575"/>
                </a:lnTo>
                <a:lnTo>
                  <a:pt x="2480881" y="282575"/>
                </a:lnTo>
                <a:lnTo>
                  <a:pt x="2482773" y="281305"/>
                </a:lnTo>
                <a:lnTo>
                  <a:pt x="2483878" y="281305"/>
                </a:lnTo>
                <a:lnTo>
                  <a:pt x="2486088" y="282575"/>
                </a:lnTo>
                <a:lnTo>
                  <a:pt x="2489060" y="281305"/>
                </a:lnTo>
                <a:lnTo>
                  <a:pt x="2495905" y="281305"/>
                </a:lnTo>
                <a:lnTo>
                  <a:pt x="2495791" y="280035"/>
                </a:lnTo>
                <a:lnTo>
                  <a:pt x="2494686" y="280035"/>
                </a:lnTo>
                <a:lnTo>
                  <a:pt x="2494089" y="278765"/>
                </a:lnTo>
                <a:lnTo>
                  <a:pt x="2492311" y="278765"/>
                </a:lnTo>
                <a:lnTo>
                  <a:pt x="2492832" y="277495"/>
                </a:lnTo>
                <a:lnTo>
                  <a:pt x="2497823" y="277495"/>
                </a:lnTo>
                <a:lnTo>
                  <a:pt x="2498801" y="280035"/>
                </a:lnTo>
                <a:lnTo>
                  <a:pt x="2499283" y="280035"/>
                </a:lnTo>
                <a:lnTo>
                  <a:pt x="2499715" y="281305"/>
                </a:lnTo>
                <a:lnTo>
                  <a:pt x="2565438" y="281305"/>
                </a:lnTo>
                <a:lnTo>
                  <a:pt x="2567622" y="280035"/>
                </a:lnTo>
                <a:lnTo>
                  <a:pt x="2574302" y="280035"/>
                </a:lnTo>
                <a:lnTo>
                  <a:pt x="2576055" y="277495"/>
                </a:lnTo>
                <a:lnTo>
                  <a:pt x="2578989" y="277495"/>
                </a:lnTo>
                <a:lnTo>
                  <a:pt x="2578430" y="276225"/>
                </a:lnTo>
                <a:lnTo>
                  <a:pt x="2572931" y="276225"/>
                </a:lnTo>
                <a:lnTo>
                  <a:pt x="2570543" y="277495"/>
                </a:lnTo>
                <a:lnTo>
                  <a:pt x="2565692" y="277495"/>
                </a:lnTo>
                <a:lnTo>
                  <a:pt x="2563177" y="276225"/>
                </a:lnTo>
                <a:lnTo>
                  <a:pt x="2562275" y="277495"/>
                </a:lnTo>
                <a:lnTo>
                  <a:pt x="2560523" y="277495"/>
                </a:lnTo>
                <a:lnTo>
                  <a:pt x="2559888" y="276225"/>
                </a:lnTo>
                <a:lnTo>
                  <a:pt x="2557754" y="274955"/>
                </a:lnTo>
                <a:lnTo>
                  <a:pt x="2556040" y="273685"/>
                </a:lnTo>
                <a:lnTo>
                  <a:pt x="2553182" y="274955"/>
                </a:lnTo>
                <a:lnTo>
                  <a:pt x="2552408" y="274955"/>
                </a:lnTo>
                <a:lnTo>
                  <a:pt x="2551480" y="276225"/>
                </a:lnTo>
                <a:lnTo>
                  <a:pt x="2550795" y="277495"/>
                </a:lnTo>
                <a:lnTo>
                  <a:pt x="2549829" y="277495"/>
                </a:lnTo>
                <a:lnTo>
                  <a:pt x="2549156" y="276225"/>
                </a:lnTo>
                <a:lnTo>
                  <a:pt x="2547975" y="274955"/>
                </a:lnTo>
                <a:lnTo>
                  <a:pt x="2546388" y="274955"/>
                </a:lnTo>
                <a:lnTo>
                  <a:pt x="2546134" y="276225"/>
                </a:lnTo>
                <a:lnTo>
                  <a:pt x="2545677" y="277495"/>
                </a:lnTo>
                <a:lnTo>
                  <a:pt x="2545130" y="277495"/>
                </a:lnTo>
                <a:lnTo>
                  <a:pt x="2543606" y="276225"/>
                </a:lnTo>
                <a:lnTo>
                  <a:pt x="2542781" y="276225"/>
                </a:lnTo>
                <a:lnTo>
                  <a:pt x="2541117" y="277495"/>
                </a:lnTo>
                <a:lnTo>
                  <a:pt x="2540203" y="277495"/>
                </a:lnTo>
                <a:lnTo>
                  <a:pt x="2538145" y="276225"/>
                </a:lnTo>
                <a:lnTo>
                  <a:pt x="2532773" y="276225"/>
                </a:lnTo>
                <a:lnTo>
                  <a:pt x="2530830" y="274955"/>
                </a:lnTo>
                <a:lnTo>
                  <a:pt x="2522982" y="274955"/>
                </a:lnTo>
                <a:lnTo>
                  <a:pt x="2518676" y="273685"/>
                </a:lnTo>
                <a:lnTo>
                  <a:pt x="2517533" y="274955"/>
                </a:lnTo>
                <a:lnTo>
                  <a:pt x="2515641" y="276225"/>
                </a:lnTo>
                <a:lnTo>
                  <a:pt x="2514790" y="276225"/>
                </a:lnTo>
                <a:lnTo>
                  <a:pt x="2513939" y="275310"/>
                </a:lnTo>
                <a:lnTo>
                  <a:pt x="2513939" y="278765"/>
                </a:lnTo>
                <a:lnTo>
                  <a:pt x="2513355" y="280035"/>
                </a:lnTo>
                <a:lnTo>
                  <a:pt x="2512428" y="278765"/>
                </a:lnTo>
                <a:lnTo>
                  <a:pt x="2512034" y="278765"/>
                </a:lnTo>
                <a:lnTo>
                  <a:pt x="2512441" y="277495"/>
                </a:lnTo>
                <a:lnTo>
                  <a:pt x="2513660" y="277495"/>
                </a:lnTo>
                <a:lnTo>
                  <a:pt x="2513876" y="278765"/>
                </a:lnTo>
                <a:lnTo>
                  <a:pt x="2513939" y="275310"/>
                </a:lnTo>
                <a:lnTo>
                  <a:pt x="2513622" y="274955"/>
                </a:lnTo>
                <a:lnTo>
                  <a:pt x="2513380" y="274955"/>
                </a:lnTo>
                <a:lnTo>
                  <a:pt x="2511234" y="273685"/>
                </a:lnTo>
                <a:lnTo>
                  <a:pt x="2510599" y="274955"/>
                </a:lnTo>
                <a:lnTo>
                  <a:pt x="2508681" y="277495"/>
                </a:lnTo>
                <a:lnTo>
                  <a:pt x="2506434" y="276225"/>
                </a:lnTo>
                <a:lnTo>
                  <a:pt x="2505545" y="276225"/>
                </a:lnTo>
                <a:lnTo>
                  <a:pt x="2503741" y="277495"/>
                </a:lnTo>
                <a:lnTo>
                  <a:pt x="2502827" y="277495"/>
                </a:lnTo>
                <a:lnTo>
                  <a:pt x="2501265" y="278765"/>
                </a:lnTo>
                <a:lnTo>
                  <a:pt x="2500731" y="278765"/>
                </a:lnTo>
                <a:lnTo>
                  <a:pt x="2500045" y="277495"/>
                </a:lnTo>
                <a:lnTo>
                  <a:pt x="2499410" y="276225"/>
                </a:lnTo>
                <a:lnTo>
                  <a:pt x="2497556" y="274955"/>
                </a:lnTo>
                <a:lnTo>
                  <a:pt x="2494394" y="274955"/>
                </a:lnTo>
                <a:lnTo>
                  <a:pt x="2493632" y="276225"/>
                </a:lnTo>
                <a:lnTo>
                  <a:pt x="2474201" y="276225"/>
                </a:lnTo>
                <a:lnTo>
                  <a:pt x="2473972" y="274955"/>
                </a:lnTo>
                <a:lnTo>
                  <a:pt x="2477998" y="272415"/>
                </a:lnTo>
                <a:lnTo>
                  <a:pt x="2490254" y="272415"/>
                </a:lnTo>
                <a:lnTo>
                  <a:pt x="2493784" y="271145"/>
                </a:lnTo>
                <a:lnTo>
                  <a:pt x="2496426" y="271145"/>
                </a:lnTo>
                <a:lnTo>
                  <a:pt x="2499893" y="272415"/>
                </a:lnTo>
                <a:lnTo>
                  <a:pt x="2500795" y="272415"/>
                </a:lnTo>
                <a:lnTo>
                  <a:pt x="2503043" y="271145"/>
                </a:lnTo>
                <a:lnTo>
                  <a:pt x="2504465" y="271145"/>
                </a:lnTo>
                <a:lnTo>
                  <a:pt x="2507678" y="272415"/>
                </a:lnTo>
                <a:lnTo>
                  <a:pt x="2511158" y="272415"/>
                </a:lnTo>
                <a:lnTo>
                  <a:pt x="2511717" y="271145"/>
                </a:lnTo>
                <a:lnTo>
                  <a:pt x="2516276" y="271145"/>
                </a:lnTo>
                <a:lnTo>
                  <a:pt x="2520365" y="272415"/>
                </a:lnTo>
                <a:lnTo>
                  <a:pt x="2522321" y="272415"/>
                </a:lnTo>
                <a:lnTo>
                  <a:pt x="2525217" y="271145"/>
                </a:lnTo>
                <a:lnTo>
                  <a:pt x="2527592" y="271145"/>
                </a:lnTo>
                <a:lnTo>
                  <a:pt x="2528138" y="272415"/>
                </a:lnTo>
                <a:lnTo>
                  <a:pt x="2531122" y="272415"/>
                </a:lnTo>
                <a:lnTo>
                  <a:pt x="2533688" y="271145"/>
                </a:lnTo>
                <a:lnTo>
                  <a:pt x="2571712" y="271145"/>
                </a:lnTo>
                <a:lnTo>
                  <a:pt x="2573959" y="269875"/>
                </a:lnTo>
                <a:lnTo>
                  <a:pt x="2579357" y="269875"/>
                </a:lnTo>
                <a:lnTo>
                  <a:pt x="2580182" y="271145"/>
                </a:lnTo>
                <a:lnTo>
                  <a:pt x="2586253" y="271145"/>
                </a:lnTo>
                <a:lnTo>
                  <a:pt x="2589606" y="269875"/>
                </a:lnTo>
                <a:lnTo>
                  <a:pt x="2590533" y="269875"/>
                </a:lnTo>
                <a:lnTo>
                  <a:pt x="2593543" y="268605"/>
                </a:lnTo>
                <a:lnTo>
                  <a:pt x="2595702" y="269875"/>
                </a:lnTo>
                <a:lnTo>
                  <a:pt x="2598051" y="268605"/>
                </a:lnTo>
                <a:lnTo>
                  <a:pt x="2598394" y="268605"/>
                </a:lnTo>
                <a:lnTo>
                  <a:pt x="2598851" y="267335"/>
                </a:lnTo>
                <a:lnTo>
                  <a:pt x="2598445" y="266065"/>
                </a:lnTo>
                <a:lnTo>
                  <a:pt x="2585643" y="266065"/>
                </a:lnTo>
                <a:lnTo>
                  <a:pt x="2583510" y="267335"/>
                </a:lnTo>
                <a:lnTo>
                  <a:pt x="2550998" y="267335"/>
                </a:lnTo>
                <a:lnTo>
                  <a:pt x="2550642" y="266065"/>
                </a:lnTo>
                <a:lnTo>
                  <a:pt x="2577287" y="266065"/>
                </a:lnTo>
                <a:lnTo>
                  <a:pt x="2578125" y="264795"/>
                </a:lnTo>
                <a:lnTo>
                  <a:pt x="2596870" y="264795"/>
                </a:lnTo>
                <a:lnTo>
                  <a:pt x="2604795" y="263525"/>
                </a:lnTo>
                <a:lnTo>
                  <a:pt x="2610853" y="263525"/>
                </a:lnTo>
                <a:lnTo>
                  <a:pt x="2613063" y="262255"/>
                </a:lnTo>
                <a:lnTo>
                  <a:pt x="2619794" y="262255"/>
                </a:lnTo>
                <a:lnTo>
                  <a:pt x="2621813" y="263525"/>
                </a:lnTo>
                <a:lnTo>
                  <a:pt x="2622296" y="263525"/>
                </a:lnTo>
                <a:lnTo>
                  <a:pt x="2623743" y="262255"/>
                </a:lnTo>
                <a:lnTo>
                  <a:pt x="2664244" y="262255"/>
                </a:lnTo>
                <a:lnTo>
                  <a:pt x="2666479" y="260985"/>
                </a:lnTo>
                <a:lnTo>
                  <a:pt x="2673781" y="260985"/>
                </a:lnTo>
                <a:lnTo>
                  <a:pt x="2677147" y="259715"/>
                </a:lnTo>
                <a:lnTo>
                  <a:pt x="2677363" y="259715"/>
                </a:lnTo>
                <a:lnTo>
                  <a:pt x="2677642" y="258445"/>
                </a:lnTo>
                <a:lnTo>
                  <a:pt x="2677452" y="258445"/>
                </a:lnTo>
                <a:lnTo>
                  <a:pt x="2676283" y="257175"/>
                </a:lnTo>
                <a:lnTo>
                  <a:pt x="2629725" y="257175"/>
                </a:lnTo>
                <a:lnTo>
                  <a:pt x="2626245" y="258445"/>
                </a:lnTo>
                <a:lnTo>
                  <a:pt x="2620822" y="258445"/>
                </a:lnTo>
                <a:lnTo>
                  <a:pt x="2620264" y="257175"/>
                </a:lnTo>
                <a:lnTo>
                  <a:pt x="2618282" y="258445"/>
                </a:lnTo>
                <a:lnTo>
                  <a:pt x="2543899" y="258445"/>
                </a:lnTo>
                <a:lnTo>
                  <a:pt x="2543073" y="259715"/>
                </a:lnTo>
                <a:lnTo>
                  <a:pt x="2539669" y="259715"/>
                </a:lnTo>
                <a:lnTo>
                  <a:pt x="2538831" y="258445"/>
                </a:lnTo>
                <a:lnTo>
                  <a:pt x="2501125" y="258445"/>
                </a:lnTo>
                <a:lnTo>
                  <a:pt x="2501404" y="257175"/>
                </a:lnTo>
                <a:lnTo>
                  <a:pt x="2545156" y="257175"/>
                </a:lnTo>
                <a:lnTo>
                  <a:pt x="2547061" y="255905"/>
                </a:lnTo>
                <a:lnTo>
                  <a:pt x="2571140" y="255905"/>
                </a:lnTo>
                <a:lnTo>
                  <a:pt x="2572575" y="254635"/>
                </a:lnTo>
                <a:lnTo>
                  <a:pt x="2574683" y="253365"/>
                </a:lnTo>
                <a:lnTo>
                  <a:pt x="2579801" y="253365"/>
                </a:lnTo>
                <a:lnTo>
                  <a:pt x="2580106" y="252095"/>
                </a:lnTo>
                <a:lnTo>
                  <a:pt x="2547366" y="252095"/>
                </a:lnTo>
                <a:lnTo>
                  <a:pt x="2546947" y="250825"/>
                </a:lnTo>
                <a:lnTo>
                  <a:pt x="2555354" y="250825"/>
                </a:lnTo>
                <a:lnTo>
                  <a:pt x="2560840" y="249555"/>
                </a:lnTo>
                <a:lnTo>
                  <a:pt x="2563050" y="249555"/>
                </a:lnTo>
                <a:lnTo>
                  <a:pt x="2564523" y="248285"/>
                </a:lnTo>
                <a:lnTo>
                  <a:pt x="2587307" y="248285"/>
                </a:lnTo>
                <a:lnTo>
                  <a:pt x="2590406" y="247015"/>
                </a:lnTo>
                <a:lnTo>
                  <a:pt x="2592146" y="247015"/>
                </a:lnTo>
                <a:lnTo>
                  <a:pt x="2594076" y="248285"/>
                </a:lnTo>
                <a:lnTo>
                  <a:pt x="2594457" y="248285"/>
                </a:lnTo>
                <a:lnTo>
                  <a:pt x="2596159" y="247015"/>
                </a:lnTo>
                <a:lnTo>
                  <a:pt x="2597531" y="248285"/>
                </a:lnTo>
                <a:lnTo>
                  <a:pt x="2600223" y="248285"/>
                </a:lnTo>
                <a:lnTo>
                  <a:pt x="2600731" y="247015"/>
                </a:lnTo>
                <a:lnTo>
                  <a:pt x="2600744" y="245745"/>
                </a:lnTo>
                <a:lnTo>
                  <a:pt x="2600083" y="245745"/>
                </a:lnTo>
                <a:lnTo>
                  <a:pt x="2598369" y="244475"/>
                </a:lnTo>
                <a:lnTo>
                  <a:pt x="2594927" y="244475"/>
                </a:lnTo>
                <a:lnTo>
                  <a:pt x="2598166" y="243205"/>
                </a:lnTo>
                <a:lnTo>
                  <a:pt x="2605176" y="243205"/>
                </a:lnTo>
                <a:lnTo>
                  <a:pt x="2606002" y="244475"/>
                </a:lnTo>
                <a:lnTo>
                  <a:pt x="2606789" y="247015"/>
                </a:lnTo>
                <a:lnTo>
                  <a:pt x="2607856" y="247015"/>
                </a:lnTo>
                <a:lnTo>
                  <a:pt x="2610739" y="248285"/>
                </a:lnTo>
                <a:lnTo>
                  <a:pt x="2612212" y="248285"/>
                </a:lnTo>
                <a:lnTo>
                  <a:pt x="2615311" y="247015"/>
                </a:lnTo>
                <a:lnTo>
                  <a:pt x="2632379" y="247015"/>
                </a:lnTo>
                <a:lnTo>
                  <a:pt x="2634373" y="248285"/>
                </a:lnTo>
                <a:lnTo>
                  <a:pt x="2635186" y="248285"/>
                </a:lnTo>
                <a:lnTo>
                  <a:pt x="2637180" y="247015"/>
                </a:lnTo>
                <a:lnTo>
                  <a:pt x="2646972" y="247015"/>
                </a:lnTo>
                <a:lnTo>
                  <a:pt x="2650210" y="245745"/>
                </a:lnTo>
                <a:lnTo>
                  <a:pt x="2651226" y="244475"/>
                </a:lnTo>
                <a:lnTo>
                  <a:pt x="2651493" y="244475"/>
                </a:lnTo>
                <a:lnTo>
                  <a:pt x="2651099" y="243205"/>
                </a:lnTo>
                <a:lnTo>
                  <a:pt x="2622296" y="243205"/>
                </a:lnTo>
                <a:lnTo>
                  <a:pt x="2621788" y="241935"/>
                </a:lnTo>
                <a:lnTo>
                  <a:pt x="2621991" y="241935"/>
                </a:lnTo>
                <a:lnTo>
                  <a:pt x="2622334" y="240665"/>
                </a:lnTo>
                <a:lnTo>
                  <a:pt x="2621991" y="240665"/>
                </a:lnTo>
                <a:lnTo>
                  <a:pt x="2619870" y="239395"/>
                </a:lnTo>
                <a:lnTo>
                  <a:pt x="2617584" y="239395"/>
                </a:lnTo>
                <a:lnTo>
                  <a:pt x="2617711" y="238125"/>
                </a:lnTo>
                <a:lnTo>
                  <a:pt x="2617838" y="236855"/>
                </a:lnTo>
                <a:lnTo>
                  <a:pt x="2621457" y="236855"/>
                </a:lnTo>
                <a:lnTo>
                  <a:pt x="2623921" y="238125"/>
                </a:lnTo>
                <a:lnTo>
                  <a:pt x="2631440" y="238125"/>
                </a:lnTo>
                <a:lnTo>
                  <a:pt x="2633319" y="236855"/>
                </a:lnTo>
                <a:lnTo>
                  <a:pt x="2642654" y="236855"/>
                </a:lnTo>
                <a:lnTo>
                  <a:pt x="2644876" y="238125"/>
                </a:lnTo>
                <a:lnTo>
                  <a:pt x="2646349" y="238125"/>
                </a:lnTo>
                <a:lnTo>
                  <a:pt x="2648889" y="236855"/>
                </a:lnTo>
                <a:lnTo>
                  <a:pt x="2649905" y="236855"/>
                </a:lnTo>
                <a:lnTo>
                  <a:pt x="2651582" y="238125"/>
                </a:lnTo>
                <a:lnTo>
                  <a:pt x="2658567" y="238125"/>
                </a:lnTo>
                <a:lnTo>
                  <a:pt x="2658884" y="236855"/>
                </a:lnTo>
                <a:lnTo>
                  <a:pt x="2658618" y="236855"/>
                </a:lnTo>
                <a:lnTo>
                  <a:pt x="2658453" y="235585"/>
                </a:lnTo>
                <a:lnTo>
                  <a:pt x="2659380" y="235585"/>
                </a:lnTo>
                <a:lnTo>
                  <a:pt x="2684729" y="234315"/>
                </a:lnTo>
                <a:lnTo>
                  <a:pt x="2685643" y="234315"/>
                </a:lnTo>
                <a:lnTo>
                  <a:pt x="2687624" y="233045"/>
                </a:lnTo>
                <a:lnTo>
                  <a:pt x="2688717" y="234315"/>
                </a:lnTo>
                <a:lnTo>
                  <a:pt x="2691688" y="234315"/>
                </a:lnTo>
                <a:lnTo>
                  <a:pt x="2692870" y="233045"/>
                </a:lnTo>
                <a:lnTo>
                  <a:pt x="2693276" y="233045"/>
                </a:lnTo>
                <a:lnTo>
                  <a:pt x="2694279" y="231775"/>
                </a:lnTo>
                <a:lnTo>
                  <a:pt x="2694241" y="230505"/>
                </a:lnTo>
                <a:lnTo>
                  <a:pt x="2693225" y="229235"/>
                </a:lnTo>
                <a:lnTo>
                  <a:pt x="2677122" y="229235"/>
                </a:lnTo>
                <a:lnTo>
                  <a:pt x="2675509" y="227965"/>
                </a:lnTo>
                <a:lnTo>
                  <a:pt x="2673108" y="227965"/>
                </a:lnTo>
                <a:lnTo>
                  <a:pt x="2669781" y="229235"/>
                </a:lnTo>
                <a:lnTo>
                  <a:pt x="2667012" y="229235"/>
                </a:lnTo>
                <a:lnTo>
                  <a:pt x="2663215" y="231775"/>
                </a:lnTo>
                <a:lnTo>
                  <a:pt x="2661564" y="231775"/>
                </a:lnTo>
                <a:lnTo>
                  <a:pt x="2657970" y="229235"/>
                </a:lnTo>
                <a:lnTo>
                  <a:pt x="2651925" y="229235"/>
                </a:lnTo>
                <a:lnTo>
                  <a:pt x="2650909" y="230505"/>
                </a:lnTo>
                <a:lnTo>
                  <a:pt x="2648267" y="231775"/>
                </a:lnTo>
                <a:lnTo>
                  <a:pt x="2646794" y="231775"/>
                </a:lnTo>
                <a:lnTo>
                  <a:pt x="2644508" y="230505"/>
                </a:lnTo>
                <a:lnTo>
                  <a:pt x="2643759" y="229235"/>
                </a:lnTo>
                <a:lnTo>
                  <a:pt x="2637967" y="229235"/>
                </a:lnTo>
                <a:lnTo>
                  <a:pt x="2634932" y="230505"/>
                </a:lnTo>
                <a:lnTo>
                  <a:pt x="2634043" y="230505"/>
                </a:lnTo>
                <a:lnTo>
                  <a:pt x="2631275" y="231775"/>
                </a:lnTo>
                <a:lnTo>
                  <a:pt x="2629446" y="231775"/>
                </a:lnTo>
                <a:lnTo>
                  <a:pt x="2625826" y="230505"/>
                </a:lnTo>
                <a:lnTo>
                  <a:pt x="2623959" y="231775"/>
                </a:lnTo>
                <a:lnTo>
                  <a:pt x="2621991" y="230505"/>
                </a:lnTo>
                <a:lnTo>
                  <a:pt x="2621673" y="230505"/>
                </a:lnTo>
                <a:lnTo>
                  <a:pt x="2621394" y="229235"/>
                </a:lnTo>
                <a:lnTo>
                  <a:pt x="2621584" y="229235"/>
                </a:lnTo>
                <a:lnTo>
                  <a:pt x="2622588" y="227965"/>
                </a:lnTo>
                <a:lnTo>
                  <a:pt x="2666085" y="227965"/>
                </a:lnTo>
                <a:lnTo>
                  <a:pt x="2668587" y="226695"/>
                </a:lnTo>
                <a:lnTo>
                  <a:pt x="2690215" y="226695"/>
                </a:lnTo>
                <a:lnTo>
                  <a:pt x="2691739" y="225425"/>
                </a:lnTo>
                <a:lnTo>
                  <a:pt x="2691968" y="225425"/>
                </a:lnTo>
                <a:lnTo>
                  <a:pt x="2692209" y="224155"/>
                </a:lnTo>
                <a:lnTo>
                  <a:pt x="2692031" y="222885"/>
                </a:lnTo>
                <a:lnTo>
                  <a:pt x="2675115" y="222885"/>
                </a:lnTo>
                <a:lnTo>
                  <a:pt x="2672664" y="224155"/>
                </a:lnTo>
                <a:lnTo>
                  <a:pt x="2671737" y="224155"/>
                </a:lnTo>
                <a:lnTo>
                  <a:pt x="2669895" y="222885"/>
                </a:lnTo>
                <a:lnTo>
                  <a:pt x="2661056" y="222885"/>
                </a:lnTo>
                <a:lnTo>
                  <a:pt x="2658275" y="224155"/>
                </a:lnTo>
                <a:lnTo>
                  <a:pt x="2657195" y="224155"/>
                </a:lnTo>
                <a:lnTo>
                  <a:pt x="2655278" y="222885"/>
                </a:lnTo>
                <a:lnTo>
                  <a:pt x="2645638" y="222885"/>
                </a:lnTo>
                <a:lnTo>
                  <a:pt x="2643695" y="224155"/>
                </a:lnTo>
                <a:lnTo>
                  <a:pt x="2642730" y="224155"/>
                </a:lnTo>
                <a:lnTo>
                  <a:pt x="2640177" y="222885"/>
                </a:lnTo>
                <a:lnTo>
                  <a:pt x="2638615" y="222885"/>
                </a:lnTo>
                <a:lnTo>
                  <a:pt x="2634869" y="224155"/>
                </a:lnTo>
                <a:lnTo>
                  <a:pt x="2632735" y="224155"/>
                </a:lnTo>
                <a:lnTo>
                  <a:pt x="2629839" y="222885"/>
                </a:lnTo>
                <a:lnTo>
                  <a:pt x="2629027" y="222885"/>
                </a:lnTo>
                <a:lnTo>
                  <a:pt x="2627007" y="224155"/>
                </a:lnTo>
                <a:lnTo>
                  <a:pt x="2617495" y="224155"/>
                </a:lnTo>
                <a:lnTo>
                  <a:pt x="2617495" y="229235"/>
                </a:lnTo>
                <a:lnTo>
                  <a:pt x="2617432" y="229463"/>
                </a:lnTo>
                <a:lnTo>
                  <a:pt x="2617432" y="239395"/>
                </a:lnTo>
                <a:lnTo>
                  <a:pt x="2617317" y="240665"/>
                </a:lnTo>
                <a:lnTo>
                  <a:pt x="2617241" y="241935"/>
                </a:lnTo>
                <a:lnTo>
                  <a:pt x="2617025" y="241935"/>
                </a:lnTo>
                <a:lnTo>
                  <a:pt x="2616708" y="243205"/>
                </a:lnTo>
                <a:lnTo>
                  <a:pt x="2614663" y="243205"/>
                </a:lnTo>
                <a:lnTo>
                  <a:pt x="2614612" y="241935"/>
                </a:lnTo>
                <a:lnTo>
                  <a:pt x="2614993" y="241935"/>
                </a:lnTo>
                <a:lnTo>
                  <a:pt x="2615603" y="240665"/>
                </a:lnTo>
                <a:lnTo>
                  <a:pt x="2615704" y="239395"/>
                </a:lnTo>
                <a:lnTo>
                  <a:pt x="2617432" y="239395"/>
                </a:lnTo>
                <a:lnTo>
                  <a:pt x="2617432" y="229463"/>
                </a:lnTo>
                <a:lnTo>
                  <a:pt x="2617127" y="230505"/>
                </a:lnTo>
                <a:lnTo>
                  <a:pt x="2615996" y="230505"/>
                </a:lnTo>
                <a:lnTo>
                  <a:pt x="2615781" y="229235"/>
                </a:lnTo>
                <a:lnTo>
                  <a:pt x="2617495" y="229235"/>
                </a:lnTo>
                <a:lnTo>
                  <a:pt x="2617495" y="224155"/>
                </a:lnTo>
                <a:lnTo>
                  <a:pt x="2615031" y="224155"/>
                </a:lnTo>
                <a:lnTo>
                  <a:pt x="2615031" y="239395"/>
                </a:lnTo>
                <a:lnTo>
                  <a:pt x="2611082" y="239395"/>
                </a:lnTo>
                <a:lnTo>
                  <a:pt x="2611361" y="238125"/>
                </a:lnTo>
                <a:lnTo>
                  <a:pt x="2614638" y="238125"/>
                </a:lnTo>
                <a:lnTo>
                  <a:pt x="2615031" y="239395"/>
                </a:lnTo>
                <a:lnTo>
                  <a:pt x="2615031" y="224155"/>
                </a:lnTo>
                <a:lnTo>
                  <a:pt x="2605227" y="224155"/>
                </a:lnTo>
                <a:lnTo>
                  <a:pt x="2605227" y="230505"/>
                </a:lnTo>
                <a:lnTo>
                  <a:pt x="2598470" y="230505"/>
                </a:lnTo>
                <a:lnTo>
                  <a:pt x="2600782" y="229235"/>
                </a:lnTo>
                <a:lnTo>
                  <a:pt x="2602877" y="229235"/>
                </a:lnTo>
                <a:lnTo>
                  <a:pt x="2605227" y="230505"/>
                </a:lnTo>
                <a:lnTo>
                  <a:pt x="2605227" y="224155"/>
                </a:lnTo>
                <a:lnTo>
                  <a:pt x="2586164" y="224155"/>
                </a:lnTo>
                <a:lnTo>
                  <a:pt x="2583891" y="225425"/>
                </a:lnTo>
                <a:lnTo>
                  <a:pt x="2583396" y="225425"/>
                </a:lnTo>
                <a:lnTo>
                  <a:pt x="2581694" y="224155"/>
                </a:lnTo>
                <a:lnTo>
                  <a:pt x="2557640" y="224155"/>
                </a:lnTo>
                <a:lnTo>
                  <a:pt x="2556192" y="225425"/>
                </a:lnTo>
                <a:lnTo>
                  <a:pt x="2554567" y="225425"/>
                </a:lnTo>
                <a:lnTo>
                  <a:pt x="2553449" y="226695"/>
                </a:lnTo>
                <a:lnTo>
                  <a:pt x="2546705" y="225425"/>
                </a:lnTo>
                <a:lnTo>
                  <a:pt x="2542717" y="225425"/>
                </a:lnTo>
                <a:lnTo>
                  <a:pt x="2541574" y="226695"/>
                </a:lnTo>
                <a:lnTo>
                  <a:pt x="2541460" y="250825"/>
                </a:lnTo>
                <a:lnTo>
                  <a:pt x="2540762" y="252095"/>
                </a:lnTo>
                <a:lnTo>
                  <a:pt x="2536596" y="252095"/>
                </a:lnTo>
                <a:lnTo>
                  <a:pt x="2536190" y="250825"/>
                </a:lnTo>
                <a:lnTo>
                  <a:pt x="2541460" y="250825"/>
                </a:lnTo>
                <a:lnTo>
                  <a:pt x="2541460" y="226695"/>
                </a:lnTo>
                <a:lnTo>
                  <a:pt x="2537498" y="226695"/>
                </a:lnTo>
                <a:lnTo>
                  <a:pt x="2536037" y="225425"/>
                </a:lnTo>
                <a:lnTo>
                  <a:pt x="2533815" y="224155"/>
                </a:lnTo>
                <a:lnTo>
                  <a:pt x="2532926" y="224155"/>
                </a:lnTo>
                <a:lnTo>
                  <a:pt x="2529471" y="226695"/>
                </a:lnTo>
                <a:lnTo>
                  <a:pt x="2526804" y="226695"/>
                </a:lnTo>
                <a:lnTo>
                  <a:pt x="2523490" y="225425"/>
                </a:lnTo>
                <a:lnTo>
                  <a:pt x="2514866" y="225425"/>
                </a:lnTo>
                <a:lnTo>
                  <a:pt x="2509075" y="226695"/>
                </a:lnTo>
                <a:lnTo>
                  <a:pt x="2495969" y="225425"/>
                </a:lnTo>
                <a:lnTo>
                  <a:pt x="2488666" y="226695"/>
                </a:lnTo>
                <a:lnTo>
                  <a:pt x="2486761" y="226695"/>
                </a:lnTo>
                <a:lnTo>
                  <a:pt x="2486761" y="258445"/>
                </a:lnTo>
                <a:lnTo>
                  <a:pt x="2484551" y="258445"/>
                </a:lnTo>
                <a:lnTo>
                  <a:pt x="2484958" y="257175"/>
                </a:lnTo>
                <a:lnTo>
                  <a:pt x="2486380" y="257175"/>
                </a:lnTo>
                <a:lnTo>
                  <a:pt x="2486761" y="258445"/>
                </a:lnTo>
                <a:lnTo>
                  <a:pt x="2486761" y="226695"/>
                </a:lnTo>
                <a:lnTo>
                  <a:pt x="2468080" y="226695"/>
                </a:lnTo>
                <a:lnTo>
                  <a:pt x="2468080" y="278765"/>
                </a:lnTo>
                <a:lnTo>
                  <a:pt x="2464562" y="278765"/>
                </a:lnTo>
                <a:lnTo>
                  <a:pt x="2464968" y="277495"/>
                </a:lnTo>
                <a:lnTo>
                  <a:pt x="2467597" y="277495"/>
                </a:lnTo>
                <a:lnTo>
                  <a:pt x="2468080" y="278765"/>
                </a:lnTo>
                <a:lnTo>
                  <a:pt x="2468080" y="226695"/>
                </a:lnTo>
                <a:lnTo>
                  <a:pt x="2464981" y="226695"/>
                </a:lnTo>
                <a:lnTo>
                  <a:pt x="2464981" y="274955"/>
                </a:lnTo>
                <a:lnTo>
                  <a:pt x="2463825" y="276225"/>
                </a:lnTo>
                <a:lnTo>
                  <a:pt x="2462949" y="276225"/>
                </a:lnTo>
                <a:lnTo>
                  <a:pt x="2462771" y="274955"/>
                </a:lnTo>
                <a:lnTo>
                  <a:pt x="2464981" y="274955"/>
                </a:lnTo>
                <a:lnTo>
                  <a:pt x="2464981" y="226695"/>
                </a:lnTo>
                <a:lnTo>
                  <a:pt x="2446858" y="226695"/>
                </a:lnTo>
                <a:lnTo>
                  <a:pt x="2446858" y="274955"/>
                </a:lnTo>
                <a:lnTo>
                  <a:pt x="2446680" y="274955"/>
                </a:lnTo>
                <a:lnTo>
                  <a:pt x="2445258" y="276225"/>
                </a:lnTo>
                <a:lnTo>
                  <a:pt x="2444369" y="276225"/>
                </a:lnTo>
                <a:lnTo>
                  <a:pt x="2442413" y="274955"/>
                </a:lnTo>
                <a:lnTo>
                  <a:pt x="2441359" y="274955"/>
                </a:lnTo>
                <a:lnTo>
                  <a:pt x="2439657" y="273685"/>
                </a:lnTo>
                <a:lnTo>
                  <a:pt x="2439098" y="274955"/>
                </a:lnTo>
                <a:lnTo>
                  <a:pt x="2436596" y="274955"/>
                </a:lnTo>
                <a:lnTo>
                  <a:pt x="2436507" y="273685"/>
                </a:lnTo>
                <a:lnTo>
                  <a:pt x="2436850" y="273685"/>
                </a:lnTo>
                <a:lnTo>
                  <a:pt x="2438920" y="272415"/>
                </a:lnTo>
                <a:lnTo>
                  <a:pt x="2444280" y="272415"/>
                </a:lnTo>
                <a:lnTo>
                  <a:pt x="2446083" y="273685"/>
                </a:lnTo>
                <a:lnTo>
                  <a:pt x="2446451" y="273685"/>
                </a:lnTo>
                <a:lnTo>
                  <a:pt x="2446858" y="274955"/>
                </a:lnTo>
                <a:lnTo>
                  <a:pt x="2446858" y="226695"/>
                </a:lnTo>
                <a:lnTo>
                  <a:pt x="2444610" y="226695"/>
                </a:lnTo>
                <a:lnTo>
                  <a:pt x="2442705" y="227965"/>
                </a:lnTo>
                <a:lnTo>
                  <a:pt x="2435402" y="227965"/>
                </a:lnTo>
                <a:lnTo>
                  <a:pt x="2433751" y="226695"/>
                </a:lnTo>
                <a:lnTo>
                  <a:pt x="2433205" y="226695"/>
                </a:lnTo>
                <a:lnTo>
                  <a:pt x="2430183" y="225425"/>
                </a:lnTo>
                <a:lnTo>
                  <a:pt x="2427694" y="225425"/>
                </a:lnTo>
                <a:lnTo>
                  <a:pt x="2427694" y="274955"/>
                </a:lnTo>
                <a:lnTo>
                  <a:pt x="2427363" y="276225"/>
                </a:lnTo>
                <a:lnTo>
                  <a:pt x="2420785" y="276225"/>
                </a:lnTo>
                <a:lnTo>
                  <a:pt x="2419172" y="277495"/>
                </a:lnTo>
                <a:lnTo>
                  <a:pt x="2415946" y="277495"/>
                </a:lnTo>
                <a:lnTo>
                  <a:pt x="2413495" y="276225"/>
                </a:lnTo>
                <a:lnTo>
                  <a:pt x="2402421" y="276225"/>
                </a:lnTo>
                <a:lnTo>
                  <a:pt x="2400998" y="277495"/>
                </a:lnTo>
                <a:lnTo>
                  <a:pt x="2400465" y="277495"/>
                </a:lnTo>
                <a:lnTo>
                  <a:pt x="2399017" y="276225"/>
                </a:lnTo>
                <a:lnTo>
                  <a:pt x="2394762" y="276225"/>
                </a:lnTo>
                <a:lnTo>
                  <a:pt x="2394762" y="283845"/>
                </a:lnTo>
                <a:lnTo>
                  <a:pt x="2393315" y="285115"/>
                </a:lnTo>
                <a:lnTo>
                  <a:pt x="2387854" y="283845"/>
                </a:lnTo>
                <a:lnTo>
                  <a:pt x="2382977" y="285115"/>
                </a:lnTo>
                <a:lnTo>
                  <a:pt x="2376881" y="283845"/>
                </a:lnTo>
                <a:lnTo>
                  <a:pt x="2375674" y="285115"/>
                </a:lnTo>
                <a:lnTo>
                  <a:pt x="2373287" y="285115"/>
                </a:lnTo>
                <a:lnTo>
                  <a:pt x="2371687" y="286385"/>
                </a:lnTo>
                <a:lnTo>
                  <a:pt x="2357374" y="286385"/>
                </a:lnTo>
                <a:lnTo>
                  <a:pt x="2355215" y="285115"/>
                </a:lnTo>
                <a:lnTo>
                  <a:pt x="2354656" y="285115"/>
                </a:lnTo>
                <a:lnTo>
                  <a:pt x="2349208" y="283845"/>
                </a:lnTo>
                <a:lnTo>
                  <a:pt x="2346198" y="285115"/>
                </a:lnTo>
                <a:lnTo>
                  <a:pt x="2345613" y="285115"/>
                </a:lnTo>
                <a:lnTo>
                  <a:pt x="2343442" y="286385"/>
                </a:lnTo>
                <a:lnTo>
                  <a:pt x="2341435" y="286385"/>
                </a:lnTo>
                <a:lnTo>
                  <a:pt x="2341435" y="288925"/>
                </a:lnTo>
                <a:lnTo>
                  <a:pt x="2340648" y="290195"/>
                </a:lnTo>
                <a:lnTo>
                  <a:pt x="2340178" y="288925"/>
                </a:lnTo>
                <a:lnTo>
                  <a:pt x="2340724" y="288925"/>
                </a:lnTo>
                <a:lnTo>
                  <a:pt x="2341016" y="287655"/>
                </a:lnTo>
                <a:lnTo>
                  <a:pt x="2341257" y="288925"/>
                </a:lnTo>
                <a:lnTo>
                  <a:pt x="2341435" y="288925"/>
                </a:lnTo>
                <a:lnTo>
                  <a:pt x="2341435" y="286385"/>
                </a:lnTo>
                <a:lnTo>
                  <a:pt x="2308745" y="286385"/>
                </a:lnTo>
                <a:lnTo>
                  <a:pt x="2307310" y="285115"/>
                </a:lnTo>
                <a:lnTo>
                  <a:pt x="2306828" y="285115"/>
                </a:lnTo>
                <a:lnTo>
                  <a:pt x="2304224" y="286385"/>
                </a:lnTo>
                <a:lnTo>
                  <a:pt x="2302116" y="286385"/>
                </a:lnTo>
                <a:lnTo>
                  <a:pt x="2298877" y="285115"/>
                </a:lnTo>
                <a:lnTo>
                  <a:pt x="2292146" y="285115"/>
                </a:lnTo>
                <a:lnTo>
                  <a:pt x="2289949" y="283845"/>
                </a:lnTo>
                <a:lnTo>
                  <a:pt x="2287752" y="283845"/>
                </a:lnTo>
                <a:lnTo>
                  <a:pt x="2283028" y="286385"/>
                </a:lnTo>
                <a:lnTo>
                  <a:pt x="2282088" y="286385"/>
                </a:lnTo>
                <a:lnTo>
                  <a:pt x="2280031" y="285115"/>
                </a:lnTo>
                <a:lnTo>
                  <a:pt x="2278977" y="285115"/>
                </a:lnTo>
                <a:lnTo>
                  <a:pt x="2277275" y="286385"/>
                </a:lnTo>
                <a:lnTo>
                  <a:pt x="2276602" y="286385"/>
                </a:lnTo>
                <a:lnTo>
                  <a:pt x="2275763" y="285115"/>
                </a:lnTo>
                <a:lnTo>
                  <a:pt x="2275929" y="285115"/>
                </a:lnTo>
                <a:lnTo>
                  <a:pt x="2276627" y="283845"/>
                </a:lnTo>
                <a:lnTo>
                  <a:pt x="2276500" y="283845"/>
                </a:lnTo>
                <a:lnTo>
                  <a:pt x="2275624" y="282575"/>
                </a:lnTo>
                <a:lnTo>
                  <a:pt x="2275852" y="281305"/>
                </a:lnTo>
                <a:lnTo>
                  <a:pt x="2306929" y="281305"/>
                </a:lnTo>
                <a:lnTo>
                  <a:pt x="2307450" y="280035"/>
                </a:lnTo>
                <a:lnTo>
                  <a:pt x="2306675" y="278765"/>
                </a:lnTo>
                <a:lnTo>
                  <a:pt x="2306345" y="277495"/>
                </a:lnTo>
                <a:lnTo>
                  <a:pt x="2305621" y="276225"/>
                </a:lnTo>
                <a:lnTo>
                  <a:pt x="2300859" y="276225"/>
                </a:lnTo>
                <a:lnTo>
                  <a:pt x="2298573" y="277495"/>
                </a:lnTo>
                <a:lnTo>
                  <a:pt x="2298027" y="277495"/>
                </a:lnTo>
                <a:lnTo>
                  <a:pt x="2296363" y="276225"/>
                </a:lnTo>
                <a:lnTo>
                  <a:pt x="2285225" y="276225"/>
                </a:lnTo>
                <a:lnTo>
                  <a:pt x="2283637" y="274955"/>
                </a:lnTo>
                <a:lnTo>
                  <a:pt x="2280031" y="274955"/>
                </a:lnTo>
                <a:lnTo>
                  <a:pt x="2274544" y="273685"/>
                </a:lnTo>
                <a:lnTo>
                  <a:pt x="2273160" y="273685"/>
                </a:lnTo>
                <a:lnTo>
                  <a:pt x="2273160" y="283845"/>
                </a:lnTo>
                <a:lnTo>
                  <a:pt x="2271750" y="283845"/>
                </a:lnTo>
                <a:lnTo>
                  <a:pt x="2271217" y="285115"/>
                </a:lnTo>
                <a:lnTo>
                  <a:pt x="2269998" y="283845"/>
                </a:lnTo>
                <a:lnTo>
                  <a:pt x="2269325" y="283845"/>
                </a:lnTo>
                <a:lnTo>
                  <a:pt x="2267293" y="282575"/>
                </a:lnTo>
                <a:lnTo>
                  <a:pt x="2261489" y="282575"/>
                </a:lnTo>
                <a:lnTo>
                  <a:pt x="2261705" y="281305"/>
                </a:lnTo>
                <a:lnTo>
                  <a:pt x="2272461" y="281305"/>
                </a:lnTo>
                <a:lnTo>
                  <a:pt x="2272766" y="282575"/>
                </a:lnTo>
                <a:lnTo>
                  <a:pt x="2273160" y="283845"/>
                </a:lnTo>
                <a:lnTo>
                  <a:pt x="2273160" y="273685"/>
                </a:lnTo>
                <a:lnTo>
                  <a:pt x="2264956" y="273685"/>
                </a:lnTo>
                <a:lnTo>
                  <a:pt x="2265438" y="272415"/>
                </a:lnTo>
                <a:lnTo>
                  <a:pt x="2304148" y="272415"/>
                </a:lnTo>
                <a:lnTo>
                  <a:pt x="2307488" y="273685"/>
                </a:lnTo>
                <a:lnTo>
                  <a:pt x="2308898" y="273685"/>
                </a:lnTo>
                <a:lnTo>
                  <a:pt x="2309215" y="272415"/>
                </a:lnTo>
                <a:lnTo>
                  <a:pt x="2319832" y="272415"/>
                </a:lnTo>
                <a:lnTo>
                  <a:pt x="2323935" y="273685"/>
                </a:lnTo>
                <a:lnTo>
                  <a:pt x="2324252" y="273685"/>
                </a:lnTo>
                <a:lnTo>
                  <a:pt x="2324176" y="274955"/>
                </a:lnTo>
                <a:lnTo>
                  <a:pt x="2323465" y="274955"/>
                </a:lnTo>
                <a:lnTo>
                  <a:pt x="2321128" y="273685"/>
                </a:lnTo>
                <a:lnTo>
                  <a:pt x="2315286" y="273685"/>
                </a:lnTo>
                <a:lnTo>
                  <a:pt x="2314460" y="274955"/>
                </a:lnTo>
                <a:lnTo>
                  <a:pt x="2312822" y="276225"/>
                </a:lnTo>
                <a:lnTo>
                  <a:pt x="2311946" y="276225"/>
                </a:lnTo>
                <a:lnTo>
                  <a:pt x="2310346" y="278765"/>
                </a:lnTo>
                <a:lnTo>
                  <a:pt x="2310574" y="278765"/>
                </a:lnTo>
                <a:lnTo>
                  <a:pt x="2312085" y="280035"/>
                </a:lnTo>
                <a:lnTo>
                  <a:pt x="2312682" y="280035"/>
                </a:lnTo>
                <a:lnTo>
                  <a:pt x="2314562" y="281305"/>
                </a:lnTo>
                <a:lnTo>
                  <a:pt x="2327287" y="281305"/>
                </a:lnTo>
                <a:lnTo>
                  <a:pt x="2329180" y="282575"/>
                </a:lnTo>
                <a:lnTo>
                  <a:pt x="2340381" y="282575"/>
                </a:lnTo>
                <a:lnTo>
                  <a:pt x="2341499" y="281305"/>
                </a:lnTo>
                <a:lnTo>
                  <a:pt x="2342007" y="281305"/>
                </a:lnTo>
                <a:lnTo>
                  <a:pt x="2343429" y="282575"/>
                </a:lnTo>
                <a:lnTo>
                  <a:pt x="2392095" y="282575"/>
                </a:lnTo>
                <a:lnTo>
                  <a:pt x="2394762" y="283845"/>
                </a:lnTo>
                <a:lnTo>
                  <a:pt x="2394762" y="276225"/>
                </a:lnTo>
                <a:lnTo>
                  <a:pt x="2386355" y="276225"/>
                </a:lnTo>
                <a:lnTo>
                  <a:pt x="2384399" y="277495"/>
                </a:lnTo>
                <a:lnTo>
                  <a:pt x="2383371" y="276225"/>
                </a:lnTo>
                <a:lnTo>
                  <a:pt x="2379649" y="276225"/>
                </a:lnTo>
                <a:lnTo>
                  <a:pt x="2378862" y="277495"/>
                </a:lnTo>
                <a:lnTo>
                  <a:pt x="2376233" y="277495"/>
                </a:lnTo>
                <a:lnTo>
                  <a:pt x="2376233" y="274955"/>
                </a:lnTo>
                <a:lnTo>
                  <a:pt x="2391130" y="274955"/>
                </a:lnTo>
                <a:lnTo>
                  <a:pt x="2393150" y="273685"/>
                </a:lnTo>
                <a:lnTo>
                  <a:pt x="2396223" y="272415"/>
                </a:lnTo>
                <a:lnTo>
                  <a:pt x="2397493" y="272415"/>
                </a:lnTo>
                <a:lnTo>
                  <a:pt x="2399246" y="273685"/>
                </a:lnTo>
                <a:lnTo>
                  <a:pt x="2399792" y="273685"/>
                </a:lnTo>
                <a:lnTo>
                  <a:pt x="2401811" y="274955"/>
                </a:lnTo>
                <a:lnTo>
                  <a:pt x="2403271" y="274955"/>
                </a:lnTo>
                <a:lnTo>
                  <a:pt x="2405557" y="273685"/>
                </a:lnTo>
                <a:lnTo>
                  <a:pt x="2406408" y="273685"/>
                </a:lnTo>
                <a:lnTo>
                  <a:pt x="2408720" y="274955"/>
                </a:lnTo>
                <a:lnTo>
                  <a:pt x="2410218" y="274955"/>
                </a:lnTo>
                <a:lnTo>
                  <a:pt x="2412835" y="273685"/>
                </a:lnTo>
                <a:lnTo>
                  <a:pt x="2423477" y="273685"/>
                </a:lnTo>
                <a:lnTo>
                  <a:pt x="2427503" y="274955"/>
                </a:lnTo>
                <a:lnTo>
                  <a:pt x="2427694" y="274955"/>
                </a:lnTo>
                <a:lnTo>
                  <a:pt x="2427694" y="225425"/>
                </a:lnTo>
                <a:lnTo>
                  <a:pt x="2427452" y="225425"/>
                </a:lnTo>
                <a:lnTo>
                  <a:pt x="2424036" y="227965"/>
                </a:lnTo>
                <a:lnTo>
                  <a:pt x="2423045" y="227965"/>
                </a:lnTo>
                <a:lnTo>
                  <a:pt x="2420264" y="226695"/>
                </a:lnTo>
                <a:lnTo>
                  <a:pt x="2413635" y="226695"/>
                </a:lnTo>
                <a:lnTo>
                  <a:pt x="2410510" y="227965"/>
                </a:lnTo>
                <a:lnTo>
                  <a:pt x="2406269" y="227965"/>
                </a:lnTo>
                <a:lnTo>
                  <a:pt x="2404821" y="226695"/>
                </a:lnTo>
                <a:lnTo>
                  <a:pt x="2403437" y="226695"/>
                </a:lnTo>
                <a:lnTo>
                  <a:pt x="2400465" y="227965"/>
                </a:lnTo>
                <a:lnTo>
                  <a:pt x="2398941" y="227965"/>
                </a:lnTo>
                <a:lnTo>
                  <a:pt x="2396426" y="226695"/>
                </a:lnTo>
                <a:lnTo>
                  <a:pt x="2386114" y="226695"/>
                </a:lnTo>
                <a:lnTo>
                  <a:pt x="2383904" y="227965"/>
                </a:lnTo>
                <a:lnTo>
                  <a:pt x="2371433" y="227965"/>
                </a:lnTo>
                <a:lnTo>
                  <a:pt x="2371433" y="277495"/>
                </a:lnTo>
                <a:lnTo>
                  <a:pt x="2370569" y="277495"/>
                </a:lnTo>
                <a:lnTo>
                  <a:pt x="2370124" y="278765"/>
                </a:lnTo>
                <a:lnTo>
                  <a:pt x="2368753" y="278765"/>
                </a:lnTo>
                <a:lnTo>
                  <a:pt x="2368512" y="276225"/>
                </a:lnTo>
                <a:lnTo>
                  <a:pt x="2371331" y="276225"/>
                </a:lnTo>
                <a:lnTo>
                  <a:pt x="2371433" y="277495"/>
                </a:lnTo>
                <a:lnTo>
                  <a:pt x="2371433" y="227965"/>
                </a:lnTo>
                <a:lnTo>
                  <a:pt x="2368486" y="227965"/>
                </a:lnTo>
                <a:lnTo>
                  <a:pt x="2368486" y="276225"/>
                </a:lnTo>
                <a:lnTo>
                  <a:pt x="2365781" y="276225"/>
                </a:lnTo>
                <a:lnTo>
                  <a:pt x="2365489" y="274955"/>
                </a:lnTo>
                <a:lnTo>
                  <a:pt x="2368397" y="274955"/>
                </a:lnTo>
                <a:lnTo>
                  <a:pt x="2368486" y="276225"/>
                </a:lnTo>
                <a:lnTo>
                  <a:pt x="2368486" y="227965"/>
                </a:lnTo>
                <a:lnTo>
                  <a:pt x="2362784" y="227965"/>
                </a:lnTo>
                <a:lnTo>
                  <a:pt x="2362784" y="273685"/>
                </a:lnTo>
                <a:lnTo>
                  <a:pt x="2362784" y="274955"/>
                </a:lnTo>
                <a:lnTo>
                  <a:pt x="2362276" y="274955"/>
                </a:lnTo>
                <a:lnTo>
                  <a:pt x="2361958" y="276225"/>
                </a:lnTo>
                <a:lnTo>
                  <a:pt x="2356955" y="276225"/>
                </a:lnTo>
                <a:lnTo>
                  <a:pt x="2353348" y="273685"/>
                </a:lnTo>
                <a:lnTo>
                  <a:pt x="2350973" y="273685"/>
                </a:lnTo>
                <a:lnTo>
                  <a:pt x="2347277" y="276225"/>
                </a:lnTo>
                <a:lnTo>
                  <a:pt x="2345829" y="276225"/>
                </a:lnTo>
                <a:lnTo>
                  <a:pt x="2343645" y="274955"/>
                </a:lnTo>
                <a:lnTo>
                  <a:pt x="2343391" y="274955"/>
                </a:lnTo>
                <a:lnTo>
                  <a:pt x="2343112" y="273685"/>
                </a:lnTo>
                <a:lnTo>
                  <a:pt x="2344356" y="273685"/>
                </a:lnTo>
                <a:lnTo>
                  <a:pt x="2344623" y="272415"/>
                </a:lnTo>
                <a:lnTo>
                  <a:pt x="2355786" y="272415"/>
                </a:lnTo>
                <a:lnTo>
                  <a:pt x="2356701" y="273685"/>
                </a:lnTo>
                <a:lnTo>
                  <a:pt x="2358910" y="274955"/>
                </a:lnTo>
                <a:lnTo>
                  <a:pt x="2360282" y="273685"/>
                </a:lnTo>
                <a:lnTo>
                  <a:pt x="2362784" y="273685"/>
                </a:lnTo>
                <a:lnTo>
                  <a:pt x="2362784" y="227965"/>
                </a:lnTo>
                <a:lnTo>
                  <a:pt x="2360155" y="227965"/>
                </a:lnTo>
                <a:lnTo>
                  <a:pt x="2356447" y="226695"/>
                </a:lnTo>
                <a:lnTo>
                  <a:pt x="2355812" y="226695"/>
                </a:lnTo>
                <a:lnTo>
                  <a:pt x="2353818" y="227965"/>
                </a:lnTo>
                <a:lnTo>
                  <a:pt x="2352383" y="227965"/>
                </a:lnTo>
                <a:lnTo>
                  <a:pt x="2349754" y="226695"/>
                </a:lnTo>
                <a:lnTo>
                  <a:pt x="2347188" y="227965"/>
                </a:lnTo>
                <a:lnTo>
                  <a:pt x="2334780" y="227965"/>
                </a:lnTo>
                <a:lnTo>
                  <a:pt x="2334768" y="274955"/>
                </a:lnTo>
                <a:lnTo>
                  <a:pt x="2334387" y="276225"/>
                </a:lnTo>
                <a:lnTo>
                  <a:pt x="2328545" y="276225"/>
                </a:lnTo>
                <a:lnTo>
                  <a:pt x="2327059" y="274955"/>
                </a:lnTo>
                <a:lnTo>
                  <a:pt x="2326881" y="274955"/>
                </a:lnTo>
                <a:lnTo>
                  <a:pt x="2326690" y="273685"/>
                </a:lnTo>
                <a:lnTo>
                  <a:pt x="2326868" y="273685"/>
                </a:lnTo>
                <a:lnTo>
                  <a:pt x="2329611" y="272415"/>
                </a:lnTo>
                <a:lnTo>
                  <a:pt x="2331593" y="272415"/>
                </a:lnTo>
                <a:lnTo>
                  <a:pt x="2333777" y="273685"/>
                </a:lnTo>
                <a:lnTo>
                  <a:pt x="2334628" y="274955"/>
                </a:lnTo>
                <a:lnTo>
                  <a:pt x="2334768" y="274955"/>
                </a:lnTo>
                <a:lnTo>
                  <a:pt x="2334768" y="227952"/>
                </a:lnTo>
                <a:lnTo>
                  <a:pt x="2333942" y="226695"/>
                </a:lnTo>
                <a:lnTo>
                  <a:pt x="2306447" y="226695"/>
                </a:lnTo>
                <a:lnTo>
                  <a:pt x="2296325" y="225425"/>
                </a:lnTo>
                <a:lnTo>
                  <a:pt x="2294191" y="226695"/>
                </a:lnTo>
                <a:lnTo>
                  <a:pt x="2290889" y="226695"/>
                </a:lnTo>
                <a:lnTo>
                  <a:pt x="2288375" y="227965"/>
                </a:lnTo>
                <a:lnTo>
                  <a:pt x="2286317" y="227965"/>
                </a:lnTo>
                <a:lnTo>
                  <a:pt x="2283142" y="226695"/>
                </a:lnTo>
                <a:lnTo>
                  <a:pt x="2281999" y="226695"/>
                </a:lnTo>
                <a:lnTo>
                  <a:pt x="2261298" y="225488"/>
                </a:lnTo>
                <a:lnTo>
                  <a:pt x="2261298" y="273685"/>
                </a:lnTo>
                <a:lnTo>
                  <a:pt x="2260523" y="273685"/>
                </a:lnTo>
                <a:lnTo>
                  <a:pt x="2257844" y="274955"/>
                </a:lnTo>
                <a:lnTo>
                  <a:pt x="2255443" y="273685"/>
                </a:lnTo>
                <a:lnTo>
                  <a:pt x="2243810" y="273685"/>
                </a:lnTo>
                <a:lnTo>
                  <a:pt x="2243810" y="282575"/>
                </a:lnTo>
                <a:lnTo>
                  <a:pt x="2243518" y="283845"/>
                </a:lnTo>
                <a:lnTo>
                  <a:pt x="2242248" y="283845"/>
                </a:lnTo>
                <a:lnTo>
                  <a:pt x="2239365" y="282575"/>
                </a:lnTo>
                <a:lnTo>
                  <a:pt x="2237041" y="282575"/>
                </a:lnTo>
                <a:lnTo>
                  <a:pt x="2233612" y="283845"/>
                </a:lnTo>
                <a:lnTo>
                  <a:pt x="2230247" y="283845"/>
                </a:lnTo>
                <a:lnTo>
                  <a:pt x="2227910" y="282575"/>
                </a:lnTo>
                <a:lnTo>
                  <a:pt x="2227542" y="281305"/>
                </a:lnTo>
                <a:lnTo>
                  <a:pt x="2227732" y="280035"/>
                </a:lnTo>
                <a:lnTo>
                  <a:pt x="2227884" y="278765"/>
                </a:lnTo>
                <a:lnTo>
                  <a:pt x="2228913" y="278765"/>
                </a:lnTo>
                <a:lnTo>
                  <a:pt x="2230234" y="280035"/>
                </a:lnTo>
                <a:lnTo>
                  <a:pt x="2230907" y="280035"/>
                </a:lnTo>
                <a:lnTo>
                  <a:pt x="2232418" y="281305"/>
                </a:lnTo>
                <a:lnTo>
                  <a:pt x="2233295" y="281305"/>
                </a:lnTo>
                <a:lnTo>
                  <a:pt x="2234730" y="280035"/>
                </a:lnTo>
                <a:lnTo>
                  <a:pt x="2236940" y="280035"/>
                </a:lnTo>
                <a:lnTo>
                  <a:pt x="2238070" y="281305"/>
                </a:lnTo>
                <a:lnTo>
                  <a:pt x="2243505" y="281305"/>
                </a:lnTo>
                <a:lnTo>
                  <a:pt x="2243810" y="282575"/>
                </a:lnTo>
                <a:lnTo>
                  <a:pt x="2243810" y="273685"/>
                </a:lnTo>
                <a:lnTo>
                  <a:pt x="2241029" y="273685"/>
                </a:lnTo>
                <a:lnTo>
                  <a:pt x="2240407" y="272415"/>
                </a:lnTo>
                <a:lnTo>
                  <a:pt x="2241004" y="271145"/>
                </a:lnTo>
                <a:lnTo>
                  <a:pt x="2246376" y="271145"/>
                </a:lnTo>
                <a:lnTo>
                  <a:pt x="2248547" y="272415"/>
                </a:lnTo>
                <a:lnTo>
                  <a:pt x="2260777" y="272415"/>
                </a:lnTo>
                <a:lnTo>
                  <a:pt x="2261298" y="273685"/>
                </a:lnTo>
                <a:lnTo>
                  <a:pt x="2261298" y="225488"/>
                </a:lnTo>
                <a:lnTo>
                  <a:pt x="2260320" y="225425"/>
                </a:lnTo>
                <a:lnTo>
                  <a:pt x="2252713" y="225425"/>
                </a:lnTo>
                <a:lnTo>
                  <a:pt x="2250452" y="224155"/>
                </a:lnTo>
                <a:lnTo>
                  <a:pt x="2237714" y="224155"/>
                </a:lnTo>
                <a:lnTo>
                  <a:pt x="2237714" y="272415"/>
                </a:lnTo>
                <a:lnTo>
                  <a:pt x="2237460" y="272415"/>
                </a:lnTo>
                <a:lnTo>
                  <a:pt x="2236317" y="273685"/>
                </a:lnTo>
                <a:lnTo>
                  <a:pt x="2232139" y="273685"/>
                </a:lnTo>
                <a:lnTo>
                  <a:pt x="2229904" y="272415"/>
                </a:lnTo>
                <a:lnTo>
                  <a:pt x="2228850" y="272415"/>
                </a:lnTo>
                <a:lnTo>
                  <a:pt x="2226576" y="273685"/>
                </a:lnTo>
                <a:lnTo>
                  <a:pt x="2223986" y="273685"/>
                </a:lnTo>
                <a:lnTo>
                  <a:pt x="2223986" y="283845"/>
                </a:lnTo>
                <a:lnTo>
                  <a:pt x="2223185" y="283845"/>
                </a:lnTo>
                <a:lnTo>
                  <a:pt x="2220214" y="282575"/>
                </a:lnTo>
                <a:lnTo>
                  <a:pt x="2218969" y="283845"/>
                </a:lnTo>
                <a:lnTo>
                  <a:pt x="2216874" y="283845"/>
                </a:lnTo>
                <a:lnTo>
                  <a:pt x="2214905" y="282575"/>
                </a:lnTo>
                <a:lnTo>
                  <a:pt x="2211946" y="282575"/>
                </a:lnTo>
                <a:lnTo>
                  <a:pt x="2211971" y="281305"/>
                </a:lnTo>
                <a:lnTo>
                  <a:pt x="2213635" y="281305"/>
                </a:lnTo>
                <a:lnTo>
                  <a:pt x="2214727" y="280035"/>
                </a:lnTo>
                <a:lnTo>
                  <a:pt x="2223490" y="280035"/>
                </a:lnTo>
                <a:lnTo>
                  <a:pt x="2223757" y="281305"/>
                </a:lnTo>
                <a:lnTo>
                  <a:pt x="2223986" y="283845"/>
                </a:lnTo>
                <a:lnTo>
                  <a:pt x="2223986" y="273685"/>
                </a:lnTo>
                <a:lnTo>
                  <a:pt x="2223668" y="273685"/>
                </a:lnTo>
                <a:lnTo>
                  <a:pt x="2222804" y="272415"/>
                </a:lnTo>
                <a:lnTo>
                  <a:pt x="2214041" y="272415"/>
                </a:lnTo>
                <a:lnTo>
                  <a:pt x="2213089" y="273685"/>
                </a:lnTo>
                <a:lnTo>
                  <a:pt x="2211019" y="273685"/>
                </a:lnTo>
                <a:lnTo>
                  <a:pt x="2210295" y="272415"/>
                </a:lnTo>
                <a:lnTo>
                  <a:pt x="2208720" y="272415"/>
                </a:lnTo>
                <a:lnTo>
                  <a:pt x="2207628" y="273685"/>
                </a:lnTo>
                <a:lnTo>
                  <a:pt x="2206307" y="273685"/>
                </a:lnTo>
                <a:lnTo>
                  <a:pt x="2206307" y="280035"/>
                </a:lnTo>
                <a:lnTo>
                  <a:pt x="2205888" y="281305"/>
                </a:lnTo>
                <a:lnTo>
                  <a:pt x="2203183" y="281305"/>
                </a:lnTo>
                <a:lnTo>
                  <a:pt x="2202738" y="280035"/>
                </a:lnTo>
                <a:lnTo>
                  <a:pt x="2206307" y="280035"/>
                </a:lnTo>
                <a:lnTo>
                  <a:pt x="2206307" y="273685"/>
                </a:lnTo>
                <a:lnTo>
                  <a:pt x="2205113" y="273685"/>
                </a:lnTo>
                <a:lnTo>
                  <a:pt x="2204047" y="274955"/>
                </a:lnTo>
                <a:lnTo>
                  <a:pt x="2201176" y="272415"/>
                </a:lnTo>
                <a:lnTo>
                  <a:pt x="2195753" y="272415"/>
                </a:lnTo>
                <a:lnTo>
                  <a:pt x="2195411" y="271145"/>
                </a:lnTo>
                <a:lnTo>
                  <a:pt x="2237359" y="271145"/>
                </a:lnTo>
                <a:lnTo>
                  <a:pt x="2237714" y="272415"/>
                </a:lnTo>
                <a:lnTo>
                  <a:pt x="2237714" y="224155"/>
                </a:lnTo>
                <a:lnTo>
                  <a:pt x="2234361" y="224155"/>
                </a:lnTo>
                <a:lnTo>
                  <a:pt x="2233244" y="225425"/>
                </a:lnTo>
                <a:lnTo>
                  <a:pt x="2230945" y="225425"/>
                </a:lnTo>
                <a:lnTo>
                  <a:pt x="2229535" y="224155"/>
                </a:lnTo>
                <a:lnTo>
                  <a:pt x="2193353" y="224155"/>
                </a:lnTo>
                <a:lnTo>
                  <a:pt x="2192972" y="222885"/>
                </a:lnTo>
                <a:lnTo>
                  <a:pt x="2193340" y="222885"/>
                </a:lnTo>
                <a:lnTo>
                  <a:pt x="2194903" y="221615"/>
                </a:lnTo>
                <a:lnTo>
                  <a:pt x="2232571" y="221615"/>
                </a:lnTo>
                <a:lnTo>
                  <a:pt x="2234196" y="222885"/>
                </a:lnTo>
                <a:lnTo>
                  <a:pt x="2235136" y="222885"/>
                </a:lnTo>
                <a:lnTo>
                  <a:pt x="2238260" y="220345"/>
                </a:lnTo>
                <a:lnTo>
                  <a:pt x="2240584" y="221653"/>
                </a:lnTo>
                <a:lnTo>
                  <a:pt x="2243645" y="222885"/>
                </a:lnTo>
                <a:lnTo>
                  <a:pt x="2244534" y="222885"/>
                </a:lnTo>
                <a:lnTo>
                  <a:pt x="2247277" y="221653"/>
                </a:lnTo>
                <a:lnTo>
                  <a:pt x="2250567" y="222885"/>
                </a:lnTo>
                <a:lnTo>
                  <a:pt x="2279739" y="222885"/>
                </a:lnTo>
                <a:lnTo>
                  <a:pt x="2281097" y="221615"/>
                </a:lnTo>
                <a:lnTo>
                  <a:pt x="2281593" y="221615"/>
                </a:lnTo>
                <a:lnTo>
                  <a:pt x="2283510" y="222885"/>
                </a:lnTo>
                <a:lnTo>
                  <a:pt x="2291423" y="222885"/>
                </a:lnTo>
                <a:lnTo>
                  <a:pt x="2294229" y="221615"/>
                </a:lnTo>
                <a:lnTo>
                  <a:pt x="2294775" y="221615"/>
                </a:lnTo>
                <a:lnTo>
                  <a:pt x="2296160" y="222885"/>
                </a:lnTo>
                <a:lnTo>
                  <a:pt x="2313127" y="222885"/>
                </a:lnTo>
                <a:lnTo>
                  <a:pt x="2314448" y="224155"/>
                </a:lnTo>
                <a:lnTo>
                  <a:pt x="2316619" y="224155"/>
                </a:lnTo>
                <a:lnTo>
                  <a:pt x="2316721" y="222885"/>
                </a:lnTo>
                <a:lnTo>
                  <a:pt x="2315807" y="221615"/>
                </a:lnTo>
                <a:lnTo>
                  <a:pt x="2319312" y="221615"/>
                </a:lnTo>
                <a:lnTo>
                  <a:pt x="2320785" y="222885"/>
                </a:lnTo>
                <a:lnTo>
                  <a:pt x="2325763" y="222885"/>
                </a:lnTo>
                <a:lnTo>
                  <a:pt x="2326538" y="221615"/>
                </a:lnTo>
                <a:lnTo>
                  <a:pt x="2327300" y="220345"/>
                </a:lnTo>
                <a:lnTo>
                  <a:pt x="2327757" y="220345"/>
                </a:lnTo>
                <a:lnTo>
                  <a:pt x="2329269" y="219075"/>
                </a:lnTo>
                <a:lnTo>
                  <a:pt x="2332659" y="219075"/>
                </a:lnTo>
                <a:lnTo>
                  <a:pt x="2333129" y="220345"/>
                </a:lnTo>
                <a:lnTo>
                  <a:pt x="2333548" y="221615"/>
                </a:lnTo>
                <a:lnTo>
                  <a:pt x="2333637" y="222885"/>
                </a:lnTo>
                <a:lnTo>
                  <a:pt x="2334196" y="224155"/>
                </a:lnTo>
                <a:lnTo>
                  <a:pt x="2335746" y="224155"/>
                </a:lnTo>
                <a:lnTo>
                  <a:pt x="2337752" y="222885"/>
                </a:lnTo>
                <a:lnTo>
                  <a:pt x="2338692" y="222885"/>
                </a:lnTo>
                <a:lnTo>
                  <a:pt x="2340216" y="221615"/>
                </a:lnTo>
                <a:lnTo>
                  <a:pt x="2346896" y="221615"/>
                </a:lnTo>
                <a:lnTo>
                  <a:pt x="2349931" y="222885"/>
                </a:lnTo>
                <a:lnTo>
                  <a:pt x="2356637" y="222885"/>
                </a:lnTo>
                <a:lnTo>
                  <a:pt x="2358491" y="224155"/>
                </a:lnTo>
                <a:lnTo>
                  <a:pt x="2365730" y="224155"/>
                </a:lnTo>
                <a:lnTo>
                  <a:pt x="2367623" y="222885"/>
                </a:lnTo>
                <a:lnTo>
                  <a:pt x="2368219" y="222885"/>
                </a:lnTo>
                <a:lnTo>
                  <a:pt x="2369947" y="224155"/>
                </a:lnTo>
                <a:lnTo>
                  <a:pt x="2391206" y="224155"/>
                </a:lnTo>
                <a:lnTo>
                  <a:pt x="2392807" y="222885"/>
                </a:lnTo>
                <a:lnTo>
                  <a:pt x="2395893" y="222885"/>
                </a:lnTo>
                <a:lnTo>
                  <a:pt x="2398039" y="224155"/>
                </a:lnTo>
                <a:lnTo>
                  <a:pt x="2399411" y="224155"/>
                </a:lnTo>
                <a:lnTo>
                  <a:pt x="2401405" y="222885"/>
                </a:lnTo>
                <a:lnTo>
                  <a:pt x="2402027" y="224155"/>
                </a:lnTo>
                <a:lnTo>
                  <a:pt x="2402598" y="224155"/>
                </a:lnTo>
                <a:lnTo>
                  <a:pt x="2403246" y="222885"/>
                </a:lnTo>
                <a:lnTo>
                  <a:pt x="2404135" y="221615"/>
                </a:lnTo>
                <a:lnTo>
                  <a:pt x="2407666" y="221615"/>
                </a:lnTo>
                <a:lnTo>
                  <a:pt x="2409761" y="222885"/>
                </a:lnTo>
                <a:lnTo>
                  <a:pt x="2415209" y="222885"/>
                </a:lnTo>
                <a:lnTo>
                  <a:pt x="2416581" y="221615"/>
                </a:lnTo>
                <a:lnTo>
                  <a:pt x="2417965" y="220345"/>
                </a:lnTo>
                <a:lnTo>
                  <a:pt x="2419794" y="220345"/>
                </a:lnTo>
                <a:lnTo>
                  <a:pt x="2422182" y="221615"/>
                </a:lnTo>
                <a:lnTo>
                  <a:pt x="2422753" y="221615"/>
                </a:lnTo>
                <a:lnTo>
                  <a:pt x="2425344" y="222885"/>
                </a:lnTo>
                <a:lnTo>
                  <a:pt x="2427325" y="222885"/>
                </a:lnTo>
                <a:lnTo>
                  <a:pt x="2430132" y="221615"/>
                </a:lnTo>
                <a:lnTo>
                  <a:pt x="2432469" y="221615"/>
                </a:lnTo>
                <a:lnTo>
                  <a:pt x="2433282" y="222885"/>
                </a:lnTo>
                <a:lnTo>
                  <a:pt x="2433764" y="221615"/>
                </a:lnTo>
                <a:lnTo>
                  <a:pt x="2436266" y="221615"/>
                </a:lnTo>
                <a:lnTo>
                  <a:pt x="2439390" y="222885"/>
                </a:lnTo>
                <a:lnTo>
                  <a:pt x="2442172" y="222885"/>
                </a:lnTo>
                <a:lnTo>
                  <a:pt x="2443657" y="220345"/>
                </a:lnTo>
                <a:lnTo>
                  <a:pt x="2443886" y="220345"/>
                </a:lnTo>
                <a:lnTo>
                  <a:pt x="2444839" y="219075"/>
                </a:lnTo>
                <a:lnTo>
                  <a:pt x="2445753" y="219075"/>
                </a:lnTo>
                <a:lnTo>
                  <a:pt x="2447760" y="220345"/>
                </a:lnTo>
                <a:lnTo>
                  <a:pt x="2448534" y="220345"/>
                </a:lnTo>
                <a:lnTo>
                  <a:pt x="2449906" y="219075"/>
                </a:lnTo>
                <a:lnTo>
                  <a:pt x="2459012" y="219075"/>
                </a:lnTo>
                <a:lnTo>
                  <a:pt x="2459850" y="220345"/>
                </a:lnTo>
                <a:lnTo>
                  <a:pt x="2462085" y="220345"/>
                </a:lnTo>
                <a:lnTo>
                  <a:pt x="2463546" y="219075"/>
                </a:lnTo>
                <a:lnTo>
                  <a:pt x="2464435" y="219075"/>
                </a:lnTo>
                <a:lnTo>
                  <a:pt x="2466327" y="220345"/>
                </a:lnTo>
                <a:lnTo>
                  <a:pt x="2467432" y="220345"/>
                </a:lnTo>
                <a:lnTo>
                  <a:pt x="2469616" y="221615"/>
                </a:lnTo>
                <a:lnTo>
                  <a:pt x="2473795" y="221615"/>
                </a:lnTo>
                <a:lnTo>
                  <a:pt x="2477719" y="222885"/>
                </a:lnTo>
                <a:lnTo>
                  <a:pt x="2480462" y="222885"/>
                </a:lnTo>
                <a:lnTo>
                  <a:pt x="2484196" y="220345"/>
                </a:lnTo>
                <a:lnTo>
                  <a:pt x="2486025" y="219075"/>
                </a:lnTo>
                <a:lnTo>
                  <a:pt x="2490635" y="219075"/>
                </a:lnTo>
                <a:lnTo>
                  <a:pt x="2492603" y="217805"/>
                </a:lnTo>
                <a:lnTo>
                  <a:pt x="2495651" y="217805"/>
                </a:lnTo>
                <a:lnTo>
                  <a:pt x="2495550" y="219075"/>
                </a:lnTo>
                <a:lnTo>
                  <a:pt x="2495194" y="219075"/>
                </a:lnTo>
                <a:lnTo>
                  <a:pt x="2493276" y="220345"/>
                </a:lnTo>
                <a:lnTo>
                  <a:pt x="2495232" y="221615"/>
                </a:lnTo>
                <a:lnTo>
                  <a:pt x="2496870" y="221615"/>
                </a:lnTo>
                <a:lnTo>
                  <a:pt x="2497582" y="222885"/>
                </a:lnTo>
                <a:lnTo>
                  <a:pt x="2499880" y="221615"/>
                </a:lnTo>
                <a:lnTo>
                  <a:pt x="2501303" y="220345"/>
                </a:lnTo>
                <a:lnTo>
                  <a:pt x="2503208" y="219075"/>
                </a:lnTo>
                <a:lnTo>
                  <a:pt x="2510421" y="219075"/>
                </a:lnTo>
                <a:lnTo>
                  <a:pt x="2512060" y="217805"/>
                </a:lnTo>
                <a:lnTo>
                  <a:pt x="2515692" y="217805"/>
                </a:lnTo>
                <a:lnTo>
                  <a:pt x="2516797" y="219075"/>
                </a:lnTo>
                <a:lnTo>
                  <a:pt x="2517000" y="220345"/>
                </a:lnTo>
                <a:lnTo>
                  <a:pt x="2518727" y="220345"/>
                </a:lnTo>
                <a:lnTo>
                  <a:pt x="2520708" y="217805"/>
                </a:lnTo>
                <a:lnTo>
                  <a:pt x="2532215" y="217805"/>
                </a:lnTo>
                <a:lnTo>
                  <a:pt x="2534208" y="219075"/>
                </a:lnTo>
                <a:lnTo>
                  <a:pt x="2536444" y="217805"/>
                </a:lnTo>
                <a:lnTo>
                  <a:pt x="2541892" y="217805"/>
                </a:lnTo>
                <a:lnTo>
                  <a:pt x="2543352" y="219075"/>
                </a:lnTo>
                <a:lnTo>
                  <a:pt x="2544026" y="220345"/>
                </a:lnTo>
                <a:lnTo>
                  <a:pt x="2548686" y="220345"/>
                </a:lnTo>
                <a:lnTo>
                  <a:pt x="2550083" y="219075"/>
                </a:lnTo>
                <a:lnTo>
                  <a:pt x="2557996" y="219075"/>
                </a:lnTo>
                <a:lnTo>
                  <a:pt x="2560066" y="217805"/>
                </a:lnTo>
                <a:lnTo>
                  <a:pt x="2561361" y="217805"/>
                </a:lnTo>
                <a:lnTo>
                  <a:pt x="2562720" y="219075"/>
                </a:lnTo>
                <a:lnTo>
                  <a:pt x="2564180" y="217805"/>
                </a:lnTo>
                <a:lnTo>
                  <a:pt x="2566187" y="217805"/>
                </a:lnTo>
                <a:lnTo>
                  <a:pt x="2566771" y="219075"/>
                </a:lnTo>
                <a:lnTo>
                  <a:pt x="2567343" y="219075"/>
                </a:lnTo>
                <a:lnTo>
                  <a:pt x="2568537" y="217805"/>
                </a:lnTo>
                <a:lnTo>
                  <a:pt x="2569553" y="217805"/>
                </a:lnTo>
                <a:lnTo>
                  <a:pt x="2572778" y="220345"/>
                </a:lnTo>
                <a:lnTo>
                  <a:pt x="2574887" y="219075"/>
                </a:lnTo>
                <a:lnTo>
                  <a:pt x="2579014" y="217805"/>
                </a:lnTo>
                <a:lnTo>
                  <a:pt x="2591587" y="217805"/>
                </a:lnTo>
                <a:lnTo>
                  <a:pt x="2592705" y="216535"/>
                </a:lnTo>
                <a:lnTo>
                  <a:pt x="2609888" y="216535"/>
                </a:lnTo>
                <a:lnTo>
                  <a:pt x="2612136" y="217805"/>
                </a:lnTo>
                <a:lnTo>
                  <a:pt x="2613622" y="217805"/>
                </a:lnTo>
                <a:lnTo>
                  <a:pt x="2616390" y="216535"/>
                </a:lnTo>
                <a:lnTo>
                  <a:pt x="2626195" y="216535"/>
                </a:lnTo>
                <a:lnTo>
                  <a:pt x="2647683" y="215265"/>
                </a:lnTo>
                <a:lnTo>
                  <a:pt x="2650591" y="215265"/>
                </a:lnTo>
                <a:lnTo>
                  <a:pt x="2651696" y="213995"/>
                </a:lnTo>
                <a:lnTo>
                  <a:pt x="2652890" y="215265"/>
                </a:lnTo>
                <a:lnTo>
                  <a:pt x="2657208" y="215265"/>
                </a:lnTo>
                <a:lnTo>
                  <a:pt x="2659456" y="213995"/>
                </a:lnTo>
                <a:lnTo>
                  <a:pt x="2683573" y="213995"/>
                </a:lnTo>
                <a:lnTo>
                  <a:pt x="2686062" y="212725"/>
                </a:lnTo>
                <a:lnTo>
                  <a:pt x="2699778" y="212725"/>
                </a:lnTo>
                <a:lnTo>
                  <a:pt x="2700642" y="211455"/>
                </a:lnTo>
                <a:lnTo>
                  <a:pt x="2703753" y="211455"/>
                </a:lnTo>
                <a:lnTo>
                  <a:pt x="2712910" y="210185"/>
                </a:lnTo>
                <a:lnTo>
                  <a:pt x="2713507" y="210185"/>
                </a:lnTo>
                <a:lnTo>
                  <a:pt x="2714269" y="208915"/>
                </a:lnTo>
                <a:lnTo>
                  <a:pt x="2713812" y="207645"/>
                </a:lnTo>
                <a:lnTo>
                  <a:pt x="2713431" y="207645"/>
                </a:lnTo>
                <a:lnTo>
                  <a:pt x="2712008" y="208915"/>
                </a:lnTo>
                <a:lnTo>
                  <a:pt x="2710954" y="207645"/>
                </a:lnTo>
                <a:lnTo>
                  <a:pt x="2704846" y="207645"/>
                </a:lnTo>
                <a:lnTo>
                  <a:pt x="2704325" y="208915"/>
                </a:lnTo>
                <a:lnTo>
                  <a:pt x="2701074" y="206375"/>
                </a:lnTo>
                <a:lnTo>
                  <a:pt x="2698445" y="206375"/>
                </a:lnTo>
                <a:lnTo>
                  <a:pt x="2694978" y="208915"/>
                </a:lnTo>
                <a:lnTo>
                  <a:pt x="2673362" y="208915"/>
                </a:lnTo>
                <a:lnTo>
                  <a:pt x="2671648" y="210185"/>
                </a:lnTo>
                <a:lnTo>
                  <a:pt x="2671140" y="210185"/>
                </a:lnTo>
                <a:lnTo>
                  <a:pt x="2669717" y="208915"/>
                </a:lnTo>
                <a:lnTo>
                  <a:pt x="2658516" y="208915"/>
                </a:lnTo>
                <a:lnTo>
                  <a:pt x="2655913" y="210185"/>
                </a:lnTo>
                <a:lnTo>
                  <a:pt x="2654770" y="210185"/>
                </a:lnTo>
                <a:lnTo>
                  <a:pt x="2652534" y="208915"/>
                </a:lnTo>
                <a:lnTo>
                  <a:pt x="2644063" y="208915"/>
                </a:lnTo>
                <a:lnTo>
                  <a:pt x="2642412" y="210185"/>
                </a:lnTo>
                <a:lnTo>
                  <a:pt x="2614384" y="210185"/>
                </a:lnTo>
                <a:lnTo>
                  <a:pt x="2609469" y="212725"/>
                </a:lnTo>
                <a:lnTo>
                  <a:pt x="2606776" y="212725"/>
                </a:lnTo>
                <a:lnTo>
                  <a:pt x="2603919" y="211455"/>
                </a:lnTo>
                <a:lnTo>
                  <a:pt x="2603639" y="211455"/>
                </a:lnTo>
                <a:lnTo>
                  <a:pt x="2600007" y="210185"/>
                </a:lnTo>
                <a:lnTo>
                  <a:pt x="2596667" y="210185"/>
                </a:lnTo>
                <a:lnTo>
                  <a:pt x="2592870" y="211455"/>
                </a:lnTo>
                <a:lnTo>
                  <a:pt x="2592298" y="211455"/>
                </a:lnTo>
                <a:lnTo>
                  <a:pt x="2590622" y="210185"/>
                </a:lnTo>
                <a:lnTo>
                  <a:pt x="2586977" y="210185"/>
                </a:lnTo>
                <a:lnTo>
                  <a:pt x="2586380" y="208915"/>
                </a:lnTo>
                <a:lnTo>
                  <a:pt x="2588755" y="208915"/>
                </a:lnTo>
                <a:lnTo>
                  <a:pt x="2590647" y="207645"/>
                </a:lnTo>
                <a:lnTo>
                  <a:pt x="2638856" y="207645"/>
                </a:lnTo>
                <a:lnTo>
                  <a:pt x="2640304" y="206375"/>
                </a:lnTo>
                <a:lnTo>
                  <a:pt x="2643441" y="206375"/>
                </a:lnTo>
                <a:lnTo>
                  <a:pt x="2648623" y="205105"/>
                </a:lnTo>
                <a:lnTo>
                  <a:pt x="2662707" y="205105"/>
                </a:lnTo>
                <a:lnTo>
                  <a:pt x="2663152" y="203835"/>
                </a:lnTo>
                <a:lnTo>
                  <a:pt x="2662377" y="202565"/>
                </a:lnTo>
                <a:lnTo>
                  <a:pt x="2620035" y="202565"/>
                </a:lnTo>
                <a:lnTo>
                  <a:pt x="2618092" y="203835"/>
                </a:lnTo>
                <a:lnTo>
                  <a:pt x="2586164" y="203835"/>
                </a:lnTo>
                <a:lnTo>
                  <a:pt x="2586164" y="208915"/>
                </a:lnTo>
                <a:lnTo>
                  <a:pt x="2585250" y="208915"/>
                </a:lnTo>
                <a:lnTo>
                  <a:pt x="2583713" y="210185"/>
                </a:lnTo>
                <a:lnTo>
                  <a:pt x="2575522" y="210185"/>
                </a:lnTo>
                <a:lnTo>
                  <a:pt x="2574366" y="211455"/>
                </a:lnTo>
                <a:lnTo>
                  <a:pt x="2569553" y="211455"/>
                </a:lnTo>
                <a:lnTo>
                  <a:pt x="2567838" y="210185"/>
                </a:lnTo>
                <a:lnTo>
                  <a:pt x="2566632" y="210185"/>
                </a:lnTo>
                <a:lnTo>
                  <a:pt x="2564333" y="211455"/>
                </a:lnTo>
                <a:lnTo>
                  <a:pt x="2563279" y="211455"/>
                </a:lnTo>
                <a:lnTo>
                  <a:pt x="2560612" y="210185"/>
                </a:lnTo>
                <a:lnTo>
                  <a:pt x="2559113" y="210185"/>
                </a:lnTo>
                <a:lnTo>
                  <a:pt x="2556281" y="211455"/>
                </a:lnTo>
                <a:lnTo>
                  <a:pt x="2554846" y="212725"/>
                </a:lnTo>
                <a:lnTo>
                  <a:pt x="2548090" y="212725"/>
                </a:lnTo>
                <a:lnTo>
                  <a:pt x="2546680" y="211455"/>
                </a:lnTo>
                <a:lnTo>
                  <a:pt x="2544495" y="210185"/>
                </a:lnTo>
                <a:lnTo>
                  <a:pt x="2543581" y="210185"/>
                </a:lnTo>
                <a:lnTo>
                  <a:pt x="2541917" y="211455"/>
                </a:lnTo>
                <a:lnTo>
                  <a:pt x="2536469" y="211455"/>
                </a:lnTo>
                <a:lnTo>
                  <a:pt x="2532824" y="212725"/>
                </a:lnTo>
                <a:lnTo>
                  <a:pt x="2485707" y="212725"/>
                </a:lnTo>
                <a:lnTo>
                  <a:pt x="2485148" y="211455"/>
                </a:lnTo>
                <a:lnTo>
                  <a:pt x="2487104" y="210185"/>
                </a:lnTo>
                <a:lnTo>
                  <a:pt x="2488247" y="210185"/>
                </a:lnTo>
                <a:lnTo>
                  <a:pt x="2490457" y="208915"/>
                </a:lnTo>
                <a:lnTo>
                  <a:pt x="2491651" y="208915"/>
                </a:lnTo>
                <a:lnTo>
                  <a:pt x="2493416" y="210185"/>
                </a:lnTo>
                <a:lnTo>
                  <a:pt x="2493975" y="210185"/>
                </a:lnTo>
                <a:lnTo>
                  <a:pt x="2497163" y="208915"/>
                </a:lnTo>
                <a:lnTo>
                  <a:pt x="2503195" y="208915"/>
                </a:lnTo>
                <a:lnTo>
                  <a:pt x="2503792" y="210185"/>
                </a:lnTo>
                <a:lnTo>
                  <a:pt x="2506053" y="210185"/>
                </a:lnTo>
                <a:lnTo>
                  <a:pt x="2509088" y="208915"/>
                </a:lnTo>
                <a:lnTo>
                  <a:pt x="2566847" y="208915"/>
                </a:lnTo>
                <a:lnTo>
                  <a:pt x="2569019" y="207645"/>
                </a:lnTo>
                <a:lnTo>
                  <a:pt x="2569692" y="207645"/>
                </a:lnTo>
                <a:lnTo>
                  <a:pt x="2570797" y="208915"/>
                </a:lnTo>
                <a:lnTo>
                  <a:pt x="2571381" y="208915"/>
                </a:lnTo>
                <a:lnTo>
                  <a:pt x="2573413" y="207645"/>
                </a:lnTo>
                <a:lnTo>
                  <a:pt x="2574810" y="207645"/>
                </a:lnTo>
                <a:lnTo>
                  <a:pt x="2576322" y="208915"/>
                </a:lnTo>
                <a:lnTo>
                  <a:pt x="2577185" y="207645"/>
                </a:lnTo>
                <a:lnTo>
                  <a:pt x="2585796" y="207645"/>
                </a:lnTo>
                <a:lnTo>
                  <a:pt x="2586164" y="208915"/>
                </a:lnTo>
                <a:lnTo>
                  <a:pt x="2586164" y="203835"/>
                </a:lnTo>
                <a:lnTo>
                  <a:pt x="2560167" y="203835"/>
                </a:lnTo>
                <a:lnTo>
                  <a:pt x="2558465" y="205105"/>
                </a:lnTo>
                <a:lnTo>
                  <a:pt x="2557361" y="205105"/>
                </a:lnTo>
                <a:lnTo>
                  <a:pt x="2555329" y="203835"/>
                </a:lnTo>
                <a:lnTo>
                  <a:pt x="2554427" y="203835"/>
                </a:lnTo>
                <a:lnTo>
                  <a:pt x="2552763" y="205105"/>
                </a:lnTo>
                <a:lnTo>
                  <a:pt x="2542756" y="205105"/>
                </a:lnTo>
                <a:lnTo>
                  <a:pt x="2541066" y="203835"/>
                </a:lnTo>
                <a:lnTo>
                  <a:pt x="2540190" y="203835"/>
                </a:lnTo>
                <a:lnTo>
                  <a:pt x="2538209" y="205105"/>
                </a:lnTo>
                <a:lnTo>
                  <a:pt x="2480907" y="205105"/>
                </a:lnTo>
                <a:lnTo>
                  <a:pt x="2480907" y="211455"/>
                </a:lnTo>
                <a:lnTo>
                  <a:pt x="2480335" y="211455"/>
                </a:lnTo>
                <a:lnTo>
                  <a:pt x="2468143" y="212725"/>
                </a:lnTo>
                <a:lnTo>
                  <a:pt x="2459075" y="212725"/>
                </a:lnTo>
                <a:lnTo>
                  <a:pt x="2456484" y="213995"/>
                </a:lnTo>
                <a:lnTo>
                  <a:pt x="2455329" y="213995"/>
                </a:lnTo>
                <a:lnTo>
                  <a:pt x="2453627" y="212725"/>
                </a:lnTo>
                <a:lnTo>
                  <a:pt x="2453132" y="212725"/>
                </a:lnTo>
                <a:lnTo>
                  <a:pt x="2452014" y="213995"/>
                </a:lnTo>
                <a:lnTo>
                  <a:pt x="2444978" y="213995"/>
                </a:lnTo>
                <a:lnTo>
                  <a:pt x="2442299" y="212725"/>
                </a:lnTo>
                <a:lnTo>
                  <a:pt x="2428646" y="212725"/>
                </a:lnTo>
                <a:lnTo>
                  <a:pt x="2426436" y="213995"/>
                </a:lnTo>
                <a:lnTo>
                  <a:pt x="2416733" y="213995"/>
                </a:lnTo>
                <a:lnTo>
                  <a:pt x="2415070" y="212725"/>
                </a:lnTo>
                <a:lnTo>
                  <a:pt x="2391384" y="212725"/>
                </a:lnTo>
                <a:lnTo>
                  <a:pt x="2389111" y="213995"/>
                </a:lnTo>
                <a:lnTo>
                  <a:pt x="2387676" y="213995"/>
                </a:lnTo>
                <a:lnTo>
                  <a:pt x="2385136" y="212725"/>
                </a:lnTo>
                <a:lnTo>
                  <a:pt x="2382164" y="212725"/>
                </a:lnTo>
                <a:lnTo>
                  <a:pt x="2379891" y="213995"/>
                </a:lnTo>
                <a:lnTo>
                  <a:pt x="2377833" y="213995"/>
                </a:lnTo>
                <a:lnTo>
                  <a:pt x="2374658" y="212725"/>
                </a:lnTo>
                <a:lnTo>
                  <a:pt x="2356510" y="212725"/>
                </a:lnTo>
                <a:lnTo>
                  <a:pt x="2354275" y="213995"/>
                </a:lnTo>
                <a:lnTo>
                  <a:pt x="2353360" y="213995"/>
                </a:lnTo>
                <a:lnTo>
                  <a:pt x="2351125" y="212725"/>
                </a:lnTo>
                <a:lnTo>
                  <a:pt x="2338146" y="212725"/>
                </a:lnTo>
                <a:lnTo>
                  <a:pt x="2336723" y="213995"/>
                </a:lnTo>
                <a:lnTo>
                  <a:pt x="2336228" y="213995"/>
                </a:lnTo>
                <a:lnTo>
                  <a:pt x="2333079" y="211455"/>
                </a:lnTo>
                <a:lnTo>
                  <a:pt x="2330361" y="212725"/>
                </a:lnTo>
                <a:lnTo>
                  <a:pt x="2327351" y="212725"/>
                </a:lnTo>
                <a:lnTo>
                  <a:pt x="2325420" y="213995"/>
                </a:lnTo>
                <a:lnTo>
                  <a:pt x="2323998" y="213995"/>
                </a:lnTo>
                <a:lnTo>
                  <a:pt x="2321382" y="212725"/>
                </a:lnTo>
                <a:lnTo>
                  <a:pt x="2320239" y="213995"/>
                </a:lnTo>
                <a:lnTo>
                  <a:pt x="2318283" y="212725"/>
                </a:lnTo>
                <a:lnTo>
                  <a:pt x="2278672" y="212725"/>
                </a:lnTo>
                <a:lnTo>
                  <a:pt x="2274455" y="211455"/>
                </a:lnTo>
                <a:lnTo>
                  <a:pt x="2273960" y="211455"/>
                </a:lnTo>
                <a:lnTo>
                  <a:pt x="2273338" y="210185"/>
                </a:lnTo>
                <a:lnTo>
                  <a:pt x="2275509" y="210185"/>
                </a:lnTo>
                <a:lnTo>
                  <a:pt x="2276056" y="208915"/>
                </a:lnTo>
                <a:lnTo>
                  <a:pt x="2285428" y="208915"/>
                </a:lnTo>
                <a:lnTo>
                  <a:pt x="2286571" y="210185"/>
                </a:lnTo>
                <a:lnTo>
                  <a:pt x="2287384" y="210185"/>
                </a:lnTo>
                <a:lnTo>
                  <a:pt x="2290673" y="208915"/>
                </a:lnTo>
                <a:lnTo>
                  <a:pt x="2293086" y="208915"/>
                </a:lnTo>
                <a:lnTo>
                  <a:pt x="2296274" y="210185"/>
                </a:lnTo>
                <a:lnTo>
                  <a:pt x="2327592" y="210185"/>
                </a:lnTo>
                <a:lnTo>
                  <a:pt x="2338260" y="211455"/>
                </a:lnTo>
                <a:lnTo>
                  <a:pt x="2344648" y="210185"/>
                </a:lnTo>
                <a:lnTo>
                  <a:pt x="2402878" y="210185"/>
                </a:lnTo>
                <a:lnTo>
                  <a:pt x="2410803" y="211455"/>
                </a:lnTo>
                <a:lnTo>
                  <a:pt x="2418727" y="210185"/>
                </a:lnTo>
                <a:lnTo>
                  <a:pt x="2425115" y="211455"/>
                </a:lnTo>
                <a:lnTo>
                  <a:pt x="2431516" y="210185"/>
                </a:lnTo>
                <a:lnTo>
                  <a:pt x="2446439" y="210185"/>
                </a:lnTo>
                <a:lnTo>
                  <a:pt x="2451912" y="211455"/>
                </a:lnTo>
                <a:lnTo>
                  <a:pt x="2453157" y="211455"/>
                </a:lnTo>
                <a:lnTo>
                  <a:pt x="2458631" y="210185"/>
                </a:lnTo>
                <a:lnTo>
                  <a:pt x="2471420" y="211455"/>
                </a:lnTo>
                <a:lnTo>
                  <a:pt x="2475687" y="210185"/>
                </a:lnTo>
                <a:lnTo>
                  <a:pt x="2480221" y="210185"/>
                </a:lnTo>
                <a:lnTo>
                  <a:pt x="2480907" y="211455"/>
                </a:lnTo>
                <a:lnTo>
                  <a:pt x="2480907" y="205105"/>
                </a:lnTo>
                <a:lnTo>
                  <a:pt x="2479167" y="206375"/>
                </a:lnTo>
                <a:lnTo>
                  <a:pt x="2475687" y="206375"/>
                </a:lnTo>
                <a:lnTo>
                  <a:pt x="2473210" y="205105"/>
                </a:lnTo>
                <a:lnTo>
                  <a:pt x="2465501" y="205105"/>
                </a:lnTo>
                <a:lnTo>
                  <a:pt x="2461806" y="207645"/>
                </a:lnTo>
                <a:lnTo>
                  <a:pt x="2460294" y="207645"/>
                </a:lnTo>
                <a:lnTo>
                  <a:pt x="2457399" y="206375"/>
                </a:lnTo>
                <a:lnTo>
                  <a:pt x="2456015" y="205105"/>
                </a:lnTo>
                <a:lnTo>
                  <a:pt x="2446172" y="205105"/>
                </a:lnTo>
                <a:lnTo>
                  <a:pt x="2444445" y="206375"/>
                </a:lnTo>
                <a:lnTo>
                  <a:pt x="2439085" y="206375"/>
                </a:lnTo>
                <a:lnTo>
                  <a:pt x="2437955" y="205105"/>
                </a:lnTo>
                <a:lnTo>
                  <a:pt x="2436457" y="205105"/>
                </a:lnTo>
                <a:lnTo>
                  <a:pt x="2436317" y="203835"/>
                </a:lnTo>
                <a:lnTo>
                  <a:pt x="2436901" y="202565"/>
                </a:lnTo>
                <a:lnTo>
                  <a:pt x="2437460" y="202565"/>
                </a:lnTo>
                <a:lnTo>
                  <a:pt x="2439492" y="203835"/>
                </a:lnTo>
                <a:lnTo>
                  <a:pt x="2465501" y="203835"/>
                </a:lnTo>
                <a:lnTo>
                  <a:pt x="2468194" y="202565"/>
                </a:lnTo>
                <a:lnTo>
                  <a:pt x="2470289" y="202565"/>
                </a:lnTo>
                <a:lnTo>
                  <a:pt x="2473375" y="201295"/>
                </a:lnTo>
                <a:lnTo>
                  <a:pt x="2477389" y="201295"/>
                </a:lnTo>
                <a:lnTo>
                  <a:pt x="2478252" y="202565"/>
                </a:lnTo>
                <a:lnTo>
                  <a:pt x="2504236" y="202565"/>
                </a:lnTo>
                <a:lnTo>
                  <a:pt x="2505316" y="201295"/>
                </a:lnTo>
                <a:lnTo>
                  <a:pt x="2506853" y="200025"/>
                </a:lnTo>
                <a:lnTo>
                  <a:pt x="2507450" y="200025"/>
                </a:lnTo>
                <a:lnTo>
                  <a:pt x="2512237" y="202565"/>
                </a:lnTo>
                <a:lnTo>
                  <a:pt x="2520518" y="202565"/>
                </a:lnTo>
                <a:lnTo>
                  <a:pt x="2524201" y="201295"/>
                </a:lnTo>
                <a:lnTo>
                  <a:pt x="2525052" y="201295"/>
                </a:lnTo>
                <a:lnTo>
                  <a:pt x="2527274" y="200025"/>
                </a:lnTo>
                <a:lnTo>
                  <a:pt x="2532138" y="200025"/>
                </a:lnTo>
                <a:lnTo>
                  <a:pt x="2533497" y="198755"/>
                </a:lnTo>
                <a:lnTo>
                  <a:pt x="2534120" y="198755"/>
                </a:lnTo>
                <a:lnTo>
                  <a:pt x="2536456" y="200025"/>
                </a:lnTo>
                <a:lnTo>
                  <a:pt x="2538730" y="200025"/>
                </a:lnTo>
                <a:lnTo>
                  <a:pt x="2541282" y="201295"/>
                </a:lnTo>
                <a:lnTo>
                  <a:pt x="2543149" y="201295"/>
                </a:lnTo>
                <a:lnTo>
                  <a:pt x="2543975" y="200025"/>
                </a:lnTo>
                <a:lnTo>
                  <a:pt x="2549677" y="200025"/>
                </a:lnTo>
                <a:lnTo>
                  <a:pt x="2551226" y="198755"/>
                </a:lnTo>
                <a:lnTo>
                  <a:pt x="2552217" y="197485"/>
                </a:lnTo>
                <a:lnTo>
                  <a:pt x="2554579" y="197485"/>
                </a:lnTo>
                <a:lnTo>
                  <a:pt x="2554935" y="198755"/>
                </a:lnTo>
                <a:lnTo>
                  <a:pt x="2555252" y="198755"/>
                </a:lnTo>
                <a:lnTo>
                  <a:pt x="2555570" y="200025"/>
                </a:lnTo>
                <a:lnTo>
                  <a:pt x="2558529" y="200025"/>
                </a:lnTo>
                <a:lnTo>
                  <a:pt x="2558770" y="198755"/>
                </a:lnTo>
                <a:lnTo>
                  <a:pt x="2559596" y="197485"/>
                </a:lnTo>
                <a:lnTo>
                  <a:pt x="2567711" y="197485"/>
                </a:lnTo>
                <a:lnTo>
                  <a:pt x="2576842" y="196215"/>
                </a:lnTo>
                <a:lnTo>
                  <a:pt x="2592476" y="196215"/>
                </a:lnTo>
                <a:lnTo>
                  <a:pt x="2593949" y="194945"/>
                </a:lnTo>
                <a:lnTo>
                  <a:pt x="2632951" y="194945"/>
                </a:lnTo>
                <a:lnTo>
                  <a:pt x="2634881" y="193675"/>
                </a:lnTo>
                <a:lnTo>
                  <a:pt x="2641600" y="193675"/>
                </a:lnTo>
                <a:lnTo>
                  <a:pt x="2643848" y="194945"/>
                </a:lnTo>
                <a:lnTo>
                  <a:pt x="2644229" y="194945"/>
                </a:lnTo>
                <a:lnTo>
                  <a:pt x="2646476" y="193675"/>
                </a:lnTo>
                <a:lnTo>
                  <a:pt x="2669324" y="193675"/>
                </a:lnTo>
                <a:lnTo>
                  <a:pt x="2671241" y="192405"/>
                </a:lnTo>
                <a:lnTo>
                  <a:pt x="2678531" y="192405"/>
                </a:lnTo>
                <a:lnTo>
                  <a:pt x="2687967" y="191135"/>
                </a:lnTo>
                <a:lnTo>
                  <a:pt x="2688933" y="191135"/>
                </a:lnTo>
                <a:lnTo>
                  <a:pt x="2691206" y="189865"/>
                </a:lnTo>
                <a:lnTo>
                  <a:pt x="2692501" y="191135"/>
                </a:lnTo>
                <a:lnTo>
                  <a:pt x="2695041" y="192405"/>
                </a:lnTo>
                <a:lnTo>
                  <a:pt x="2696324" y="192405"/>
                </a:lnTo>
                <a:lnTo>
                  <a:pt x="2698292" y="191135"/>
                </a:lnTo>
                <a:lnTo>
                  <a:pt x="2699156" y="189865"/>
                </a:lnTo>
                <a:lnTo>
                  <a:pt x="2701163" y="189865"/>
                </a:lnTo>
                <a:lnTo>
                  <a:pt x="2701442" y="188595"/>
                </a:lnTo>
                <a:lnTo>
                  <a:pt x="2699867" y="187325"/>
                </a:lnTo>
                <a:lnTo>
                  <a:pt x="2699029" y="186055"/>
                </a:lnTo>
                <a:lnTo>
                  <a:pt x="2697454" y="184785"/>
                </a:lnTo>
                <a:lnTo>
                  <a:pt x="2678963" y="184785"/>
                </a:lnTo>
                <a:lnTo>
                  <a:pt x="2678201" y="186055"/>
                </a:lnTo>
                <a:lnTo>
                  <a:pt x="2673947" y="186055"/>
                </a:lnTo>
                <a:lnTo>
                  <a:pt x="2672994" y="184785"/>
                </a:lnTo>
                <a:lnTo>
                  <a:pt x="2660192" y="184785"/>
                </a:lnTo>
                <a:lnTo>
                  <a:pt x="2659367" y="186055"/>
                </a:lnTo>
                <a:lnTo>
                  <a:pt x="2658770" y="186055"/>
                </a:lnTo>
                <a:lnTo>
                  <a:pt x="2656979" y="184785"/>
                </a:lnTo>
                <a:lnTo>
                  <a:pt x="2655900" y="186055"/>
                </a:lnTo>
                <a:lnTo>
                  <a:pt x="2651747" y="186055"/>
                </a:lnTo>
                <a:lnTo>
                  <a:pt x="2649524" y="184785"/>
                </a:lnTo>
                <a:lnTo>
                  <a:pt x="2634996" y="184785"/>
                </a:lnTo>
                <a:lnTo>
                  <a:pt x="2633014" y="186055"/>
                </a:lnTo>
                <a:lnTo>
                  <a:pt x="2566809" y="186055"/>
                </a:lnTo>
                <a:lnTo>
                  <a:pt x="2565095" y="187325"/>
                </a:lnTo>
                <a:lnTo>
                  <a:pt x="2559647" y="187325"/>
                </a:lnTo>
                <a:lnTo>
                  <a:pt x="2557551" y="186055"/>
                </a:lnTo>
                <a:lnTo>
                  <a:pt x="2554287" y="186055"/>
                </a:lnTo>
                <a:lnTo>
                  <a:pt x="2554274" y="184785"/>
                </a:lnTo>
                <a:lnTo>
                  <a:pt x="2554465" y="184785"/>
                </a:lnTo>
                <a:lnTo>
                  <a:pt x="2555773" y="183515"/>
                </a:lnTo>
                <a:lnTo>
                  <a:pt x="2560523" y="183515"/>
                </a:lnTo>
                <a:lnTo>
                  <a:pt x="2562250" y="184785"/>
                </a:lnTo>
                <a:lnTo>
                  <a:pt x="2563114" y="183515"/>
                </a:lnTo>
                <a:lnTo>
                  <a:pt x="2577007" y="183515"/>
                </a:lnTo>
                <a:lnTo>
                  <a:pt x="2578150" y="184785"/>
                </a:lnTo>
                <a:lnTo>
                  <a:pt x="2578671" y="183515"/>
                </a:lnTo>
                <a:lnTo>
                  <a:pt x="2585288" y="183515"/>
                </a:lnTo>
                <a:lnTo>
                  <a:pt x="2588882" y="184785"/>
                </a:lnTo>
                <a:lnTo>
                  <a:pt x="2589339" y="184785"/>
                </a:lnTo>
                <a:lnTo>
                  <a:pt x="2590762" y="183515"/>
                </a:lnTo>
                <a:lnTo>
                  <a:pt x="2608161" y="183515"/>
                </a:lnTo>
                <a:lnTo>
                  <a:pt x="2609050" y="182245"/>
                </a:lnTo>
                <a:lnTo>
                  <a:pt x="2625394" y="182245"/>
                </a:lnTo>
                <a:lnTo>
                  <a:pt x="2628379" y="180975"/>
                </a:lnTo>
                <a:lnTo>
                  <a:pt x="2631363" y="180975"/>
                </a:lnTo>
                <a:lnTo>
                  <a:pt x="2634869" y="182245"/>
                </a:lnTo>
                <a:lnTo>
                  <a:pt x="2636824" y="182245"/>
                </a:lnTo>
                <a:lnTo>
                  <a:pt x="2637701" y="180975"/>
                </a:lnTo>
                <a:lnTo>
                  <a:pt x="2645880" y="180975"/>
                </a:lnTo>
                <a:lnTo>
                  <a:pt x="2645562" y="179705"/>
                </a:lnTo>
                <a:lnTo>
                  <a:pt x="2638666" y="179705"/>
                </a:lnTo>
                <a:lnTo>
                  <a:pt x="2637739" y="178435"/>
                </a:lnTo>
                <a:lnTo>
                  <a:pt x="2638374" y="175895"/>
                </a:lnTo>
                <a:lnTo>
                  <a:pt x="2639110" y="175895"/>
                </a:lnTo>
                <a:lnTo>
                  <a:pt x="2638082" y="173355"/>
                </a:lnTo>
                <a:lnTo>
                  <a:pt x="2661170" y="173355"/>
                </a:lnTo>
                <a:lnTo>
                  <a:pt x="2662999" y="172085"/>
                </a:lnTo>
                <a:lnTo>
                  <a:pt x="2666568" y="172085"/>
                </a:lnTo>
                <a:lnTo>
                  <a:pt x="2666771" y="170815"/>
                </a:lnTo>
                <a:lnTo>
                  <a:pt x="2666873" y="169545"/>
                </a:lnTo>
                <a:lnTo>
                  <a:pt x="2665780" y="169545"/>
                </a:lnTo>
                <a:lnTo>
                  <a:pt x="2664295" y="168275"/>
                </a:lnTo>
                <a:lnTo>
                  <a:pt x="2663164" y="167005"/>
                </a:lnTo>
                <a:lnTo>
                  <a:pt x="2657932" y="167005"/>
                </a:lnTo>
                <a:lnTo>
                  <a:pt x="2656789" y="168275"/>
                </a:lnTo>
                <a:lnTo>
                  <a:pt x="2654630" y="168275"/>
                </a:lnTo>
                <a:lnTo>
                  <a:pt x="2652306" y="167005"/>
                </a:lnTo>
                <a:lnTo>
                  <a:pt x="2650566" y="167005"/>
                </a:lnTo>
                <a:lnTo>
                  <a:pt x="2648293" y="168275"/>
                </a:lnTo>
                <a:lnTo>
                  <a:pt x="2647721" y="169545"/>
                </a:lnTo>
                <a:lnTo>
                  <a:pt x="2642870" y="169545"/>
                </a:lnTo>
                <a:lnTo>
                  <a:pt x="2639720" y="167005"/>
                </a:lnTo>
                <a:lnTo>
                  <a:pt x="2638628" y="168275"/>
                </a:lnTo>
                <a:lnTo>
                  <a:pt x="2636405" y="169545"/>
                </a:lnTo>
                <a:lnTo>
                  <a:pt x="2635250" y="169545"/>
                </a:lnTo>
                <a:lnTo>
                  <a:pt x="2632697" y="168275"/>
                </a:lnTo>
                <a:lnTo>
                  <a:pt x="2631363" y="168275"/>
                </a:lnTo>
                <a:lnTo>
                  <a:pt x="2628214" y="169545"/>
                </a:lnTo>
                <a:lnTo>
                  <a:pt x="2627833" y="169545"/>
                </a:lnTo>
                <a:lnTo>
                  <a:pt x="2627833" y="173355"/>
                </a:lnTo>
                <a:lnTo>
                  <a:pt x="2627515" y="174625"/>
                </a:lnTo>
                <a:lnTo>
                  <a:pt x="2626461" y="175895"/>
                </a:lnTo>
                <a:lnTo>
                  <a:pt x="2625902" y="175895"/>
                </a:lnTo>
                <a:lnTo>
                  <a:pt x="2625013" y="174625"/>
                </a:lnTo>
                <a:lnTo>
                  <a:pt x="2625636" y="173355"/>
                </a:lnTo>
                <a:lnTo>
                  <a:pt x="2627833" y="173355"/>
                </a:lnTo>
                <a:lnTo>
                  <a:pt x="2627833" y="169545"/>
                </a:lnTo>
                <a:lnTo>
                  <a:pt x="2626474" y="169545"/>
                </a:lnTo>
                <a:lnTo>
                  <a:pt x="2624810" y="168275"/>
                </a:lnTo>
                <a:lnTo>
                  <a:pt x="2620734" y="168275"/>
                </a:lnTo>
                <a:lnTo>
                  <a:pt x="2620060" y="169545"/>
                </a:lnTo>
                <a:lnTo>
                  <a:pt x="2618803" y="170815"/>
                </a:lnTo>
                <a:lnTo>
                  <a:pt x="2618232" y="170815"/>
                </a:lnTo>
                <a:lnTo>
                  <a:pt x="2615628" y="169545"/>
                </a:lnTo>
                <a:lnTo>
                  <a:pt x="2613609" y="169545"/>
                </a:lnTo>
                <a:lnTo>
                  <a:pt x="2610764" y="170815"/>
                </a:lnTo>
                <a:lnTo>
                  <a:pt x="2609824" y="170815"/>
                </a:lnTo>
                <a:lnTo>
                  <a:pt x="2607360" y="169545"/>
                </a:lnTo>
                <a:lnTo>
                  <a:pt x="2598369" y="169545"/>
                </a:lnTo>
                <a:lnTo>
                  <a:pt x="2598369" y="175895"/>
                </a:lnTo>
                <a:lnTo>
                  <a:pt x="2592882" y="175895"/>
                </a:lnTo>
                <a:lnTo>
                  <a:pt x="2592641" y="174625"/>
                </a:lnTo>
                <a:lnTo>
                  <a:pt x="2597988" y="174625"/>
                </a:lnTo>
                <a:lnTo>
                  <a:pt x="2598369" y="175895"/>
                </a:lnTo>
                <a:lnTo>
                  <a:pt x="2598369" y="169545"/>
                </a:lnTo>
                <a:lnTo>
                  <a:pt x="2596184" y="169545"/>
                </a:lnTo>
                <a:lnTo>
                  <a:pt x="2595105" y="170815"/>
                </a:lnTo>
                <a:lnTo>
                  <a:pt x="2594610" y="170815"/>
                </a:lnTo>
                <a:lnTo>
                  <a:pt x="2592654" y="169545"/>
                </a:lnTo>
                <a:lnTo>
                  <a:pt x="2583611" y="169545"/>
                </a:lnTo>
                <a:lnTo>
                  <a:pt x="2583611" y="175895"/>
                </a:lnTo>
                <a:lnTo>
                  <a:pt x="2572969" y="175895"/>
                </a:lnTo>
                <a:lnTo>
                  <a:pt x="2572956" y="174625"/>
                </a:lnTo>
                <a:lnTo>
                  <a:pt x="2583281" y="174625"/>
                </a:lnTo>
                <a:lnTo>
                  <a:pt x="2583611" y="175895"/>
                </a:lnTo>
                <a:lnTo>
                  <a:pt x="2583611" y="169545"/>
                </a:lnTo>
                <a:lnTo>
                  <a:pt x="2582087" y="169545"/>
                </a:lnTo>
                <a:lnTo>
                  <a:pt x="2580195" y="170815"/>
                </a:lnTo>
                <a:lnTo>
                  <a:pt x="2562961" y="170815"/>
                </a:lnTo>
                <a:lnTo>
                  <a:pt x="2561323" y="169545"/>
                </a:lnTo>
                <a:lnTo>
                  <a:pt x="2558224" y="169545"/>
                </a:lnTo>
                <a:lnTo>
                  <a:pt x="2558224" y="175895"/>
                </a:lnTo>
                <a:lnTo>
                  <a:pt x="2555913" y="175895"/>
                </a:lnTo>
                <a:lnTo>
                  <a:pt x="2556675" y="174625"/>
                </a:lnTo>
                <a:lnTo>
                  <a:pt x="2558008" y="174625"/>
                </a:lnTo>
                <a:lnTo>
                  <a:pt x="2558224" y="175895"/>
                </a:lnTo>
                <a:lnTo>
                  <a:pt x="2558224" y="169545"/>
                </a:lnTo>
                <a:lnTo>
                  <a:pt x="2549499" y="169545"/>
                </a:lnTo>
                <a:lnTo>
                  <a:pt x="2548979" y="169849"/>
                </a:lnTo>
                <a:lnTo>
                  <a:pt x="2548979" y="175895"/>
                </a:lnTo>
                <a:lnTo>
                  <a:pt x="2546769" y="175895"/>
                </a:lnTo>
                <a:lnTo>
                  <a:pt x="2547505" y="174625"/>
                </a:lnTo>
                <a:lnTo>
                  <a:pt x="2548636" y="174625"/>
                </a:lnTo>
                <a:lnTo>
                  <a:pt x="2548979" y="175895"/>
                </a:lnTo>
                <a:lnTo>
                  <a:pt x="2548979" y="169849"/>
                </a:lnTo>
                <a:lnTo>
                  <a:pt x="2547239" y="170815"/>
                </a:lnTo>
                <a:lnTo>
                  <a:pt x="2540203" y="170815"/>
                </a:lnTo>
                <a:lnTo>
                  <a:pt x="2540203" y="187325"/>
                </a:lnTo>
                <a:lnTo>
                  <a:pt x="2538793" y="188595"/>
                </a:lnTo>
                <a:lnTo>
                  <a:pt x="2538298" y="188595"/>
                </a:lnTo>
                <a:lnTo>
                  <a:pt x="2537891" y="187325"/>
                </a:lnTo>
                <a:lnTo>
                  <a:pt x="2540203" y="187325"/>
                </a:lnTo>
                <a:lnTo>
                  <a:pt x="2540203" y="170815"/>
                </a:lnTo>
                <a:lnTo>
                  <a:pt x="2534818" y="170815"/>
                </a:lnTo>
                <a:lnTo>
                  <a:pt x="2532659" y="172085"/>
                </a:lnTo>
                <a:lnTo>
                  <a:pt x="2521458" y="172085"/>
                </a:lnTo>
                <a:lnTo>
                  <a:pt x="2521458" y="197485"/>
                </a:lnTo>
                <a:lnTo>
                  <a:pt x="2521000" y="198755"/>
                </a:lnTo>
                <a:lnTo>
                  <a:pt x="2517914" y="198755"/>
                </a:lnTo>
                <a:lnTo>
                  <a:pt x="2517533" y="197485"/>
                </a:lnTo>
                <a:lnTo>
                  <a:pt x="2521458" y="197485"/>
                </a:lnTo>
                <a:lnTo>
                  <a:pt x="2521458" y="172085"/>
                </a:lnTo>
                <a:lnTo>
                  <a:pt x="2519896" y="172085"/>
                </a:lnTo>
                <a:lnTo>
                  <a:pt x="2514422" y="173164"/>
                </a:lnTo>
                <a:lnTo>
                  <a:pt x="2514422" y="187325"/>
                </a:lnTo>
                <a:lnTo>
                  <a:pt x="2513406" y="188595"/>
                </a:lnTo>
                <a:lnTo>
                  <a:pt x="2511336" y="188595"/>
                </a:lnTo>
                <a:lnTo>
                  <a:pt x="2510739" y="187325"/>
                </a:lnTo>
                <a:lnTo>
                  <a:pt x="2514422" y="187325"/>
                </a:lnTo>
                <a:lnTo>
                  <a:pt x="2514422" y="173164"/>
                </a:lnTo>
                <a:lnTo>
                  <a:pt x="2513444" y="173355"/>
                </a:lnTo>
                <a:lnTo>
                  <a:pt x="2512047" y="172085"/>
                </a:lnTo>
                <a:lnTo>
                  <a:pt x="2509837" y="170815"/>
                </a:lnTo>
                <a:lnTo>
                  <a:pt x="2508948" y="170815"/>
                </a:lnTo>
                <a:lnTo>
                  <a:pt x="2506726" y="172085"/>
                </a:lnTo>
                <a:lnTo>
                  <a:pt x="2506319" y="172085"/>
                </a:lnTo>
                <a:lnTo>
                  <a:pt x="2506319" y="177165"/>
                </a:lnTo>
                <a:lnTo>
                  <a:pt x="2504287" y="178435"/>
                </a:lnTo>
                <a:lnTo>
                  <a:pt x="2500236" y="177165"/>
                </a:lnTo>
                <a:lnTo>
                  <a:pt x="2499766" y="177165"/>
                </a:lnTo>
                <a:lnTo>
                  <a:pt x="2500299" y="175895"/>
                </a:lnTo>
                <a:lnTo>
                  <a:pt x="2504935" y="175895"/>
                </a:lnTo>
                <a:lnTo>
                  <a:pt x="2506319" y="177165"/>
                </a:lnTo>
                <a:lnTo>
                  <a:pt x="2506319" y="172085"/>
                </a:lnTo>
                <a:lnTo>
                  <a:pt x="2505252" y="172085"/>
                </a:lnTo>
                <a:lnTo>
                  <a:pt x="2502141" y="173355"/>
                </a:lnTo>
                <a:lnTo>
                  <a:pt x="2500782" y="173355"/>
                </a:lnTo>
                <a:lnTo>
                  <a:pt x="2498636" y="174625"/>
                </a:lnTo>
                <a:lnTo>
                  <a:pt x="2497721" y="174625"/>
                </a:lnTo>
                <a:lnTo>
                  <a:pt x="2496642" y="173355"/>
                </a:lnTo>
                <a:lnTo>
                  <a:pt x="2495575" y="172085"/>
                </a:lnTo>
                <a:lnTo>
                  <a:pt x="2494153" y="173355"/>
                </a:lnTo>
                <a:lnTo>
                  <a:pt x="2489708" y="173355"/>
                </a:lnTo>
                <a:lnTo>
                  <a:pt x="2488184" y="172085"/>
                </a:lnTo>
                <a:lnTo>
                  <a:pt x="2484526" y="173355"/>
                </a:lnTo>
                <a:lnTo>
                  <a:pt x="2482392" y="173355"/>
                </a:lnTo>
                <a:lnTo>
                  <a:pt x="2479764" y="172085"/>
                </a:lnTo>
                <a:lnTo>
                  <a:pt x="2477312" y="172085"/>
                </a:lnTo>
                <a:lnTo>
                  <a:pt x="2475890" y="173355"/>
                </a:lnTo>
                <a:lnTo>
                  <a:pt x="2469718" y="173355"/>
                </a:lnTo>
                <a:lnTo>
                  <a:pt x="2469718" y="177165"/>
                </a:lnTo>
                <a:lnTo>
                  <a:pt x="2468359" y="177165"/>
                </a:lnTo>
                <a:lnTo>
                  <a:pt x="2468359" y="198755"/>
                </a:lnTo>
                <a:lnTo>
                  <a:pt x="2467927" y="200025"/>
                </a:lnTo>
                <a:lnTo>
                  <a:pt x="2464562" y="200025"/>
                </a:lnTo>
                <a:lnTo>
                  <a:pt x="2464981" y="198755"/>
                </a:lnTo>
                <a:lnTo>
                  <a:pt x="2468359" y="198755"/>
                </a:lnTo>
                <a:lnTo>
                  <a:pt x="2468359" y="177165"/>
                </a:lnTo>
                <a:lnTo>
                  <a:pt x="2465921" y="177165"/>
                </a:lnTo>
                <a:lnTo>
                  <a:pt x="2457704" y="177165"/>
                </a:lnTo>
                <a:lnTo>
                  <a:pt x="2459126" y="175895"/>
                </a:lnTo>
                <a:lnTo>
                  <a:pt x="2463965" y="175895"/>
                </a:lnTo>
                <a:lnTo>
                  <a:pt x="2465921" y="177165"/>
                </a:lnTo>
                <a:lnTo>
                  <a:pt x="2467724" y="175895"/>
                </a:lnTo>
                <a:lnTo>
                  <a:pt x="2469718" y="177165"/>
                </a:lnTo>
                <a:lnTo>
                  <a:pt x="2469718" y="173355"/>
                </a:lnTo>
                <a:lnTo>
                  <a:pt x="2464765" y="173355"/>
                </a:lnTo>
                <a:lnTo>
                  <a:pt x="2460752" y="172085"/>
                </a:lnTo>
                <a:lnTo>
                  <a:pt x="2459825" y="172085"/>
                </a:lnTo>
                <a:lnTo>
                  <a:pt x="2458745" y="169545"/>
                </a:lnTo>
                <a:lnTo>
                  <a:pt x="2473731" y="169545"/>
                </a:lnTo>
                <a:lnTo>
                  <a:pt x="2475839" y="167005"/>
                </a:lnTo>
                <a:lnTo>
                  <a:pt x="2477097" y="167005"/>
                </a:lnTo>
                <a:lnTo>
                  <a:pt x="2477986" y="165735"/>
                </a:lnTo>
                <a:lnTo>
                  <a:pt x="2480056" y="168275"/>
                </a:lnTo>
                <a:lnTo>
                  <a:pt x="2481389" y="169545"/>
                </a:lnTo>
                <a:lnTo>
                  <a:pt x="2483980" y="167005"/>
                </a:lnTo>
                <a:lnTo>
                  <a:pt x="2503093" y="167005"/>
                </a:lnTo>
                <a:lnTo>
                  <a:pt x="2504579" y="168275"/>
                </a:lnTo>
                <a:lnTo>
                  <a:pt x="2505786" y="168275"/>
                </a:lnTo>
                <a:lnTo>
                  <a:pt x="2508021" y="167005"/>
                </a:lnTo>
                <a:lnTo>
                  <a:pt x="2511971" y="167005"/>
                </a:lnTo>
                <a:lnTo>
                  <a:pt x="2513876" y="165735"/>
                </a:lnTo>
                <a:lnTo>
                  <a:pt x="2515019" y="165735"/>
                </a:lnTo>
                <a:lnTo>
                  <a:pt x="2517089" y="167005"/>
                </a:lnTo>
                <a:lnTo>
                  <a:pt x="2520340" y="167005"/>
                </a:lnTo>
                <a:lnTo>
                  <a:pt x="2521712" y="168275"/>
                </a:lnTo>
                <a:lnTo>
                  <a:pt x="2523858" y="169545"/>
                </a:lnTo>
                <a:lnTo>
                  <a:pt x="2524772" y="169545"/>
                </a:lnTo>
                <a:lnTo>
                  <a:pt x="2526665" y="168275"/>
                </a:lnTo>
                <a:lnTo>
                  <a:pt x="2527439" y="167005"/>
                </a:lnTo>
                <a:lnTo>
                  <a:pt x="2539898" y="167005"/>
                </a:lnTo>
                <a:lnTo>
                  <a:pt x="2542730" y="165735"/>
                </a:lnTo>
                <a:lnTo>
                  <a:pt x="2544483" y="165735"/>
                </a:lnTo>
                <a:lnTo>
                  <a:pt x="2547328" y="167005"/>
                </a:lnTo>
                <a:lnTo>
                  <a:pt x="2550401" y="167005"/>
                </a:lnTo>
                <a:lnTo>
                  <a:pt x="2551226" y="165735"/>
                </a:lnTo>
                <a:lnTo>
                  <a:pt x="2558224" y="165735"/>
                </a:lnTo>
                <a:lnTo>
                  <a:pt x="2560485" y="167005"/>
                </a:lnTo>
                <a:lnTo>
                  <a:pt x="2561590" y="167005"/>
                </a:lnTo>
                <a:lnTo>
                  <a:pt x="2563126" y="165735"/>
                </a:lnTo>
                <a:lnTo>
                  <a:pt x="2563571" y="165735"/>
                </a:lnTo>
                <a:lnTo>
                  <a:pt x="2564727" y="164465"/>
                </a:lnTo>
                <a:lnTo>
                  <a:pt x="2580157" y="164465"/>
                </a:lnTo>
                <a:lnTo>
                  <a:pt x="2582253" y="165735"/>
                </a:lnTo>
                <a:lnTo>
                  <a:pt x="2583002" y="165735"/>
                </a:lnTo>
                <a:lnTo>
                  <a:pt x="2585796" y="164465"/>
                </a:lnTo>
                <a:lnTo>
                  <a:pt x="2588526" y="165735"/>
                </a:lnTo>
                <a:lnTo>
                  <a:pt x="2590889" y="164465"/>
                </a:lnTo>
                <a:lnTo>
                  <a:pt x="2592222" y="164465"/>
                </a:lnTo>
                <a:lnTo>
                  <a:pt x="2595422" y="165735"/>
                </a:lnTo>
                <a:lnTo>
                  <a:pt x="2597188" y="165735"/>
                </a:lnTo>
                <a:lnTo>
                  <a:pt x="2600007" y="164465"/>
                </a:lnTo>
                <a:lnTo>
                  <a:pt x="2609050" y="164465"/>
                </a:lnTo>
                <a:lnTo>
                  <a:pt x="2610485" y="163195"/>
                </a:lnTo>
                <a:lnTo>
                  <a:pt x="2611920" y="161925"/>
                </a:lnTo>
                <a:lnTo>
                  <a:pt x="2613355" y="160655"/>
                </a:lnTo>
                <a:lnTo>
                  <a:pt x="2614257" y="160655"/>
                </a:lnTo>
                <a:lnTo>
                  <a:pt x="2616466" y="161925"/>
                </a:lnTo>
                <a:lnTo>
                  <a:pt x="2617838" y="163195"/>
                </a:lnTo>
                <a:lnTo>
                  <a:pt x="2622473" y="161925"/>
                </a:lnTo>
                <a:lnTo>
                  <a:pt x="2629674" y="161925"/>
                </a:lnTo>
                <a:lnTo>
                  <a:pt x="2629217" y="160655"/>
                </a:lnTo>
                <a:lnTo>
                  <a:pt x="2628138" y="158115"/>
                </a:lnTo>
                <a:lnTo>
                  <a:pt x="2627401" y="158115"/>
                </a:lnTo>
                <a:lnTo>
                  <a:pt x="2623464" y="156845"/>
                </a:lnTo>
                <a:lnTo>
                  <a:pt x="2616390" y="156845"/>
                </a:lnTo>
                <a:lnTo>
                  <a:pt x="2616606" y="155575"/>
                </a:lnTo>
                <a:lnTo>
                  <a:pt x="2617698" y="154305"/>
                </a:lnTo>
                <a:lnTo>
                  <a:pt x="2618359" y="154305"/>
                </a:lnTo>
                <a:lnTo>
                  <a:pt x="2619933" y="153035"/>
                </a:lnTo>
                <a:lnTo>
                  <a:pt x="2619603" y="151765"/>
                </a:lnTo>
                <a:lnTo>
                  <a:pt x="2602636" y="151765"/>
                </a:lnTo>
                <a:lnTo>
                  <a:pt x="2602344" y="153035"/>
                </a:lnTo>
                <a:lnTo>
                  <a:pt x="2601861" y="153035"/>
                </a:lnTo>
                <a:lnTo>
                  <a:pt x="2603881" y="154305"/>
                </a:lnTo>
                <a:lnTo>
                  <a:pt x="2605278" y="155575"/>
                </a:lnTo>
                <a:lnTo>
                  <a:pt x="2607335" y="155575"/>
                </a:lnTo>
                <a:lnTo>
                  <a:pt x="2607500" y="156845"/>
                </a:lnTo>
                <a:lnTo>
                  <a:pt x="2600769" y="156845"/>
                </a:lnTo>
                <a:lnTo>
                  <a:pt x="2598509" y="158115"/>
                </a:lnTo>
                <a:lnTo>
                  <a:pt x="2596273" y="158115"/>
                </a:lnTo>
                <a:lnTo>
                  <a:pt x="2595041" y="156845"/>
                </a:lnTo>
                <a:lnTo>
                  <a:pt x="2592679" y="155575"/>
                </a:lnTo>
                <a:lnTo>
                  <a:pt x="2591841" y="156845"/>
                </a:lnTo>
                <a:lnTo>
                  <a:pt x="2590736" y="158115"/>
                </a:lnTo>
                <a:lnTo>
                  <a:pt x="2588768" y="158115"/>
                </a:lnTo>
                <a:lnTo>
                  <a:pt x="2587752" y="155575"/>
                </a:lnTo>
                <a:lnTo>
                  <a:pt x="2587231" y="154305"/>
                </a:lnTo>
                <a:lnTo>
                  <a:pt x="2585326" y="153035"/>
                </a:lnTo>
                <a:lnTo>
                  <a:pt x="2580411" y="153035"/>
                </a:lnTo>
                <a:lnTo>
                  <a:pt x="2578430" y="154305"/>
                </a:lnTo>
                <a:lnTo>
                  <a:pt x="2575712" y="155575"/>
                </a:lnTo>
                <a:lnTo>
                  <a:pt x="2574747" y="155575"/>
                </a:lnTo>
                <a:lnTo>
                  <a:pt x="2572601" y="154305"/>
                </a:lnTo>
                <a:lnTo>
                  <a:pt x="2571216" y="153035"/>
                </a:lnTo>
                <a:lnTo>
                  <a:pt x="2566797" y="153035"/>
                </a:lnTo>
                <a:lnTo>
                  <a:pt x="2567990" y="151765"/>
                </a:lnTo>
                <a:lnTo>
                  <a:pt x="2568905" y="150495"/>
                </a:lnTo>
                <a:lnTo>
                  <a:pt x="2591181" y="150495"/>
                </a:lnTo>
                <a:lnTo>
                  <a:pt x="2592590" y="151765"/>
                </a:lnTo>
                <a:lnTo>
                  <a:pt x="2593060" y="151765"/>
                </a:lnTo>
                <a:lnTo>
                  <a:pt x="2594495" y="150495"/>
                </a:lnTo>
                <a:lnTo>
                  <a:pt x="2614853" y="150495"/>
                </a:lnTo>
                <a:lnTo>
                  <a:pt x="2616339" y="149225"/>
                </a:lnTo>
                <a:lnTo>
                  <a:pt x="2617178" y="147955"/>
                </a:lnTo>
                <a:lnTo>
                  <a:pt x="2617457" y="146685"/>
                </a:lnTo>
                <a:lnTo>
                  <a:pt x="2616898" y="146685"/>
                </a:lnTo>
                <a:lnTo>
                  <a:pt x="2615133" y="145415"/>
                </a:lnTo>
                <a:lnTo>
                  <a:pt x="2595054" y="145415"/>
                </a:lnTo>
                <a:lnTo>
                  <a:pt x="2592882" y="146685"/>
                </a:lnTo>
                <a:lnTo>
                  <a:pt x="2592400" y="146685"/>
                </a:lnTo>
                <a:lnTo>
                  <a:pt x="2591981" y="145415"/>
                </a:lnTo>
                <a:lnTo>
                  <a:pt x="2592311" y="144145"/>
                </a:lnTo>
                <a:lnTo>
                  <a:pt x="2592603" y="144145"/>
                </a:lnTo>
                <a:lnTo>
                  <a:pt x="2592832" y="142875"/>
                </a:lnTo>
                <a:lnTo>
                  <a:pt x="2593175" y="142875"/>
                </a:lnTo>
                <a:lnTo>
                  <a:pt x="2592705" y="141605"/>
                </a:lnTo>
                <a:lnTo>
                  <a:pt x="2586190" y="141605"/>
                </a:lnTo>
                <a:lnTo>
                  <a:pt x="2585072" y="142875"/>
                </a:lnTo>
                <a:lnTo>
                  <a:pt x="2583992" y="145415"/>
                </a:lnTo>
                <a:lnTo>
                  <a:pt x="2583357" y="144145"/>
                </a:lnTo>
                <a:lnTo>
                  <a:pt x="2581884" y="142875"/>
                </a:lnTo>
                <a:lnTo>
                  <a:pt x="2581579" y="141605"/>
                </a:lnTo>
                <a:lnTo>
                  <a:pt x="2576474" y="141605"/>
                </a:lnTo>
                <a:lnTo>
                  <a:pt x="2576296" y="140335"/>
                </a:lnTo>
                <a:lnTo>
                  <a:pt x="2625394" y="140335"/>
                </a:lnTo>
                <a:lnTo>
                  <a:pt x="2627122" y="139065"/>
                </a:lnTo>
                <a:lnTo>
                  <a:pt x="2628227" y="139065"/>
                </a:lnTo>
                <a:lnTo>
                  <a:pt x="2629916" y="140335"/>
                </a:lnTo>
                <a:lnTo>
                  <a:pt x="2630690" y="140335"/>
                </a:lnTo>
                <a:lnTo>
                  <a:pt x="2632849" y="139065"/>
                </a:lnTo>
                <a:lnTo>
                  <a:pt x="2639834" y="139065"/>
                </a:lnTo>
                <a:lnTo>
                  <a:pt x="2652649" y="137795"/>
                </a:lnTo>
                <a:lnTo>
                  <a:pt x="2656878" y="137795"/>
                </a:lnTo>
                <a:lnTo>
                  <a:pt x="2659037" y="136525"/>
                </a:lnTo>
                <a:lnTo>
                  <a:pt x="2660586" y="136525"/>
                </a:lnTo>
                <a:lnTo>
                  <a:pt x="2663088" y="135255"/>
                </a:lnTo>
                <a:lnTo>
                  <a:pt x="2664002" y="135255"/>
                </a:lnTo>
                <a:lnTo>
                  <a:pt x="2665361" y="136525"/>
                </a:lnTo>
                <a:lnTo>
                  <a:pt x="2665895" y="136525"/>
                </a:lnTo>
                <a:lnTo>
                  <a:pt x="2667038" y="135255"/>
                </a:lnTo>
                <a:lnTo>
                  <a:pt x="2668740" y="135255"/>
                </a:lnTo>
                <a:lnTo>
                  <a:pt x="2669197" y="136525"/>
                </a:lnTo>
                <a:lnTo>
                  <a:pt x="2686418" y="136525"/>
                </a:lnTo>
                <a:lnTo>
                  <a:pt x="2688272" y="135255"/>
                </a:lnTo>
                <a:lnTo>
                  <a:pt x="2700070" y="135255"/>
                </a:lnTo>
                <a:lnTo>
                  <a:pt x="2700502" y="133985"/>
                </a:lnTo>
                <a:lnTo>
                  <a:pt x="2700375" y="133985"/>
                </a:lnTo>
                <a:lnTo>
                  <a:pt x="2697099" y="132715"/>
                </a:lnTo>
                <a:lnTo>
                  <a:pt x="2679484" y="132715"/>
                </a:lnTo>
                <a:lnTo>
                  <a:pt x="2678861" y="133985"/>
                </a:lnTo>
                <a:lnTo>
                  <a:pt x="2676398" y="133985"/>
                </a:lnTo>
                <a:lnTo>
                  <a:pt x="2676182" y="132715"/>
                </a:lnTo>
                <a:lnTo>
                  <a:pt x="2675242" y="131445"/>
                </a:lnTo>
                <a:lnTo>
                  <a:pt x="2649728" y="131445"/>
                </a:lnTo>
                <a:lnTo>
                  <a:pt x="2648318" y="132715"/>
                </a:lnTo>
                <a:lnTo>
                  <a:pt x="2647746" y="132715"/>
                </a:lnTo>
                <a:lnTo>
                  <a:pt x="2646045" y="131445"/>
                </a:lnTo>
                <a:lnTo>
                  <a:pt x="2625445" y="131445"/>
                </a:lnTo>
                <a:lnTo>
                  <a:pt x="2624010" y="132715"/>
                </a:lnTo>
                <a:lnTo>
                  <a:pt x="2623464" y="132715"/>
                </a:lnTo>
                <a:lnTo>
                  <a:pt x="2621115" y="131445"/>
                </a:lnTo>
                <a:lnTo>
                  <a:pt x="2619375" y="131445"/>
                </a:lnTo>
                <a:lnTo>
                  <a:pt x="2617101" y="132715"/>
                </a:lnTo>
                <a:lnTo>
                  <a:pt x="2604986" y="132715"/>
                </a:lnTo>
                <a:lnTo>
                  <a:pt x="2603042" y="131445"/>
                </a:lnTo>
                <a:lnTo>
                  <a:pt x="2600058" y="131445"/>
                </a:lnTo>
                <a:lnTo>
                  <a:pt x="2599525" y="132715"/>
                </a:lnTo>
                <a:lnTo>
                  <a:pt x="2595410" y="132715"/>
                </a:lnTo>
                <a:lnTo>
                  <a:pt x="2593060" y="131445"/>
                </a:lnTo>
                <a:lnTo>
                  <a:pt x="2592578" y="131445"/>
                </a:lnTo>
                <a:lnTo>
                  <a:pt x="2591130" y="132715"/>
                </a:lnTo>
                <a:lnTo>
                  <a:pt x="2568930" y="132715"/>
                </a:lnTo>
                <a:lnTo>
                  <a:pt x="2567051" y="131445"/>
                </a:lnTo>
                <a:lnTo>
                  <a:pt x="2562834" y="131445"/>
                </a:lnTo>
                <a:lnTo>
                  <a:pt x="2560116" y="132715"/>
                </a:lnTo>
                <a:lnTo>
                  <a:pt x="2558250" y="132715"/>
                </a:lnTo>
                <a:lnTo>
                  <a:pt x="2558250" y="145415"/>
                </a:lnTo>
                <a:lnTo>
                  <a:pt x="2557805" y="146685"/>
                </a:lnTo>
                <a:lnTo>
                  <a:pt x="2556268" y="146685"/>
                </a:lnTo>
                <a:lnTo>
                  <a:pt x="2555976" y="145415"/>
                </a:lnTo>
                <a:lnTo>
                  <a:pt x="2558250" y="145415"/>
                </a:lnTo>
                <a:lnTo>
                  <a:pt x="2558250" y="132715"/>
                </a:lnTo>
                <a:lnTo>
                  <a:pt x="2556395" y="132715"/>
                </a:lnTo>
                <a:lnTo>
                  <a:pt x="2556395" y="142875"/>
                </a:lnTo>
                <a:lnTo>
                  <a:pt x="2552382" y="142875"/>
                </a:lnTo>
                <a:lnTo>
                  <a:pt x="2552852" y="141605"/>
                </a:lnTo>
                <a:lnTo>
                  <a:pt x="2556065" y="141605"/>
                </a:lnTo>
                <a:lnTo>
                  <a:pt x="2556395" y="142875"/>
                </a:lnTo>
                <a:lnTo>
                  <a:pt x="2556395" y="132715"/>
                </a:lnTo>
                <a:lnTo>
                  <a:pt x="2548610" y="132715"/>
                </a:lnTo>
                <a:lnTo>
                  <a:pt x="2548610" y="142875"/>
                </a:lnTo>
                <a:lnTo>
                  <a:pt x="2543721" y="142875"/>
                </a:lnTo>
                <a:lnTo>
                  <a:pt x="2539796" y="144145"/>
                </a:lnTo>
                <a:lnTo>
                  <a:pt x="2532570" y="142875"/>
                </a:lnTo>
                <a:lnTo>
                  <a:pt x="2525026" y="142875"/>
                </a:lnTo>
                <a:lnTo>
                  <a:pt x="2525484" y="141605"/>
                </a:lnTo>
                <a:lnTo>
                  <a:pt x="2548204" y="141605"/>
                </a:lnTo>
                <a:lnTo>
                  <a:pt x="2548610" y="142875"/>
                </a:lnTo>
                <a:lnTo>
                  <a:pt x="2548610" y="132715"/>
                </a:lnTo>
                <a:lnTo>
                  <a:pt x="2535478" y="132715"/>
                </a:lnTo>
                <a:lnTo>
                  <a:pt x="2535504" y="130175"/>
                </a:lnTo>
                <a:lnTo>
                  <a:pt x="2536812" y="130175"/>
                </a:lnTo>
                <a:lnTo>
                  <a:pt x="2538361" y="128905"/>
                </a:lnTo>
                <a:lnTo>
                  <a:pt x="2540381" y="127635"/>
                </a:lnTo>
                <a:lnTo>
                  <a:pt x="2541333" y="127635"/>
                </a:lnTo>
                <a:lnTo>
                  <a:pt x="2543429" y="130175"/>
                </a:lnTo>
                <a:lnTo>
                  <a:pt x="2551734" y="130175"/>
                </a:lnTo>
                <a:lnTo>
                  <a:pt x="2553081" y="128905"/>
                </a:lnTo>
                <a:lnTo>
                  <a:pt x="2554313" y="127635"/>
                </a:lnTo>
                <a:lnTo>
                  <a:pt x="2555532" y="126365"/>
                </a:lnTo>
                <a:lnTo>
                  <a:pt x="2561590" y="126365"/>
                </a:lnTo>
                <a:lnTo>
                  <a:pt x="2563190" y="127635"/>
                </a:lnTo>
                <a:lnTo>
                  <a:pt x="2566136" y="127635"/>
                </a:lnTo>
                <a:lnTo>
                  <a:pt x="2570099" y="130175"/>
                </a:lnTo>
                <a:lnTo>
                  <a:pt x="2570708" y="128905"/>
                </a:lnTo>
                <a:lnTo>
                  <a:pt x="2572296" y="128905"/>
                </a:lnTo>
                <a:lnTo>
                  <a:pt x="2573375" y="127635"/>
                </a:lnTo>
                <a:lnTo>
                  <a:pt x="2580055" y="127635"/>
                </a:lnTo>
                <a:lnTo>
                  <a:pt x="2581325" y="126365"/>
                </a:lnTo>
                <a:lnTo>
                  <a:pt x="2581808" y="126365"/>
                </a:lnTo>
                <a:lnTo>
                  <a:pt x="2583218" y="125095"/>
                </a:lnTo>
                <a:lnTo>
                  <a:pt x="2604224" y="125095"/>
                </a:lnTo>
                <a:lnTo>
                  <a:pt x="2605367" y="123825"/>
                </a:lnTo>
                <a:lnTo>
                  <a:pt x="2608211" y="123825"/>
                </a:lnTo>
                <a:lnTo>
                  <a:pt x="2610612" y="122555"/>
                </a:lnTo>
                <a:lnTo>
                  <a:pt x="2612123" y="122555"/>
                </a:lnTo>
                <a:lnTo>
                  <a:pt x="2613799" y="123825"/>
                </a:lnTo>
                <a:lnTo>
                  <a:pt x="2618041" y="123825"/>
                </a:lnTo>
                <a:lnTo>
                  <a:pt x="2619159" y="122555"/>
                </a:lnTo>
                <a:lnTo>
                  <a:pt x="2651099" y="122555"/>
                </a:lnTo>
                <a:lnTo>
                  <a:pt x="2652572" y="121285"/>
                </a:lnTo>
                <a:lnTo>
                  <a:pt x="2652661" y="118745"/>
                </a:lnTo>
                <a:lnTo>
                  <a:pt x="2650731" y="117475"/>
                </a:lnTo>
                <a:lnTo>
                  <a:pt x="2649880" y="117475"/>
                </a:lnTo>
                <a:lnTo>
                  <a:pt x="2647581" y="118745"/>
                </a:lnTo>
                <a:lnTo>
                  <a:pt x="2646159" y="118745"/>
                </a:lnTo>
                <a:lnTo>
                  <a:pt x="2643911" y="117475"/>
                </a:lnTo>
                <a:lnTo>
                  <a:pt x="2634983" y="117475"/>
                </a:lnTo>
                <a:lnTo>
                  <a:pt x="2634818" y="116205"/>
                </a:lnTo>
                <a:lnTo>
                  <a:pt x="2638590" y="116205"/>
                </a:lnTo>
                <a:lnTo>
                  <a:pt x="2640355" y="113665"/>
                </a:lnTo>
                <a:lnTo>
                  <a:pt x="2640825" y="113665"/>
                </a:lnTo>
                <a:lnTo>
                  <a:pt x="2640482" y="112395"/>
                </a:lnTo>
                <a:lnTo>
                  <a:pt x="2640152" y="111125"/>
                </a:lnTo>
                <a:lnTo>
                  <a:pt x="2647886" y="111125"/>
                </a:lnTo>
                <a:lnTo>
                  <a:pt x="2648953" y="112395"/>
                </a:lnTo>
                <a:lnTo>
                  <a:pt x="2651239" y="112395"/>
                </a:lnTo>
                <a:lnTo>
                  <a:pt x="2652611" y="111125"/>
                </a:lnTo>
                <a:lnTo>
                  <a:pt x="2653461" y="111125"/>
                </a:lnTo>
                <a:lnTo>
                  <a:pt x="2655722" y="112395"/>
                </a:lnTo>
                <a:lnTo>
                  <a:pt x="2687777" y="112395"/>
                </a:lnTo>
                <a:lnTo>
                  <a:pt x="2688767" y="111125"/>
                </a:lnTo>
                <a:lnTo>
                  <a:pt x="2688869" y="109855"/>
                </a:lnTo>
                <a:lnTo>
                  <a:pt x="2688971" y="108585"/>
                </a:lnTo>
                <a:lnTo>
                  <a:pt x="2687917" y="107315"/>
                </a:lnTo>
                <a:lnTo>
                  <a:pt x="2669540" y="107315"/>
                </a:lnTo>
                <a:lnTo>
                  <a:pt x="2666758" y="108585"/>
                </a:lnTo>
                <a:lnTo>
                  <a:pt x="2663240" y="108585"/>
                </a:lnTo>
                <a:lnTo>
                  <a:pt x="2661818" y="107315"/>
                </a:lnTo>
                <a:lnTo>
                  <a:pt x="2660942" y="107315"/>
                </a:lnTo>
                <a:lnTo>
                  <a:pt x="2658986" y="108585"/>
                </a:lnTo>
                <a:lnTo>
                  <a:pt x="2620861" y="108585"/>
                </a:lnTo>
                <a:lnTo>
                  <a:pt x="2620861" y="117475"/>
                </a:lnTo>
                <a:lnTo>
                  <a:pt x="2620048" y="118745"/>
                </a:lnTo>
                <a:lnTo>
                  <a:pt x="2617940" y="118745"/>
                </a:lnTo>
                <a:lnTo>
                  <a:pt x="2619375" y="117475"/>
                </a:lnTo>
                <a:lnTo>
                  <a:pt x="2619946" y="116205"/>
                </a:lnTo>
                <a:lnTo>
                  <a:pt x="2620162" y="117475"/>
                </a:lnTo>
                <a:lnTo>
                  <a:pt x="2620861" y="117475"/>
                </a:lnTo>
                <a:lnTo>
                  <a:pt x="2620861" y="108585"/>
                </a:lnTo>
                <a:lnTo>
                  <a:pt x="2615374" y="108585"/>
                </a:lnTo>
                <a:lnTo>
                  <a:pt x="2615374" y="117475"/>
                </a:lnTo>
                <a:lnTo>
                  <a:pt x="2615095" y="118745"/>
                </a:lnTo>
                <a:lnTo>
                  <a:pt x="2613710" y="120015"/>
                </a:lnTo>
                <a:lnTo>
                  <a:pt x="2612428" y="118745"/>
                </a:lnTo>
                <a:lnTo>
                  <a:pt x="2611780" y="118745"/>
                </a:lnTo>
                <a:lnTo>
                  <a:pt x="2610764" y="117475"/>
                </a:lnTo>
                <a:lnTo>
                  <a:pt x="2610815" y="116205"/>
                </a:lnTo>
                <a:lnTo>
                  <a:pt x="2614295" y="116205"/>
                </a:lnTo>
                <a:lnTo>
                  <a:pt x="2615184" y="117475"/>
                </a:lnTo>
                <a:lnTo>
                  <a:pt x="2615374" y="117475"/>
                </a:lnTo>
                <a:lnTo>
                  <a:pt x="2615374" y="108585"/>
                </a:lnTo>
                <a:lnTo>
                  <a:pt x="2607678" y="108585"/>
                </a:lnTo>
                <a:lnTo>
                  <a:pt x="2610548" y="107315"/>
                </a:lnTo>
                <a:lnTo>
                  <a:pt x="2629370" y="107315"/>
                </a:lnTo>
                <a:lnTo>
                  <a:pt x="2631059" y="106045"/>
                </a:lnTo>
                <a:lnTo>
                  <a:pt x="2631579" y="106045"/>
                </a:lnTo>
                <a:lnTo>
                  <a:pt x="2632684" y="107315"/>
                </a:lnTo>
                <a:lnTo>
                  <a:pt x="2642324" y="107315"/>
                </a:lnTo>
                <a:lnTo>
                  <a:pt x="2644216" y="106045"/>
                </a:lnTo>
                <a:lnTo>
                  <a:pt x="2645765" y="106045"/>
                </a:lnTo>
                <a:lnTo>
                  <a:pt x="2647480" y="104775"/>
                </a:lnTo>
                <a:lnTo>
                  <a:pt x="2647835" y="104775"/>
                </a:lnTo>
                <a:lnTo>
                  <a:pt x="2647378" y="103505"/>
                </a:lnTo>
                <a:lnTo>
                  <a:pt x="2645384" y="103505"/>
                </a:lnTo>
                <a:lnTo>
                  <a:pt x="2644127" y="102235"/>
                </a:lnTo>
                <a:lnTo>
                  <a:pt x="2642031" y="103505"/>
                </a:lnTo>
                <a:lnTo>
                  <a:pt x="2604490" y="103505"/>
                </a:lnTo>
                <a:lnTo>
                  <a:pt x="2604490" y="108585"/>
                </a:lnTo>
                <a:lnTo>
                  <a:pt x="2604478" y="109855"/>
                </a:lnTo>
                <a:lnTo>
                  <a:pt x="2603677" y="109855"/>
                </a:lnTo>
                <a:lnTo>
                  <a:pt x="2603093" y="111125"/>
                </a:lnTo>
                <a:lnTo>
                  <a:pt x="2602192" y="109855"/>
                </a:lnTo>
                <a:lnTo>
                  <a:pt x="2601722" y="109855"/>
                </a:lnTo>
                <a:lnTo>
                  <a:pt x="2601950" y="108585"/>
                </a:lnTo>
                <a:lnTo>
                  <a:pt x="2604490" y="108585"/>
                </a:lnTo>
                <a:lnTo>
                  <a:pt x="2604490" y="103505"/>
                </a:lnTo>
                <a:lnTo>
                  <a:pt x="2596388" y="103505"/>
                </a:lnTo>
                <a:lnTo>
                  <a:pt x="2596388" y="109855"/>
                </a:lnTo>
                <a:lnTo>
                  <a:pt x="2596223" y="109855"/>
                </a:lnTo>
                <a:lnTo>
                  <a:pt x="2595956" y="111125"/>
                </a:lnTo>
                <a:lnTo>
                  <a:pt x="2594914" y="111125"/>
                </a:lnTo>
                <a:lnTo>
                  <a:pt x="2594076" y="109855"/>
                </a:lnTo>
                <a:lnTo>
                  <a:pt x="2592971" y="109855"/>
                </a:lnTo>
                <a:lnTo>
                  <a:pt x="2594254" y="108585"/>
                </a:lnTo>
                <a:lnTo>
                  <a:pt x="2595308" y="108585"/>
                </a:lnTo>
                <a:lnTo>
                  <a:pt x="2596388" y="109855"/>
                </a:lnTo>
                <a:lnTo>
                  <a:pt x="2596388" y="103505"/>
                </a:lnTo>
                <a:lnTo>
                  <a:pt x="2584335" y="103505"/>
                </a:lnTo>
                <a:lnTo>
                  <a:pt x="2584335" y="111125"/>
                </a:lnTo>
                <a:lnTo>
                  <a:pt x="2584018" y="112395"/>
                </a:lnTo>
                <a:lnTo>
                  <a:pt x="2583269" y="112395"/>
                </a:lnTo>
                <a:lnTo>
                  <a:pt x="2582976" y="111125"/>
                </a:lnTo>
                <a:lnTo>
                  <a:pt x="2582837" y="111125"/>
                </a:lnTo>
                <a:lnTo>
                  <a:pt x="2583027" y="109855"/>
                </a:lnTo>
                <a:lnTo>
                  <a:pt x="2584297" y="109855"/>
                </a:lnTo>
                <a:lnTo>
                  <a:pt x="2584335" y="111125"/>
                </a:lnTo>
                <a:lnTo>
                  <a:pt x="2584335" y="103505"/>
                </a:lnTo>
                <a:lnTo>
                  <a:pt x="2582926" y="103505"/>
                </a:lnTo>
                <a:lnTo>
                  <a:pt x="2576652" y="106045"/>
                </a:lnTo>
                <a:lnTo>
                  <a:pt x="2568537" y="106045"/>
                </a:lnTo>
                <a:lnTo>
                  <a:pt x="2568537" y="109855"/>
                </a:lnTo>
                <a:lnTo>
                  <a:pt x="2567546" y="111125"/>
                </a:lnTo>
                <a:lnTo>
                  <a:pt x="2564752" y="111125"/>
                </a:lnTo>
                <a:lnTo>
                  <a:pt x="2563736" y="113665"/>
                </a:lnTo>
                <a:lnTo>
                  <a:pt x="2560053" y="113665"/>
                </a:lnTo>
                <a:lnTo>
                  <a:pt x="2557589" y="112395"/>
                </a:lnTo>
                <a:lnTo>
                  <a:pt x="2555608" y="112395"/>
                </a:lnTo>
                <a:lnTo>
                  <a:pt x="2553297" y="113665"/>
                </a:lnTo>
                <a:lnTo>
                  <a:pt x="2550388" y="113665"/>
                </a:lnTo>
                <a:lnTo>
                  <a:pt x="2549144" y="111125"/>
                </a:lnTo>
                <a:lnTo>
                  <a:pt x="2546134" y="111125"/>
                </a:lnTo>
                <a:lnTo>
                  <a:pt x="2546464" y="109855"/>
                </a:lnTo>
                <a:lnTo>
                  <a:pt x="2547188" y="109855"/>
                </a:lnTo>
                <a:lnTo>
                  <a:pt x="2554757" y="108585"/>
                </a:lnTo>
                <a:lnTo>
                  <a:pt x="2561425" y="108585"/>
                </a:lnTo>
                <a:lnTo>
                  <a:pt x="2568359" y="109855"/>
                </a:lnTo>
                <a:lnTo>
                  <a:pt x="2568537" y="109855"/>
                </a:lnTo>
                <a:lnTo>
                  <a:pt x="2568537" y="106045"/>
                </a:lnTo>
                <a:lnTo>
                  <a:pt x="2546045" y="106045"/>
                </a:lnTo>
                <a:lnTo>
                  <a:pt x="2546045" y="111125"/>
                </a:lnTo>
                <a:lnTo>
                  <a:pt x="2545638" y="112395"/>
                </a:lnTo>
                <a:lnTo>
                  <a:pt x="2540089" y="112395"/>
                </a:lnTo>
                <a:lnTo>
                  <a:pt x="2539644" y="111125"/>
                </a:lnTo>
                <a:lnTo>
                  <a:pt x="2546045" y="111125"/>
                </a:lnTo>
                <a:lnTo>
                  <a:pt x="2546045" y="106045"/>
                </a:lnTo>
                <a:lnTo>
                  <a:pt x="2530678" y="106045"/>
                </a:lnTo>
                <a:lnTo>
                  <a:pt x="2530678" y="130175"/>
                </a:lnTo>
                <a:lnTo>
                  <a:pt x="2530271" y="131445"/>
                </a:lnTo>
                <a:lnTo>
                  <a:pt x="2525420" y="131445"/>
                </a:lnTo>
                <a:lnTo>
                  <a:pt x="2523286" y="132715"/>
                </a:lnTo>
                <a:lnTo>
                  <a:pt x="2522702" y="132715"/>
                </a:lnTo>
                <a:lnTo>
                  <a:pt x="2521623" y="131445"/>
                </a:lnTo>
                <a:lnTo>
                  <a:pt x="2521000" y="131445"/>
                </a:lnTo>
                <a:lnTo>
                  <a:pt x="2521000" y="142875"/>
                </a:lnTo>
                <a:lnTo>
                  <a:pt x="2518803" y="142875"/>
                </a:lnTo>
                <a:lnTo>
                  <a:pt x="2517114" y="144145"/>
                </a:lnTo>
                <a:lnTo>
                  <a:pt x="2515819" y="144145"/>
                </a:lnTo>
                <a:lnTo>
                  <a:pt x="2516073" y="145415"/>
                </a:lnTo>
                <a:lnTo>
                  <a:pt x="2517597" y="145415"/>
                </a:lnTo>
                <a:lnTo>
                  <a:pt x="2517686" y="146685"/>
                </a:lnTo>
                <a:lnTo>
                  <a:pt x="2513063" y="146685"/>
                </a:lnTo>
                <a:lnTo>
                  <a:pt x="2511615" y="145415"/>
                </a:lnTo>
                <a:lnTo>
                  <a:pt x="2512555" y="145415"/>
                </a:lnTo>
                <a:lnTo>
                  <a:pt x="2512555" y="144145"/>
                </a:lnTo>
                <a:lnTo>
                  <a:pt x="2512263" y="142875"/>
                </a:lnTo>
                <a:lnTo>
                  <a:pt x="2512098" y="142875"/>
                </a:lnTo>
                <a:lnTo>
                  <a:pt x="2512745" y="141605"/>
                </a:lnTo>
                <a:lnTo>
                  <a:pt x="2519603" y="141605"/>
                </a:lnTo>
                <a:lnTo>
                  <a:pt x="2521000" y="142875"/>
                </a:lnTo>
                <a:lnTo>
                  <a:pt x="2521000" y="131445"/>
                </a:lnTo>
                <a:lnTo>
                  <a:pt x="2519908" y="131445"/>
                </a:lnTo>
                <a:lnTo>
                  <a:pt x="2519502" y="130175"/>
                </a:lnTo>
                <a:lnTo>
                  <a:pt x="2530678" y="130175"/>
                </a:lnTo>
                <a:lnTo>
                  <a:pt x="2530678" y="106045"/>
                </a:lnTo>
                <a:lnTo>
                  <a:pt x="2524671" y="106045"/>
                </a:lnTo>
                <a:lnTo>
                  <a:pt x="2524671" y="113665"/>
                </a:lnTo>
                <a:lnTo>
                  <a:pt x="2521496" y="113665"/>
                </a:lnTo>
                <a:lnTo>
                  <a:pt x="2521699" y="112395"/>
                </a:lnTo>
                <a:lnTo>
                  <a:pt x="2523617" y="112395"/>
                </a:lnTo>
                <a:lnTo>
                  <a:pt x="2524671" y="113665"/>
                </a:lnTo>
                <a:lnTo>
                  <a:pt x="2524671" y="106045"/>
                </a:lnTo>
                <a:lnTo>
                  <a:pt x="2516174" y="106045"/>
                </a:lnTo>
                <a:lnTo>
                  <a:pt x="2516174" y="131445"/>
                </a:lnTo>
                <a:lnTo>
                  <a:pt x="2515908" y="132715"/>
                </a:lnTo>
                <a:lnTo>
                  <a:pt x="2513965" y="132715"/>
                </a:lnTo>
                <a:lnTo>
                  <a:pt x="2514003" y="131445"/>
                </a:lnTo>
                <a:lnTo>
                  <a:pt x="2516174" y="131445"/>
                </a:lnTo>
                <a:lnTo>
                  <a:pt x="2516174" y="106045"/>
                </a:lnTo>
                <a:lnTo>
                  <a:pt x="2512161" y="106045"/>
                </a:lnTo>
                <a:lnTo>
                  <a:pt x="2512161" y="112395"/>
                </a:lnTo>
                <a:lnTo>
                  <a:pt x="2508974" y="112395"/>
                </a:lnTo>
                <a:lnTo>
                  <a:pt x="2508974" y="132715"/>
                </a:lnTo>
                <a:lnTo>
                  <a:pt x="2503322" y="132715"/>
                </a:lnTo>
                <a:lnTo>
                  <a:pt x="2503322" y="142875"/>
                </a:lnTo>
                <a:lnTo>
                  <a:pt x="2501049" y="142875"/>
                </a:lnTo>
                <a:lnTo>
                  <a:pt x="2501798" y="141605"/>
                </a:lnTo>
                <a:lnTo>
                  <a:pt x="2502954" y="141605"/>
                </a:lnTo>
                <a:lnTo>
                  <a:pt x="2503322" y="142875"/>
                </a:lnTo>
                <a:lnTo>
                  <a:pt x="2503322" y="132715"/>
                </a:lnTo>
                <a:lnTo>
                  <a:pt x="2495499" y="132715"/>
                </a:lnTo>
                <a:lnTo>
                  <a:pt x="2495842" y="131445"/>
                </a:lnTo>
                <a:lnTo>
                  <a:pt x="2496235" y="131445"/>
                </a:lnTo>
                <a:lnTo>
                  <a:pt x="2496477" y="130175"/>
                </a:lnTo>
                <a:lnTo>
                  <a:pt x="2496718" y="128905"/>
                </a:lnTo>
                <a:lnTo>
                  <a:pt x="2498483" y="128905"/>
                </a:lnTo>
                <a:lnTo>
                  <a:pt x="2498788" y="130175"/>
                </a:lnTo>
                <a:lnTo>
                  <a:pt x="2498979" y="130175"/>
                </a:lnTo>
                <a:lnTo>
                  <a:pt x="2499614" y="131445"/>
                </a:lnTo>
                <a:lnTo>
                  <a:pt x="2501595" y="131445"/>
                </a:lnTo>
                <a:lnTo>
                  <a:pt x="2501595" y="130175"/>
                </a:lnTo>
                <a:lnTo>
                  <a:pt x="2500807" y="128905"/>
                </a:lnTo>
                <a:lnTo>
                  <a:pt x="2501036" y="128905"/>
                </a:lnTo>
                <a:lnTo>
                  <a:pt x="2503601" y="127635"/>
                </a:lnTo>
                <a:lnTo>
                  <a:pt x="2504719" y="127635"/>
                </a:lnTo>
                <a:lnTo>
                  <a:pt x="2506980" y="126365"/>
                </a:lnTo>
                <a:lnTo>
                  <a:pt x="2507589" y="130175"/>
                </a:lnTo>
                <a:lnTo>
                  <a:pt x="2508974" y="132715"/>
                </a:lnTo>
                <a:lnTo>
                  <a:pt x="2508974" y="112395"/>
                </a:lnTo>
                <a:lnTo>
                  <a:pt x="2502179" y="112395"/>
                </a:lnTo>
                <a:lnTo>
                  <a:pt x="2502814" y="111125"/>
                </a:lnTo>
                <a:lnTo>
                  <a:pt x="2511768" y="111125"/>
                </a:lnTo>
                <a:lnTo>
                  <a:pt x="2512161" y="112395"/>
                </a:lnTo>
                <a:lnTo>
                  <a:pt x="2512161" y="106045"/>
                </a:lnTo>
                <a:lnTo>
                  <a:pt x="2510078" y="107315"/>
                </a:lnTo>
                <a:lnTo>
                  <a:pt x="2508948" y="107315"/>
                </a:lnTo>
                <a:lnTo>
                  <a:pt x="2506929" y="106045"/>
                </a:lnTo>
                <a:lnTo>
                  <a:pt x="2502090" y="106045"/>
                </a:lnTo>
                <a:lnTo>
                  <a:pt x="2502090" y="112395"/>
                </a:lnTo>
                <a:lnTo>
                  <a:pt x="2501773" y="113665"/>
                </a:lnTo>
                <a:lnTo>
                  <a:pt x="2494165" y="113665"/>
                </a:lnTo>
                <a:lnTo>
                  <a:pt x="2494165" y="142875"/>
                </a:lnTo>
                <a:lnTo>
                  <a:pt x="2492311" y="142875"/>
                </a:lnTo>
                <a:lnTo>
                  <a:pt x="2492857" y="141605"/>
                </a:lnTo>
                <a:lnTo>
                  <a:pt x="2493429" y="141605"/>
                </a:lnTo>
                <a:lnTo>
                  <a:pt x="2494165" y="142875"/>
                </a:lnTo>
                <a:lnTo>
                  <a:pt x="2494165" y="113665"/>
                </a:lnTo>
                <a:lnTo>
                  <a:pt x="2490266" y="113665"/>
                </a:lnTo>
                <a:lnTo>
                  <a:pt x="2490266" y="132715"/>
                </a:lnTo>
                <a:lnTo>
                  <a:pt x="2488209" y="132715"/>
                </a:lnTo>
                <a:lnTo>
                  <a:pt x="2488958" y="131445"/>
                </a:lnTo>
                <a:lnTo>
                  <a:pt x="2490076" y="131445"/>
                </a:lnTo>
                <a:lnTo>
                  <a:pt x="2490266" y="132715"/>
                </a:lnTo>
                <a:lnTo>
                  <a:pt x="2490266" y="113665"/>
                </a:lnTo>
                <a:lnTo>
                  <a:pt x="2484844" y="113665"/>
                </a:lnTo>
                <a:lnTo>
                  <a:pt x="2484844" y="132715"/>
                </a:lnTo>
                <a:lnTo>
                  <a:pt x="2479129" y="132715"/>
                </a:lnTo>
                <a:lnTo>
                  <a:pt x="2479891" y="131445"/>
                </a:lnTo>
                <a:lnTo>
                  <a:pt x="2484463" y="131445"/>
                </a:lnTo>
                <a:lnTo>
                  <a:pt x="2484844" y="132715"/>
                </a:lnTo>
                <a:lnTo>
                  <a:pt x="2484844" y="113665"/>
                </a:lnTo>
                <a:lnTo>
                  <a:pt x="2482926" y="113665"/>
                </a:lnTo>
                <a:lnTo>
                  <a:pt x="2480500" y="112395"/>
                </a:lnTo>
                <a:lnTo>
                  <a:pt x="2479586" y="112395"/>
                </a:lnTo>
                <a:lnTo>
                  <a:pt x="2477376" y="113665"/>
                </a:lnTo>
                <a:lnTo>
                  <a:pt x="2467978" y="113665"/>
                </a:lnTo>
                <a:lnTo>
                  <a:pt x="2468689" y="112395"/>
                </a:lnTo>
                <a:lnTo>
                  <a:pt x="2471674" y="111125"/>
                </a:lnTo>
                <a:lnTo>
                  <a:pt x="2474303" y="112395"/>
                </a:lnTo>
                <a:lnTo>
                  <a:pt x="2476030" y="112395"/>
                </a:lnTo>
                <a:lnTo>
                  <a:pt x="2477122" y="111125"/>
                </a:lnTo>
                <a:lnTo>
                  <a:pt x="2497925" y="111125"/>
                </a:lnTo>
                <a:lnTo>
                  <a:pt x="2499779" y="112395"/>
                </a:lnTo>
                <a:lnTo>
                  <a:pt x="2502090" y="112395"/>
                </a:lnTo>
                <a:lnTo>
                  <a:pt x="2502090" y="106045"/>
                </a:lnTo>
                <a:lnTo>
                  <a:pt x="2496578" y="106045"/>
                </a:lnTo>
                <a:lnTo>
                  <a:pt x="2495448" y="104775"/>
                </a:lnTo>
                <a:lnTo>
                  <a:pt x="2493607" y="103505"/>
                </a:lnTo>
                <a:lnTo>
                  <a:pt x="2492743" y="103505"/>
                </a:lnTo>
                <a:lnTo>
                  <a:pt x="2491562" y="104775"/>
                </a:lnTo>
                <a:lnTo>
                  <a:pt x="2491282" y="104775"/>
                </a:lnTo>
                <a:lnTo>
                  <a:pt x="2489352" y="106045"/>
                </a:lnTo>
                <a:lnTo>
                  <a:pt x="2487638" y="106045"/>
                </a:lnTo>
                <a:lnTo>
                  <a:pt x="2483332" y="103505"/>
                </a:lnTo>
                <a:lnTo>
                  <a:pt x="2480614" y="103505"/>
                </a:lnTo>
                <a:lnTo>
                  <a:pt x="2477643" y="104775"/>
                </a:lnTo>
                <a:lnTo>
                  <a:pt x="2476741" y="104775"/>
                </a:lnTo>
                <a:lnTo>
                  <a:pt x="2476195" y="106045"/>
                </a:lnTo>
                <a:lnTo>
                  <a:pt x="2475446" y="107315"/>
                </a:lnTo>
                <a:lnTo>
                  <a:pt x="2469045" y="107315"/>
                </a:lnTo>
                <a:lnTo>
                  <a:pt x="2466492" y="106045"/>
                </a:lnTo>
                <a:lnTo>
                  <a:pt x="2463127" y="106045"/>
                </a:lnTo>
                <a:lnTo>
                  <a:pt x="2463127" y="147955"/>
                </a:lnTo>
                <a:lnTo>
                  <a:pt x="2462187" y="147955"/>
                </a:lnTo>
                <a:lnTo>
                  <a:pt x="2461628" y="149225"/>
                </a:lnTo>
                <a:lnTo>
                  <a:pt x="2460980" y="147955"/>
                </a:lnTo>
                <a:lnTo>
                  <a:pt x="2459786" y="147955"/>
                </a:lnTo>
                <a:lnTo>
                  <a:pt x="2460358" y="146685"/>
                </a:lnTo>
                <a:lnTo>
                  <a:pt x="2462199" y="146685"/>
                </a:lnTo>
                <a:lnTo>
                  <a:pt x="2463127" y="147955"/>
                </a:lnTo>
                <a:lnTo>
                  <a:pt x="2463127" y="106045"/>
                </a:lnTo>
                <a:lnTo>
                  <a:pt x="2462758" y="106045"/>
                </a:lnTo>
                <a:lnTo>
                  <a:pt x="2462758" y="111125"/>
                </a:lnTo>
                <a:lnTo>
                  <a:pt x="2462492" y="112395"/>
                </a:lnTo>
                <a:lnTo>
                  <a:pt x="2453589" y="112395"/>
                </a:lnTo>
                <a:lnTo>
                  <a:pt x="2453805" y="111125"/>
                </a:lnTo>
                <a:lnTo>
                  <a:pt x="2462758" y="111125"/>
                </a:lnTo>
                <a:lnTo>
                  <a:pt x="2462758" y="106045"/>
                </a:lnTo>
                <a:lnTo>
                  <a:pt x="2462326" y="106045"/>
                </a:lnTo>
                <a:lnTo>
                  <a:pt x="2457627" y="107315"/>
                </a:lnTo>
                <a:lnTo>
                  <a:pt x="2454960" y="107315"/>
                </a:lnTo>
                <a:lnTo>
                  <a:pt x="2450300" y="104775"/>
                </a:lnTo>
                <a:lnTo>
                  <a:pt x="2448242" y="104775"/>
                </a:lnTo>
                <a:lnTo>
                  <a:pt x="2448242" y="170815"/>
                </a:lnTo>
                <a:lnTo>
                  <a:pt x="2443619" y="170815"/>
                </a:lnTo>
                <a:lnTo>
                  <a:pt x="2442502" y="172085"/>
                </a:lnTo>
                <a:lnTo>
                  <a:pt x="2440394" y="172085"/>
                </a:lnTo>
                <a:lnTo>
                  <a:pt x="2440394" y="177165"/>
                </a:lnTo>
                <a:lnTo>
                  <a:pt x="2438171" y="177165"/>
                </a:lnTo>
                <a:lnTo>
                  <a:pt x="2438108" y="175895"/>
                </a:lnTo>
                <a:lnTo>
                  <a:pt x="2440101" y="175895"/>
                </a:lnTo>
                <a:lnTo>
                  <a:pt x="2440394" y="177165"/>
                </a:lnTo>
                <a:lnTo>
                  <a:pt x="2440394" y="172085"/>
                </a:lnTo>
                <a:lnTo>
                  <a:pt x="2438273" y="173355"/>
                </a:lnTo>
                <a:lnTo>
                  <a:pt x="2438019" y="175895"/>
                </a:lnTo>
                <a:lnTo>
                  <a:pt x="2436926" y="175895"/>
                </a:lnTo>
                <a:lnTo>
                  <a:pt x="2435415" y="174625"/>
                </a:lnTo>
                <a:lnTo>
                  <a:pt x="2427846" y="174625"/>
                </a:lnTo>
                <a:lnTo>
                  <a:pt x="2427846" y="205105"/>
                </a:lnTo>
                <a:lnTo>
                  <a:pt x="2427528" y="205105"/>
                </a:lnTo>
                <a:lnTo>
                  <a:pt x="2425369" y="206375"/>
                </a:lnTo>
                <a:lnTo>
                  <a:pt x="2423503" y="207645"/>
                </a:lnTo>
                <a:lnTo>
                  <a:pt x="2419121" y="206375"/>
                </a:lnTo>
                <a:lnTo>
                  <a:pt x="2405519" y="206375"/>
                </a:lnTo>
                <a:lnTo>
                  <a:pt x="2402992" y="205105"/>
                </a:lnTo>
                <a:lnTo>
                  <a:pt x="2401684" y="205105"/>
                </a:lnTo>
                <a:lnTo>
                  <a:pt x="2398941" y="206375"/>
                </a:lnTo>
                <a:lnTo>
                  <a:pt x="2397226" y="207645"/>
                </a:lnTo>
                <a:lnTo>
                  <a:pt x="2390495" y="206375"/>
                </a:lnTo>
                <a:lnTo>
                  <a:pt x="2385631" y="207645"/>
                </a:lnTo>
                <a:lnTo>
                  <a:pt x="2378049" y="206375"/>
                </a:lnTo>
                <a:lnTo>
                  <a:pt x="2375293" y="207645"/>
                </a:lnTo>
                <a:lnTo>
                  <a:pt x="2372550" y="205105"/>
                </a:lnTo>
                <a:lnTo>
                  <a:pt x="2372169" y="206375"/>
                </a:lnTo>
                <a:lnTo>
                  <a:pt x="2365629" y="206375"/>
                </a:lnTo>
                <a:lnTo>
                  <a:pt x="2360206" y="207645"/>
                </a:lnTo>
                <a:lnTo>
                  <a:pt x="2358428" y="206375"/>
                </a:lnTo>
                <a:lnTo>
                  <a:pt x="2355964" y="205105"/>
                </a:lnTo>
                <a:lnTo>
                  <a:pt x="2342007" y="205105"/>
                </a:lnTo>
                <a:lnTo>
                  <a:pt x="2342007" y="203835"/>
                </a:lnTo>
                <a:lnTo>
                  <a:pt x="2343366" y="203835"/>
                </a:lnTo>
                <a:lnTo>
                  <a:pt x="2344178" y="202565"/>
                </a:lnTo>
                <a:lnTo>
                  <a:pt x="2347353" y="201295"/>
                </a:lnTo>
                <a:lnTo>
                  <a:pt x="2349703" y="201295"/>
                </a:lnTo>
                <a:lnTo>
                  <a:pt x="2353056" y="203835"/>
                </a:lnTo>
                <a:lnTo>
                  <a:pt x="2397010" y="203835"/>
                </a:lnTo>
                <a:lnTo>
                  <a:pt x="2398699" y="202565"/>
                </a:lnTo>
                <a:lnTo>
                  <a:pt x="2399258" y="202565"/>
                </a:lnTo>
                <a:lnTo>
                  <a:pt x="2401608" y="203835"/>
                </a:lnTo>
                <a:lnTo>
                  <a:pt x="2403335" y="203835"/>
                </a:lnTo>
                <a:lnTo>
                  <a:pt x="2406180" y="202565"/>
                </a:lnTo>
                <a:lnTo>
                  <a:pt x="2407348" y="202565"/>
                </a:lnTo>
                <a:lnTo>
                  <a:pt x="2409380" y="203835"/>
                </a:lnTo>
                <a:lnTo>
                  <a:pt x="2427808" y="203835"/>
                </a:lnTo>
                <a:lnTo>
                  <a:pt x="2427846" y="205105"/>
                </a:lnTo>
                <a:lnTo>
                  <a:pt x="2427846" y="174625"/>
                </a:lnTo>
                <a:lnTo>
                  <a:pt x="2421001" y="174625"/>
                </a:lnTo>
                <a:lnTo>
                  <a:pt x="2420480" y="173355"/>
                </a:lnTo>
                <a:lnTo>
                  <a:pt x="2420848" y="172085"/>
                </a:lnTo>
                <a:lnTo>
                  <a:pt x="2422220" y="172085"/>
                </a:lnTo>
                <a:lnTo>
                  <a:pt x="2423909" y="170815"/>
                </a:lnTo>
                <a:lnTo>
                  <a:pt x="2424976" y="170815"/>
                </a:lnTo>
                <a:lnTo>
                  <a:pt x="2426576" y="169545"/>
                </a:lnTo>
                <a:lnTo>
                  <a:pt x="2447937" y="169545"/>
                </a:lnTo>
                <a:lnTo>
                  <a:pt x="2448242" y="170815"/>
                </a:lnTo>
                <a:lnTo>
                  <a:pt x="2448242" y="104775"/>
                </a:lnTo>
                <a:lnTo>
                  <a:pt x="2444712" y="106045"/>
                </a:lnTo>
                <a:lnTo>
                  <a:pt x="2443353" y="107315"/>
                </a:lnTo>
                <a:lnTo>
                  <a:pt x="2435237" y="107315"/>
                </a:lnTo>
                <a:lnTo>
                  <a:pt x="2435237" y="132715"/>
                </a:lnTo>
                <a:lnTo>
                  <a:pt x="2417064" y="132715"/>
                </a:lnTo>
                <a:lnTo>
                  <a:pt x="2417064" y="172085"/>
                </a:lnTo>
                <a:lnTo>
                  <a:pt x="2416683" y="172085"/>
                </a:lnTo>
                <a:lnTo>
                  <a:pt x="2415463" y="173355"/>
                </a:lnTo>
                <a:lnTo>
                  <a:pt x="2414816" y="172085"/>
                </a:lnTo>
                <a:lnTo>
                  <a:pt x="2413393" y="173355"/>
                </a:lnTo>
                <a:lnTo>
                  <a:pt x="2410091" y="173355"/>
                </a:lnTo>
                <a:lnTo>
                  <a:pt x="2408072" y="172085"/>
                </a:lnTo>
                <a:lnTo>
                  <a:pt x="2406878" y="172085"/>
                </a:lnTo>
                <a:lnTo>
                  <a:pt x="2404999" y="173355"/>
                </a:lnTo>
                <a:lnTo>
                  <a:pt x="2404287" y="174625"/>
                </a:lnTo>
                <a:lnTo>
                  <a:pt x="2402763" y="174625"/>
                </a:lnTo>
                <a:lnTo>
                  <a:pt x="2401976" y="173355"/>
                </a:lnTo>
                <a:lnTo>
                  <a:pt x="2403348" y="172085"/>
                </a:lnTo>
                <a:lnTo>
                  <a:pt x="2404249" y="170815"/>
                </a:lnTo>
                <a:lnTo>
                  <a:pt x="2416606" y="170815"/>
                </a:lnTo>
                <a:lnTo>
                  <a:pt x="2417064" y="172085"/>
                </a:lnTo>
                <a:lnTo>
                  <a:pt x="2417064" y="132715"/>
                </a:lnTo>
                <a:lnTo>
                  <a:pt x="2416848" y="132715"/>
                </a:lnTo>
                <a:lnTo>
                  <a:pt x="2417191" y="131445"/>
                </a:lnTo>
                <a:lnTo>
                  <a:pt x="2420683" y="131445"/>
                </a:lnTo>
                <a:lnTo>
                  <a:pt x="2422296" y="130175"/>
                </a:lnTo>
                <a:lnTo>
                  <a:pt x="2422791" y="130175"/>
                </a:lnTo>
                <a:lnTo>
                  <a:pt x="2425065" y="131445"/>
                </a:lnTo>
                <a:lnTo>
                  <a:pt x="2426792" y="131445"/>
                </a:lnTo>
                <a:lnTo>
                  <a:pt x="2429370" y="130175"/>
                </a:lnTo>
                <a:lnTo>
                  <a:pt x="2430259" y="130175"/>
                </a:lnTo>
                <a:lnTo>
                  <a:pt x="2432164" y="131445"/>
                </a:lnTo>
                <a:lnTo>
                  <a:pt x="2435009" y="131445"/>
                </a:lnTo>
                <a:lnTo>
                  <a:pt x="2435237" y="132715"/>
                </a:lnTo>
                <a:lnTo>
                  <a:pt x="2435237" y="107315"/>
                </a:lnTo>
                <a:lnTo>
                  <a:pt x="2433574" y="107315"/>
                </a:lnTo>
                <a:lnTo>
                  <a:pt x="2433574" y="113665"/>
                </a:lnTo>
                <a:lnTo>
                  <a:pt x="2429802" y="113665"/>
                </a:lnTo>
                <a:lnTo>
                  <a:pt x="2430208" y="112395"/>
                </a:lnTo>
                <a:lnTo>
                  <a:pt x="2432989" y="112395"/>
                </a:lnTo>
                <a:lnTo>
                  <a:pt x="2433574" y="113665"/>
                </a:lnTo>
                <a:lnTo>
                  <a:pt x="2433574" y="107315"/>
                </a:lnTo>
                <a:lnTo>
                  <a:pt x="2427935" y="107315"/>
                </a:lnTo>
                <a:lnTo>
                  <a:pt x="2427935" y="122555"/>
                </a:lnTo>
                <a:lnTo>
                  <a:pt x="2424239" y="122555"/>
                </a:lnTo>
                <a:lnTo>
                  <a:pt x="2424468" y="121285"/>
                </a:lnTo>
                <a:lnTo>
                  <a:pt x="2427744" y="121285"/>
                </a:lnTo>
                <a:lnTo>
                  <a:pt x="2427935" y="122555"/>
                </a:lnTo>
                <a:lnTo>
                  <a:pt x="2427935" y="107315"/>
                </a:lnTo>
                <a:lnTo>
                  <a:pt x="2422283" y="107315"/>
                </a:lnTo>
                <a:lnTo>
                  <a:pt x="2420886" y="106387"/>
                </a:lnTo>
                <a:lnTo>
                  <a:pt x="2420886" y="113665"/>
                </a:lnTo>
                <a:lnTo>
                  <a:pt x="2417076" y="113665"/>
                </a:lnTo>
                <a:lnTo>
                  <a:pt x="2417864" y="112395"/>
                </a:lnTo>
                <a:lnTo>
                  <a:pt x="2420531" y="112395"/>
                </a:lnTo>
                <a:lnTo>
                  <a:pt x="2420886" y="113665"/>
                </a:lnTo>
                <a:lnTo>
                  <a:pt x="2420886" y="106387"/>
                </a:lnTo>
                <a:lnTo>
                  <a:pt x="2420378" y="106045"/>
                </a:lnTo>
                <a:lnTo>
                  <a:pt x="2411653" y="106045"/>
                </a:lnTo>
                <a:lnTo>
                  <a:pt x="2411653" y="113665"/>
                </a:lnTo>
                <a:lnTo>
                  <a:pt x="2409075" y="113665"/>
                </a:lnTo>
                <a:lnTo>
                  <a:pt x="2408898" y="112395"/>
                </a:lnTo>
                <a:lnTo>
                  <a:pt x="2409444" y="111125"/>
                </a:lnTo>
                <a:lnTo>
                  <a:pt x="2410002" y="111125"/>
                </a:lnTo>
                <a:lnTo>
                  <a:pt x="2411107" y="112395"/>
                </a:lnTo>
                <a:lnTo>
                  <a:pt x="2411463" y="112395"/>
                </a:lnTo>
                <a:lnTo>
                  <a:pt x="2411653" y="113665"/>
                </a:lnTo>
                <a:lnTo>
                  <a:pt x="2411653" y="106045"/>
                </a:lnTo>
                <a:lnTo>
                  <a:pt x="2410625" y="106045"/>
                </a:lnTo>
                <a:lnTo>
                  <a:pt x="2409469" y="104775"/>
                </a:lnTo>
                <a:lnTo>
                  <a:pt x="2406662" y="103505"/>
                </a:lnTo>
                <a:lnTo>
                  <a:pt x="2404986" y="103505"/>
                </a:lnTo>
                <a:lnTo>
                  <a:pt x="2404986" y="113665"/>
                </a:lnTo>
                <a:lnTo>
                  <a:pt x="2402217" y="113665"/>
                </a:lnTo>
                <a:lnTo>
                  <a:pt x="2402167" y="112395"/>
                </a:lnTo>
                <a:lnTo>
                  <a:pt x="2403411" y="112395"/>
                </a:lnTo>
                <a:lnTo>
                  <a:pt x="2403843" y="111125"/>
                </a:lnTo>
                <a:lnTo>
                  <a:pt x="2404427" y="111125"/>
                </a:lnTo>
                <a:lnTo>
                  <a:pt x="2404783" y="112395"/>
                </a:lnTo>
                <a:lnTo>
                  <a:pt x="2404986" y="113665"/>
                </a:lnTo>
                <a:lnTo>
                  <a:pt x="2404986" y="103505"/>
                </a:lnTo>
                <a:lnTo>
                  <a:pt x="2404808" y="103505"/>
                </a:lnTo>
                <a:lnTo>
                  <a:pt x="2401849" y="104775"/>
                </a:lnTo>
                <a:lnTo>
                  <a:pt x="2400922" y="104775"/>
                </a:lnTo>
                <a:lnTo>
                  <a:pt x="2398890" y="107315"/>
                </a:lnTo>
                <a:lnTo>
                  <a:pt x="2398763" y="107315"/>
                </a:lnTo>
                <a:lnTo>
                  <a:pt x="2397328" y="106299"/>
                </a:lnTo>
                <a:lnTo>
                  <a:pt x="2397328" y="172085"/>
                </a:lnTo>
                <a:lnTo>
                  <a:pt x="2392311" y="174625"/>
                </a:lnTo>
                <a:lnTo>
                  <a:pt x="2390559" y="174625"/>
                </a:lnTo>
                <a:lnTo>
                  <a:pt x="2387955" y="173355"/>
                </a:lnTo>
                <a:lnTo>
                  <a:pt x="2387142" y="173355"/>
                </a:lnTo>
                <a:lnTo>
                  <a:pt x="2385466" y="174625"/>
                </a:lnTo>
                <a:lnTo>
                  <a:pt x="2384628" y="174625"/>
                </a:lnTo>
                <a:lnTo>
                  <a:pt x="2382951" y="173355"/>
                </a:lnTo>
                <a:lnTo>
                  <a:pt x="2382482" y="173355"/>
                </a:lnTo>
                <a:lnTo>
                  <a:pt x="2382482" y="200025"/>
                </a:lnTo>
                <a:lnTo>
                  <a:pt x="2380145" y="200025"/>
                </a:lnTo>
                <a:lnTo>
                  <a:pt x="2380589" y="198755"/>
                </a:lnTo>
                <a:lnTo>
                  <a:pt x="2382266" y="198755"/>
                </a:lnTo>
                <a:lnTo>
                  <a:pt x="2382482" y="200025"/>
                </a:lnTo>
                <a:lnTo>
                  <a:pt x="2382482" y="173355"/>
                </a:lnTo>
                <a:lnTo>
                  <a:pt x="2382151" y="173355"/>
                </a:lnTo>
                <a:lnTo>
                  <a:pt x="2380424" y="172085"/>
                </a:lnTo>
                <a:lnTo>
                  <a:pt x="2379522" y="172085"/>
                </a:lnTo>
                <a:lnTo>
                  <a:pt x="2378125" y="173355"/>
                </a:lnTo>
                <a:lnTo>
                  <a:pt x="2377592" y="173355"/>
                </a:lnTo>
                <a:lnTo>
                  <a:pt x="2376309" y="174625"/>
                </a:lnTo>
                <a:lnTo>
                  <a:pt x="2373376" y="174625"/>
                </a:lnTo>
                <a:lnTo>
                  <a:pt x="2372855" y="173355"/>
                </a:lnTo>
                <a:lnTo>
                  <a:pt x="2372652" y="173355"/>
                </a:lnTo>
                <a:lnTo>
                  <a:pt x="2372436" y="172085"/>
                </a:lnTo>
                <a:lnTo>
                  <a:pt x="2372690" y="172085"/>
                </a:lnTo>
                <a:lnTo>
                  <a:pt x="2374214" y="170815"/>
                </a:lnTo>
                <a:lnTo>
                  <a:pt x="2378913" y="170815"/>
                </a:lnTo>
                <a:lnTo>
                  <a:pt x="2381008" y="169545"/>
                </a:lnTo>
                <a:lnTo>
                  <a:pt x="2381923" y="169545"/>
                </a:lnTo>
                <a:lnTo>
                  <a:pt x="2385250" y="172085"/>
                </a:lnTo>
                <a:lnTo>
                  <a:pt x="2387828" y="170815"/>
                </a:lnTo>
                <a:lnTo>
                  <a:pt x="2390978" y="169545"/>
                </a:lnTo>
                <a:lnTo>
                  <a:pt x="2395067" y="169545"/>
                </a:lnTo>
                <a:lnTo>
                  <a:pt x="2397214" y="172085"/>
                </a:lnTo>
                <a:lnTo>
                  <a:pt x="2397328" y="106299"/>
                </a:lnTo>
                <a:lnTo>
                  <a:pt x="2396972" y="106045"/>
                </a:lnTo>
                <a:lnTo>
                  <a:pt x="2391537" y="106045"/>
                </a:lnTo>
                <a:lnTo>
                  <a:pt x="2391537" y="132715"/>
                </a:lnTo>
                <a:lnTo>
                  <a:pt x="2387600" y="132715"/>
                </a:lnTo>
                <a:lnTo>
                  <a:pt x="2388082" y="131445"/>
                </a:lnTo>
                <a:lnTo>
                  <a:pt x="2391156" y="131445"/>
                </a:lnTo>
                <a:lnTo>
                  <a:pt x="2391537" y="132715"/>
                </a:lnTo>
                <a:lnTo>
                  <a:pt x="2391537" y="106045"/>
                </a:lnTo>
                <a:lnTo>
                  <a:pt x="2387955" y="106045"/>
                </a:lnTo>
                <a:lnTo>
                  <a:pt x="2387955" y="114935"/>
                </a:lnTo>
                <a:lnTo>
                  <a:pt x="2387536" y="116205"/>
                </a:lnTo>
                <a:lnTo>
                  <a:pt x="2386965" y="116205"/>
                </a:lnTo>
                <a:lnTo>
                  <a:pt x="2386088" y="114935"/>
                </a:lnTo>
                <a:lnTo>
                  <a:pt x="2387955" y="114935"/>
                </a:lnTo>
                <a:lnTo>
                  <a:pt x="2387955" y="106045"/>
                </a:lnTo>
                <a:lnTo>
                  <a:pt x="2379522" y="106045"/>
                </a:lnTo>
                <a:lnTo>
                  <a:pt x="2379522" y="122555"/>
                </a:lnTo>
                <a:lnTo>
                  <a:pt x="2379294" y="123825"/>
                </a:lnTo>
                <a:lnTo>
                  <a:pt x="2378278" y="123825"/>
                </a:lnTo>
                <a:lnTo>
                  <a:pt x="2377770" y="122555"/>
                </a:lnTo>
                <a:lnTo>
                  <a:pt x="2379522" y="122555"/>
                </a:lnTo>
                <a:lnTo>
                  <a:pt x="2379522" y="106045"/>
                </a:lnTo>
                <a:lnTo>
                  <a:pt x="2376894" y="106045"/>
                </a:lnTo>
                <a:lnTo>
                  <a:pt x="2376894" y="132715"/>
                </a:lnTo>
                <a:lnTo>
                  <a:pt x="2371280" y="132715"/>
                </a:lnTo>
                <a:lnTo>
                  <a:pt x="2371433" y="131445"/>
                </a:lnTo>
                <a:lnTo>
                  <a:pt x="2376297" y="131445"/>
                </a:lnTo>
                <a:lnTo>
                  <a:pt x="2376894" y="132715"/>
                </a:lnTo>
                <a:lnTo>
                  <a:pt x="2376894" y="106045"/>
                </a:lnTo>
                <a:lnTo>
                  <a:pt x="2371407" y="106045"/>
                </a:lnTo>
                <a:lnTo>
                  <a:pt x="2371407" y="113665"/>
                </a:lnTo>
                <a:lnTo>
                  <a:pt x="2369616" y="113665"/>
                </a:lnTo>
                <a:lnTo>
                  <a:pt x="2369616" y="172085"/>
                </a:lnTo>
                <a:lnTo>
                  <a:pt x="2369096" y="172085"/>
                </a:lnTo>
                <a:lnTo>
                  <a:pt x="2368219" y="173355"/>
                </a:lnTo>
                <a:lnTo>
                  <a:pt x="2367699" y="172085"/>
                </a:lnTo>
                <a:lnTo>
                  <a:pt x="2368016" y="170815"/>
                </a:lnTo>
                <a:lnTo>
                  <a:pt x="2369235" y="170815"/>
                </a:lnTo>
                <a:lnTo>
                  <a:pt x="2369616" y="172085"/>
                </a:lnTo>
                <a:lnTo>
                  <a:pt x="2369616" y="113665"/>
                </a:lnTo>
                <a:lnTo>
                  <a:pt x="2367445" y="113665"/>
                </a:lnTo>
                <a:lnTo>
                  <a:pt x="2367737" y="112395"/>
                </a:lnTo>
                <a:lnTo>
                  <a:pt x="2370937" y="112395"/>
                </a:lnTo>
                <a:lnTo>
                  <a:pt x="2371407" y="113665"/>
                </a:lnTo>
                <a:lnTo>
                  <a:pt x="2371407" y="106045"/>
                </a:lnTo>
                <a:lnTo>
                  <a:pt x="2363876" y="106045"/>
                </a:lnTo>
                <a:lnTo>
                  <a:pt x="2361958" y="107048"/>
                </a:lnTo>
                <a:lnTo>
                  <a:pt x="2361958" y="113665"/>
                </a:lnTo>
                <a:lnTo>
                  <a:pt x="2358707" y="113665"/>
                </a:lnTo>
                <a:lnTo>
                  <a:pt x="2358707" y="173355"/>
                </a:lnTo>
                <a:lnTo>
                  <a:pt x="2358250" y="174625"/>
                </a:lnTo>
                <a:lnTo>
                  <a:pt x="2351417" y="174625"/>
                </a:lnTo>
                <a:lnTo>
                  <a:pt x="2349538" y="173355"/>
                </a:lnTo>
                <a:lnTo>
                  <a:pt x="2348166" y="172085"/>
                </a:lnTo>
                <a:lnTo>
                  <a:pt x="2344775" y="170815"/>
                </a:lnTo>
                <a:lnTo>
                  <a:pt x="2343937" y="170815"/>
                </a:lnTo>
                <a:lnTo>
                  <a:pt x="2341435" y="173355"/>
                </a:lnTo>
                <a:lnTo>
                  <a:pt x="2341549" y="174625"/>
                </a:lnTo>
                <a:lnTo>
                  <a:pt x="2342997" y="175895"/>
                </a:lnTo>
                <a:lnTo>
                  <a:pt x="2345842" y="175895"/>
                </a:lnTo>
                <a:lnTo>
                  <a:pt x="2347125" y="177165"/>
                </a:lnTo>
                <a:lnTo>
                  <a:pt x="2346604" y="177165"/>
                </a:lnTo>
                <a:lnTo>
                  <a:pt x="2344483" y="178435"/>
                </a:lnTo>
                <a:lnTo>
                  <a:pt x="2340254" y="178435"/>
                </a:lnTo>
                <a:lnTo>
                  <a:pt x="2340254" y="177165"/>
                </a:lnTo>
                <a:lnTo>
                  <a:pt x="2338641" y="177165"/>
                </a:lnTo>
                <a:lnTo>
                  <a:pt x="2338641" y="205105"/>
                </a:lnTo>
                <a:lnTo>
                  <a:pt x="2300020" y="205105"/>
                </a:lnTo>
                <a:lnTo>
                  <a:pt x="2300147" y="203835"/>
                </a:lnTo>
                <a:lnTo>
                  <a:pt x="2315959" y="203835"/>
                </a:lnTo>
                <a:lnTo>
                  <a:pt x="2317089" y="202565"/>
                </a:lnTo>
                <a:lnTo>
                  <a:pt x="2319363" y="202565"/>
                </a:lnTo>
                <a:lnTo>
                  <a:pt x="2320442" y="203835"/>
                </a:lnTo>
                <a:lnTo>
                  <a:pt x="2334298" y="203835"/>
                </a:lnTo>
                <a:lnTo>
                  <a:pt x="2336596" y="202565"/>
                </a:lnTo>
                <a:lnTo>
                  <a:pt x="2337600" y="202565"/>
                </a:lnTo>
                <a:lnTo>
                  <a:pt x="2338641" y="205105"/>
                </a:lnTo>
                <a:lnTo>
                  <a:pt x="2338641" y="177165"/>
                </a:lnTo>
                <a:lnTo>
                  <a:pt x="2333129" y="177165"/>
                </a:lnTo>
                <a:lnTo>
                  <a:pt x="2333421" y="175895"/>
                </a:lnTo>
                <a:lnTo>
                  <a:pt x="2336622" y="175895"/>
                </a:lnTo>
                <a:lnTo>
                  <a:pt x="2338400" y="174625"/>
                </a:lnTo>
                <a:lnTo>
                  <a:pt x="2339225" y="174625"/>
                </a:lnTo>
                <a:lnTo>
                  <a:pt x="2339467" y="172085"/>
                </a:lnTo>
                <a:lnTo>
                  <a:pt x="2339581" y="170815"/>
                </a:lnTo>
                <a:lnTo>
                  <a:pt x="2340546" y="169545"/>
                </a:lnTo>
                <a:lnTo>
                  <a:pt x="2352789" y="169545"/>
                </a:lnTo>
                <a:lnTo>
                  <a:pt x="2354491" y="170815"/>
                </a:lnTo>
                <a:lnTo>
                  <a:pt x="2354961" y="170815"/>
                </a:lnTo>
                <a:lnTo>
                  <a:pt x="2358326" y="169545"/>
                </a:lnTo>
                <a:lnTo>
                  <a:pt x="2358021" y="172085"/>
                </a:lnTo>
                <a:lnTo>
                  <a:pt x="2358275" y="172085"/>
                </a:lnTo>
                <a:lnTo>
                  <a:pt x="2358707" y="173355"/>
                </a:lnTo>
                <a:lnTo>
                  <a:pt x="2358707" y="113665"/>
                </a:lnTo>
                <a:lnTo>
                  <a:pt x="2358199" y="113665"/>
                </a:lnTo>
                <a:lnTo>
                  <a:pt x="2359202" y="112395"/>
                </a:lnTo>
                <a:lnTo>
                  <a:pt x="2361234" y="112395"/>
                </a:lnTo>
                <a:lnTo>
                  <a:pt x="2361958" y="113665"/>
                </a:lnTo>
                <a:lnTo>
                  <a:pt x="2361958" y="107048"/>
                </a:lnTo>
                <a:lnTo>
                  <a:pt x="2361425" y="107315"/>
                </a:lnTo>
                <a:lnTo>
                  <a:pt x="2360472" y="107315"/>
                </a:lnTo>
                <a:lnTo>
                  <a:pt x="2358567" y="106045"/>
                </a:lnTo>
                <a:lnTo>
                  <a:pt x="2352535" y="106045"/>
                </a:lnTo>
                <a:lnTo>
                  <a:pt x="2352535" y="113665"/>
                </a:lnTo>
                <a:lnTo>
                  <a:pt x="2350262" y="113665"/>
                </a:lnTo>
                <a:lnTo>
                  <a:pt x="2348014" y="114935"/>
                </a:lnTo>
                <a:lnTo>
                  <a:pt x="2345359" y="114935"/>
                </a:lnTo>
                <a:lnTo>
                  <a:pt x="2344763" y="113665"/>
                </a:lnTo>
                <a:lnTo>
                  <a:pt x="2343378" y="113665"/>
                </a:lnTo>
                <a:lnTo>
                  <a:pt x="2343454" y="112395"/>
                </a:lnTo>
                <a:lnTo>
                  <a:pt x="2345156" y="111125"/>
                </a:lnTo>
                <a:lnTo>
                  <a:pt x="2348649" y="111125"/>
                </a:lnTo>
                <a:lnTo>
                  <a:pt x="2350135" y="112395"/>
                </a:lnTo>
                <a:lnTo>
                  <a:pt x="2352294" y="112395"/>
                </a:lnTo>
                <a:lnTo>
                  <a:pt x="2352535" y="113665"/>
                </a:lnTo>
                <a:lnTo>
                  <a:pt x="2352535" y="106045"/>
                </a:lnTo>
                <a:lnTo>
                  <a:pt x="2334933" y="106045"/>
                </a:lnTo>
                <a:lnTo>
                  <a:pt x="2334933" y="113665"/>
                </a:lnTo>
                <a:lnTo>
                  <a:pt x="2331059" y="113665"/>
                </a:lnTo>
                <a:lnTo>
                  <a:pt x="2330996" y="112395"/>
                </a:lnTo>
                <a:lnTo>
                  <a:pt x="2331491" y="112395"/>
                </a:lnTo>
                <a:lnTo>
                  <a:pt x="2332418" y="111125"/>
                </a:lnTo>
                <a:lnTo>
                  <a:pt x="2332901" y="111125"/>
                </a:lnTo>
                <a:lnTo>
                  <a:pt x="2334323" y="112395"/>
                </a:lnTo>
                <a:lnTo>
                  <a:pt x="2334933" y="113665"/>
                </a:lnTo>
                <a:lnTo>
                  <a:pt x="2334933" y="106045"/>
                </a:lnTo>
                <a:lnTo>
                  <a:pt x="2324176" y="106045"/>
                </a:lnTo>
                <a:lnTo>
                  <a:pt x="2324176" y="113665"/>
                </a:lnTo>
                <a:lnTo>
                  <a:pt x="2322182" y="113665"/>
                </a:lnTo>
                <a:lnTo>
                  <a:pt x="2322182" y="177165"/>
                </a:lnTo>
                <a:lnTo>
                  <a:pt x="2321674" y="177165"/>
                </a:lnTo>
                <a:lnTo>
                  <a:pt x="2319388" y="178435"/>
                </a:lnTo>
                <a:lnTo>
                  <a:pt x="2318245" y="177165"/>
                </a:lnTo>
                <a:lnTo>
                  <a:pt x="2316746" y="177165"/>
                </a:lnTo>
                <a:lnTo>
                  <a:pt x="2316035" y="175895"/>
                </a:lnTo>
                <a:lnTo>
                  <a:pt x="2315324" y="174625"/>
                </a:lnTo>
                <a:lnTo>
                  <a:pt x="2311184" y="174625"/>
                </a:lnTo>
                <a:lnTo>
                  <a:pt x="2310828" y="173355"/>
                </a:lnTo>
                <a:lnTo>
                  <a:pt x="2320366" y="173355"/>
                </a:lnTo>
                <a:lnTo>
                  <a:pt x="2321014" y="174625"/>
                </a:lnTo>
                <a:lnTo>
                  <a:pt x="2322182" y="177165"/>
                </a:lnTo>
                <a:lnTo>
                  <a:pt x="2322182" y="113665"/>
                </a:lnTo>
                <a:lnTo>
                  <a:pt x="2320188" y="113665"/>
                </a:lnTo>
                <a:lnTo>
                  <a:pt x="2320188" y="170815"/>
                </a:lnTo>
                <a:lnTo>
                  <a:pt x="2317915" y="170815"/>
                </a:lnTo>
                <a:lnTo>
                  <a:pt x="2318283" y="169545"/>
                </a:lnTo>
                <a:lnTo>
                  <a:pt x="2319845" y="169545"/>
                </a:lnTo>
                <a:lnTo>
                  <a:pt x="2320188" y="170815"/>
                </a:lnTo>
                <a:lnTo>
                  <a:pt x="2320188" y="113665"/>
                </a:lnTo>
                <a:lnTo>
                  <a:pt x="2319807" y="113665"/>
                </a:lnTo>
                <a:lnTo>
                  <a:pt x="2319959" y="112395"/>
                </a:lnTo>
                <a:lnTo>
                  <a:pt x="2320315" y="112395"/>
                </a:lnTo>
                <a:lnTo>
                  <a:pt x="2321280" y="111125"/>
                </a:lnTo>
                <a:lnTo>
                  <a:pt x="2321801" y="111125"/>
                </a:lnTo>
                <a:lnTo>
                  <a:pt x="2323236" y="112395"/>
                </a:lnTo>
                <a:lnTo>
                  <a:pt x="2324176" y="113665"/>
                </a:lnTo>
                <a:lnTo>
                  <a:pt x="2324176" y="106045"/>
                </a:lnTo>
                <a:lnTo>
                  <a:pt x="2312911" y="106045"/>
                </a:lnTo>
                <a:lnTo>
                  <a:pt x="2312911" y="113665"/>
                </a:lnTo>
                <a:lnTo>
                  <a:pt x="2310650" y="113665"/>
                </a:lnTo>
                <a:lnTo>
                  <a:pt x="2311412" y="112395"/>
                </a:lnTo>
                <a:lnTo>
                  <a:pt x="2312555" y="112395"/>
                </a:lnTo>
                <a:lnTo>
                  <a:pt x="2312911" y="113665"/>
                </a:lnTo>
                <a:lnTo>
                  <a:pt x="2312911" y="106045"/>
                </a:lnTo>
                <a:lnTo>
                  <a:pt x="2305520" y="106045"/>
                </a:lnTo>
                <a:lnTo>
                  <a:pt x="2305520" y="170815"/>
                </a:lnTo>
                <a:lnTo>
                  <a:pt x="2305100" y="170815"/>
                </a:lnTo>
                <a:lnTo>
                  <a:pt x="2304072" y="172085"/>
                </a:lnTo>
                <a:lnTo>
                  <a:pt x="2302179" y="172085"/>
                </a:lnTo>
                <a:lnTo>
                  <a:pt x="2301367" y="170815"/>
                </a:lnTo>
                <a:lnTo>
                  <a:pt x="2300046" y="170815"/>
                </a:lnTo>
                <a:lnTo>
                  <a:pt x="2299957" y="169545"/>
                </a:lnTo>
                <a:lnTo>
                  <a:pt x="2305253" y="169545"/>
                </a:lnTo>
                <a:lnTo>
                  <a:pt x="2305520" y="170815"/>
                </a:lnTo>
                <a:lnTo>
                  <a:pt x="2305520" y="106045"/>
                </a:lnTo>
                <a:lnTo>
                  <a:pt x="2302192" y="106045"/>
                </a:lnTo>
                <a:lnTo>
                  <a:pt x="2301710" y="105968"/>
                </a:lnTo>
                <a:lnTo>
                  <a:pt x="2301710" y="113665"/>
                </a:lnTo>
                <a:lnTo>
                  <a:pt x="2298230" y="113665"/>
                </a:lnTo>
                <a:lnTo>
                  <a:pt x="2298649" y="112395"/>
                </a:lnTo>
                <a:lnTo>
                  <a:pt x="2301265" y="112395"/>
                </a:lnTo>
                <a:lnTo>
                  <a:pt x="2301710" y="113665"/>
                </a:lnTo>
                <a:lnTo>
                  <a:pt x="2301710" y="105968"/>
                </a:lnTo>
                <a:lnTo>
                  <a:pt x="2296960" y="105143"/>
                </a:lnTo>
                <a:lnTo>
                  <a:pt x="2296960" y="203835"/>
                </a:lnTo>
                <a:lnTo>
                  <a:pt x="2296718" y="205105"/>
                </a:lnTo>
                <a:lnTo>
                  <a:pt x="2294064" y="205105"/>
                </a:lnTo>
                <a:lnTo>
                  <a:pt x="2293467" y="203835"/>
                </a:lnTo>
                <a:lnTo>
                  <a:pt x="2294204" y="203835"/>
                </a:lnTo>
                <a:lnTo>
                  <a:pt x="2294966" y="202565"/>
                </a:lnTo>
                <a:lnTo>
                  <a:pt x="2296744" y="202565"/>
                </a:lnTo>
                <a:lnTo>
                  <a:pt x="2296960" y="203835"/>
                </a:lnTo>
                <a:lnTo>
                  <a:pt x="2296960" y="105143"/>
                </a:lnTo>
                <a:lnTo>
                  <a:pt x="2294864" y="104775"/>
                </a:lnTo>
                <a:lnTo>
                  <a:pt x="2294407" y="104775"/>
                </a:lnTo>
                <a:lnTo>
                  <a:pt x="2294407" y="173355"/>
                </a:lnTo>
                <a:lnTo>
                  <a:pt x="2293975" y="174625"/>
                </a:lnTo>
                <a:lnTo>
                  <a:pt x="2293416" y="174625"/>
                </a:lnTo>
                <a:lnTo>
                  <a:pt x="2293416" y="203835"/>
                </a:lnTo>
                <a:lnTo>
                  <a:pt x="2292350" y="203835"/>
                </a:lnTo>
                <a:lnTo>
                  <a:pt x="2291080" y="205105"/>
                </a:lnTo>
                <a:lnTo>
                  <a:pt x="2272652" y="205105"/>
                </a:lnTo>
                <a:lnTo>
                  <a:pt x="2272652" y="210185"/>
                </a:lnTo>
                <a:lnTo>
                  <a:pt x="2264194" y="210185"/>
                </a:lnTo>
                <a:lnTo>
                  <a:pt x="2263317" y="211455"/>
                </a:lnTo>
                <a:lnTo>
                  <a:pt x="2259355" y="211455"/>
                </a:lnTo>
                <a:lnTo>
                  <a:pt x="2258745" y="210185"/>
                </a:lnTo>
                <a:lnTo>
                  <a:pt x="2256205" y="211455"/>
                </a:lnTo>
                <a:lnTo>
                  <a:pt x="2254161" y="212725"/>
                </a:lnTo>
                <a:lnTo>
                  <a:pt x="2250122" y="212725"/>
                </a:lnTo>
                <a:lnTo>
                  <a:pt x="2248420" y="211455"/>
                </a:lnTo>
                <a:lnTo>
                  <a:pt x="2245652" y="210185"/>
                </a:lnTo>
                <a:lnTo>
                  <a:pt x="2244356" y="210185"/>
                </a:lnTo>
                <a:lnTo>
                  <a:pt x="2242045" y="211455"/>
                </a:lnTo>
                <a:lnTo>
                  <a:pt x="2240965" y="211455"/>
                </a:lnTo>
                <a:lnTo>
                  <a:pt x="2239010" y="210185"/>
                </a:lnTo>
                <a:lnTo>
                  <a:pt x="2217978" y="210185"/>
                </a:lnTo>
                <a:lnTo>
                  <a:pt x="2217166" y="211455"/>
                </a:lnTo>
                <a:lnTo>
                  <a:pt x="2213521" y="211455"/>
                </a:lnTo>
                <a:lnTo>
                  <a:pt x="2212327" y="210185"/>
                </a:lnTo>
                <a:lnTo>
                  <a:pt x="2192731" y="210185"/>
                </a:lnTo>
                <a:lnTo>
                  <a:pt x="2192731" y="222885"/>
                </a:lnTo>
                <a:lnTo>
                  <a:pt x="2191893" y="222885"/>
                </a:lnTo>
                <a:lnTo>
                  <a:pt x="2191893" y="271145"/>
                </a:lnTo>
                <a:lnTo>
                  <a:pt x="2191410" y="272415"/>
                </a:lnTo>
                <a:lnTo>
                  <a:pt x="2184577" y="272415"/>
                </a:lnTo>
                <a:lnTo>
                  <a:pt x="2184577" y="280035"/>
                </a:lnTo>
                <a:lnTo>
                  <a:pt x="2184311" y="281305"/>
                </a:lnTo>
                <a:lnTo>
                  <a:pt x="2184158" y="281305"/>
                </a:lnTo>
                <a:lnTo>
                  <a:pt x="2183384" y="282575"/>
                </a:lnTo>
                <a:lnTo>
                  <a:pt x="2176856" y="282575"/>
                </a:lnTo>
                <a:lnTo>
                  <a:pt x="2174633" y="281305"/>
                </a:lnTo>
                <a:lnTo>
                  <a:pt x="2173706" y="281305"/>
                </a:lnTo>
                <a:lnTo>
                  <a:pt x="2171776" y="282575"/>
                </a:lnTo>
                <a:lnTo>
                  <a:pt x="2165083" y="282575"/>
                </a:lnTo>
                <a:lnTo>
                  <a:pt x="2162556" y="281305"/>
                </a:lnTo>
                <a:lnTo>
                  <a:pt x="2161933" y="281305"/>
                </a:lnTo>
                <a:lnTo>
                  <a:pt x="2160498" y="282575"/>
                </a:lnTo>
                <a:lnTo>
                  <a:pt x="2159546" y="282575"/>
                </a:lnTo>
                <a:lnTo>
                  <a:pt x="2157298" y="281305"/>
                </a:lnTo>
                <a:lnTo>
                  <a:pt x="2140915" y="281305"/>
                </a:lnTo>
                <a:lnTo>
                  <a:pt x="2140458" y="280035"/>
                </a:lnTo>
                <a:lnTo>
                  <a:pt x="2140623" y="280035"/>
                </a:lnTo>
                <a:lnTo>
                  <a:pt x="2141461" y="278765"/>
                </a:lnTo>
                <a:lnTo>
                  <a:pt x="2141956" y="278765"/>
                </a:lnTo>
                <a:lnTo>
                  <a:pt x="2144674" y="277495"/>
                </a:lnTo>
                <a:lnTo>
                  <a:pt x="2146820" y="278765"/>
                </a:lnTo>
                <a:lnTo>
                  <a:pt x="2150173" y="277495"/>
                </a:lnTo>
                <a:lnTo>
                  <a:pt x="2152624" y="277495"/>
                </a:lnTo>
                <a:lnTo>
                  <a:pt x="2152904" y="276225"/>
                </a:lnTo>
                <a:lnTo>
                  <a:pt x="2158542" y="276225"/>
                </a:lnTo>
                <a:lnTo>
                  <a:pt x="2160994" y="277495"/>
                </a:lnTo>
                <a:lnTo>
                  <a:pt x="2164613" y="277495"/>
                </a:lnTo>
                <a:lnTo>
                  <a:pt x="2166378" y="278765"/>
                </a:lnTo>
                <a:lnTo>
                  <a:pt x="2168499" y="278765"/>
                </a:lnTo>
                <a:lnTo>
                  <a:pt x="2169160" y="280035"/>
                </a:lnTo>
                <a:lnTo>
                  <a:pt x="2184577" y="280035"/>
                </a:lnTo>
                <a:lnTo>
                  <a:pt x="2184577" y="272415"/>
                </a:lnTo>
                <a:lnTo>
                  <a:pt x="2173706" y="272415"/>
                </a:lnTo>
                <a:lnTo>
                  <a:pt x="2173427" y="271145"/>
                </a:lnTo>
                <a:lnTo>
                  <a:pt x="2191893" y="271145"/>
                </a:lnTo>
                <a:lnTo>
                  <a:pt x="2191893" y="222885"/>
                </a:lnTo>
                <a:lnTo>
                  <a:pt x="2181517" y="222885"/>
                </a:lnTo>
                <a:lnTo>
                  <a:pt x="2178647" y="224155"/>
                </a:lnTo>
                <a:lnTo>
                  <a:pt x="2177199" y="224155"/>
                </a:lnTo>
                <a:lnTo>
                  <a:pt x="2174646" y="222885"/>
                </a:lnTo>
                <a:lnTo>
                  <a:pt x="2171649" y="222885"/>
                </a:lnTo>
                <a:lnTo>
                  <a:pt x="2170201" y="224155"/>
                </a:lnTo>
                <a:lnTo>
                  <a:pt x="2169096" y="224155"/>
                </a:lnTo>
                <a:lnTo>
                  <a:pt x="2167432" y="222885"/>
                </a:lnTo>
                <a:lnTo>
                  <a:pt x="2165312" y="222885"/>
                </a:lnTo>
                <a:lnTo>
                  <a:pt x="2164524" y="224155"/>
                </a:lnTo>
                <a:lnTo>
                  <a:pt x="2161248" y="224155"/>
                </a:lnTo>
                <a:lnTo>
                  <a:pt x="2159089" y="222885"/>
                </a:lnTo>
                <a:lnTo>
                  <a:pt x="2153450" y="222885"/>
                </a:lnTo>
                <a:lnTo>
                  <a:pt x="2153450" y="269875"/>
                </a:lnTo>
                <a:lnTo>
                  <a:pt x="2152980" y="271145"/>
                </a:lnTo>
                <a:lnTo>
                  <a:pt x="2140102" y="271145"/>
                </a:lnTo>
                <a:lnTo>
                  <a:pt x="2137219" y="269875"/>
                </a:lnTo>
                <a:lnTo>
                  <a:pt x="2142782" y="269875"/>
                </a:lnTo>
                <a:lnTo>
                  <a:pt x="2147608" y="268605"/>
                </a:lnTo>
                <a:lnTo>
                  <a:pt x="2153183" y="269875"/>
                </a:lnTo>
                <a:lnTo>
                  <a:pt x="2153450" y="269875"/>
                </a:lnTo>
                <a:lnTo>
                  <a:pt x="2153450" y="222885"/>
                </a:lnTo>
                <a:lnTo>
                  <a:pt x="2151862" y="222885"/>
                </a:lnTo>
                <a:lnTo>
                  <a:pt x="2149322" y="224155"/>
                </a:lnTo>
                <a:lnTo>
                  <a:pt x="2147290" y="224155"/>
                </a:lnTo>
                <a:lnTo>
                  <a:pt x="2144141" y="222885"/>
                </a:lnTo>
                <a:lnTo>
                  <a:pt x="2138705" y="222885"/>
                </a:lnTo>
                <a:lnTo>
                  <a:pt x="2136762" y="221615"/>
                </a:lnTo>
                <a:lnTo>
                  <a:pt x="2132533" y="221615"/>
                </a:lnTo>
                <a:lnTo>
                  <a:pt x="2131301" y="221589"/>
                </a:lnTo>
                <a:lnTo>
                  <a:pt x="2131301" y="269875"/>
                </a:lnTo>
                <a:lnTo>
                  <a:pt x="2131161" y="269875"/>
                </a:lnTo>
                <a:lnTo>
                  <a:pt x="2130729" y="271145"/>
                </a:lnTo>
                <a:lnTo>
                  <a:pt x="2121001" y="271145"/>
                </a:lnTo>
                <a:lnTo>
                  <a:pt x="2119960" y="270586"/>
                </a:lnTo>
                <a:lnTo>
                  <a:pt x="2119960" y="278765"/>
                </a:lnTo>
                <a:lnTo>
                  <a:pt x="2118614" y="278765"/>
                </a:lnTo>
                <a:lnTo>
                  <a:pt x="2119134" y="277495"/>
                </a:lnTo>
                <a:lnTo>
                  <a:pt x="2119719" y="277495"/>
                </a:lnTo>
                <a:lnTo>
                  <a:pt x="2119960" y="278765"/>
                </a:lnTo>
                <a:lnTo>
                  <a:pt x="2119960" y="270586"/>
                </a:lnTo>
                <a:lnTo>
                  <a:pt x="2118677" y="269875"/>
                </a:lnTo>
                <a:lnTo>
                  <a:pt x="2118017" y="269875"/>
                </a:lnTo>
                <a:lnTo>
                  <a:pt x="2118068" y="268605"/>
                </a:lnTo>
                <a:lnTo>
                  <a:pt x="2128164" y="268605"/>
                </a:lnTo>
                <a:lnTo>
                  <a:pt x="2131301" y="269875"/>
                </a:lnTo>
                <a:lnTo>
                  <a:pt x="2131301" y="221589"/>
                </a:lnTo>
                <a:lnTo>
                  <a:pt x="2102116" y="220853"/>
                </a:lnTo>
                <a:lnTo>
                  <a:pt x="2102116" y="278765"/>
                </a:lnTo>
                <a:lnTo>
                  <a:pt x="2101011" y="280035"/>
                </a:lnTo>
                <a:lnTo>
                  <a:pt x="2099424" y="280035"/>
                </a:lnTo>
                <a:lnTo>
                  <a:pt x="2100059" y="278765"/>
                </a:lnTo>
                <a:lnTo>
                  <a:pt x="2100237" y="277495"/>
                </a:lnTo>
                <a:lnTo>
                  <a:pt x="2101621" y="277495"/>
                </a:lnTo>
                <a:lnTo>
                  <a:pt x="2102116" y="278765"/>
                </a:lnTo>
                <a:lnTo>
                  <a:pt x="2102116" y="220853"/>
                </a:lnTo>
                <a:lnTo>
                  <a:pt x="2098852" y="220776"/>
                </a:lnTo>
                <a:lnTo>
                  <a:pt x="2098852" y="280035"/>
                </a:lnTo>
                <a:lnTo>
                  <a:pt x="2096160" y="281305"/>
                </a:lnTo>
                <a:lnTo>
                  <a:pt x="2094039" y="281305"/>
                </a:lnTo>
                <a:lnTo>
                  <a:pt x="2090318" y="280035"/>
                </a:lnTo>
                <a:lnTo>
                  <a:pt x="2088667" y="280035"/>
                </a:lnTo>
                <a:lnTo>
                  <a:pt x="2084552" y="281305"/>
                </a:lnTo>
                <a:lnTo>
                  <a:pt x="2081225" y="280035"/>
                </a:lnTo>
                <a:lnTo>
                  <a:pt x="2079904" y="278765"/>
                </a:lnTo>
                <a:lnTo>
                  <a:pt x="2077694" y="277495"/>
                </a:lnTo>
                <a:lnTo>
                  <a:pt x="2076805" y="277495"/>
                </a:lnTo>
                <a:lnTo>
                  <a:pt x="2074672" y="278765"/>
                </a:lnTo>
                <a:lnTo>
                  <a:pt x="2073275" y="280035"/>
                </a:lnTo>
                <a:lnTo>
                  <a:pt x="2068042" y="278765"/>
                </a:lnTo>
                <a:lnTo>
                  <a:pt x="2059368" y="278765"/>
                </a:lnTo>
                <a:lnTo>
                  <a:pt x="2058035" y="277495"/>
                </a:lnTo>
                <a:lnTo>
                  <a:pt x="2056485" y="278765"/>
                </a:lnTo>
                <a:lnTo>
                  <a:pt x="2055380" y="278765"/>
                </a:lnTo>
                <a:lnTo>
                  <a:pt x="2054783" y="277495"/>
                </a:lnTo>
                <a:lnTo>
                  <a:pt x="2054644" y="277495"/>
                </a:lnTo>
                <a:lnTo>
                  <a:pt x="2054250" y="276225"/>
                </a:lnTo>
                <a:lnTo>
                  <a:pt x="2089200" y="276225"/>
                </a:lnTo>
                <a:lnTo>
                  <a:pt x="2091626" y="277495"/>
                </a:lnTo>
                <a:lnTo>
                  <a:pt x="2094661" y="277495"/>
                </a:lnTo>
                <a:lnTo>
                  <a:pt x="2096427" y="278765"/>
                </a:lnTo>
                <a:lnTo>
                  <a:pt x="2097849" y="280035"/>
                </a:lnTo>
                <a:lnTo>
                  <a:pt x="2098852" y="280035"/>
                </a:lnTo>
                <a:lnTo>
                  <a:pt x="2098852" y="220776"/>
                </a:lnTo>
                <a:lnTo>
                  <a:pt x="2098459" y="220764"/>
                </a:lnTo>
                <a:lnTo>
                  <a:pt x="2098459" y="268605"/>
                </a:lnTo>
                <a:lnTo>
                  <a:pt x="2098230" y="268605"/>
                </a:lnTo>
                <a:lnTo>
                  <a:pt x="2098230" y="273685"/>
                </a:lnTo>
                <a:lnTo>
                  <a:pt x="2096477" y="273685"/>
                </a:lnTo>
                <a:lnTo>
                  <a:pt x="2096884" y="272415"/>
                </a:lnTo>
                <a:lnTo>
                  <a:pt x="2097392" y="272415"/>
                </a:lnTo>
                <a:lnTo>
                  <a:pt x="2098230" y="273685"/>
                </a:lnTo>
                <a:lnTo>
                  <a:pt x="2098230" y="268605"/>
                </a:lnTo>
                <a:lnTo>
                  <a:pt x="2085467" y="268605"/>
                </a:lnTo>
                <a:lnTo>
                  <a:pt x="2085467" y="273685"/>
                </a:lnTo>
                <a:lnTo>
                  <a:pt x="2083689" y="273685"/>
                </a:lnTo>
                <a:lnTo>
                  <a:pt x="2084095" y="272415"/>
                </a:lnTo>
                <a:lnTo>
                  <a:pt x="2084616" y="272415"/>
                </a:lnTo>
                <a:lnTo>
                  <a:pt x="2085467" y="273685"/>
                </a:lnTo>
                <a:lnTo>
                  <a:pt x="2085467" y="268605"/>
                </a:lnTo>
                <a:lnTo>
                  <a:pt x="2050821" y="268605"/>
                </a:lnTo>
                <a:lnTo>
                  <a:pt x="2051138" y="267335"/>
                </a:lnTo>
                <a:lnTo>
                  <a:pt x="2066836" y="267335"/>
                </a:lnTo>
                <a:lnTo>
                  <a:pt x="2068550" y="266065"/>
                </a:lnTo>
                <a:lnTo>
                  <a:pt x="2069668" y="266065"/>
                </a:lnTo>
                <a:lnTo>
                  <a:pt x="2071370" y="267335"/>
                </a:lnTo>
                <a:lnTo>
                  <a:pt x="2098027" y="267335"/>
                </a:lnTo>
                <a:lnTo>
                  <a:pt x="2098459" y="268605"/>
                </a:lnTo>
                <a:lnTo>
                  <a:pt x="2098459" y="220764"/>
                </a:lnTo>
                <a:lnTo>
                  <a:pt x="2081923" y="220345"/>
                </a:lnTo>
                <a:lnTo>
                  <a:pt x="2074316" y="220345"/>
                </a:lnTo>
                <a:lnTo>
                  <a:pt x="2072703" y="219075"/>
                </a:lnTo>
                <a:lnTo>
                  <a:pt x="2071420" y="219075"/>
                </a:lnTo>
                <a:lnTo>
                  <a:pt x="2069185" y="220345"/>
                </a:lnTo>
                <a:lnTo>
                  <a:pt x="2067521" y="220345"/>
                </a:lnTo>
                <a:lnTo>
                  <a:pt x="2064956" y="219075"/>
                </a:lnTo>
                <a:lnTo>
                  <a:pt x="2064042" y="219075"/>
                </a:lnTo>
                <a:lnTo>
                  <a:pt x="2061768" y="220345"/>
                </a:lnTo>
                <a:lnTo>
                  <a:pt x="2053564" y="220345"/>
                </a:lnTo>
                <a:lnTo>
                  <a:pt x="2050707" y="219075"/>
                </a:lnTo>
                <a:lnTo>
                  <a:pt x="2047405" y="219075"/>
                </a:lnTo>
                <a:lnTo>
                  <a:pt x="2047405" y="277495"/>
                </a:lnTo>
                <a:lnTo>
                  <a:pt x="2046947" y="277495"/>
                </a:lnTo>
                <a:lnTo>
                  <a:pt x="2045525" y="278765"/>
                </a:lnTo>
                <a:lnTo>
                  <a:pt x="2043176" y="278765"/>
                </a:lnTo>
                <a:lnTo>
                  <a:pt x="2042947" y="277495"/>
                </a:lnTo>
                <a:lnTo>
                  <a:pt x="2044268" y="276225"/>
                </a:lnTo>
                <a:lnTo>
                  <a:pt x="2047214" y="276225"/>
                </a:lnTo>
                <a:lnTo>
                  <a:pt x="2047405" y="277495"/>
                </a:lnTo>
                <a:lnTo>
                  <a:pt x="2047405" y="219075"/>
                </a:lnTo>
                <a:lnTo>
                  <a:pt x="2045436" y="219075"/>
                </a:lnTo>
                <a:lnTo>
                  <a:pt x="2045436" y="268605"/>
                </a:lnTo>
                <a:lnTo>
                  <a:pt x="2040890" y="268605"/>
                </a:lnTo>
                <a:lnTo>
                  <a:pt x="2040890" y="277495"/>
                </a:lnTo>
                <a:lnTo>
                  <a:pt x="2040686" y="278765"/>
                </a:lnTo>
                <a:lnTo>
                  <a:pt x="2039226" y="278765"/>
                </a:lnTo>
                <a:lnTo>
                  <a:pt x="2039251" y="277495"/>
                </a:lnTo>
                <a:lnTo>
                  <a:pt x="2039632" y="276225"/>
                </a:lnTo>
                <a:lnTo>
                  <a:pt x="2040318" y="277495"/>
                </a:lnTo>
                <a:lnTo>
                  <a:pt x="2040890" y="277495"/>
                </a:lnTo>
                <a:lnTo>
                  <a:pt x="2040890" y="268605"/>
                </a:lnTo>
                <a:lnTo>
                  <a:pt x="2036229" y="268605"/>
                </a:lnTo>
                <a:lnTo>
                  <a:pt x="2034324" y="267335"/>
                </a:lnTo>
                <a:lnTo>
                  <a:pt x="2025370" y="267335"/>
                </a:lnTo>
                <a:lnTo>
                  <a:pt x="2025167" y="266065"/>
                </a:lnTo>
                <a:lnTo>
                  <a:pt x="2037930" y="266065"/>
                </a:lnTo>
                <a:lnTo>
                  <a:pt x="2040318" y="267335"/>
                </a:lnTo>
                <a:lnTo>
                  <a:pt x="2045055" y="267335"/>
                </a:lnTo>
                <a:lnTo>
                  <a:pt x="2045436" y="268605"/>
                </a:lnTo>
                <a:lnTo>
                  <a:pt x="2045436" y="219075"/>
                </a:lnTo>
                <a:lnTo>
                  <a:pt x="2021700" y="219075"/>
                </a:lnTo>
                <a:lnTo>
                  <a:pt x="2021700" y="266065"/>
                </a:lnTo>
                <a:lnTo>
                  <a:pt x="2020976" y="267335"/>
                </a:lnTo>
                <a:lnTo>
                  <a:pt x="2016302" y="267335"/>
                </a:lnTo>
                <a:lnTo>
                  <a:pt x="2015909" y="266065"/>
                </a:lnTo>
                <a:lnTo>
                  <a:pt x="2021700" y="266065"/>
                </a:lnTo>
                <a:lnTo>
                  <a:pt x="2021700" y="219075"/>
                </a:lnTo>
                <a:lnTo>
                  <a:pt x="2014347" y="219075"/>
                </a:lnTo>
                <a:lnTo>
                  <a:pt x="2014347" y="276225"/>
                </a:lnTo>
                <a:lnTo>
                  <a:pt x="2014270" y="277495"/>
                </a:lnTo>
                <a:lnTo>
                  <a:pt x="2010727" y="277495"/>
                </a:lnTo>
                <a:lnTo>
                  <a:pt x="2010613" y="276225"/>
                </a:lnTo>
                <a:lnTo>
                  <a:pt x="2014347" y="276225"/>
                </a:lnTo>
                <a:lnTo>
                  <a:pt x="2014347" y="219075"/>
                </a:lnTo>
                <a:lnTo>
                  <a:pt x="2012454" y="219075"/>
                </a:lnTo>
                <a:lnTo>
                  <a:pt x="2012454" y="267335"/>
                </a:lnTo>
                <a:lnTo>
                  <a:pt x="1988858" y="267335"/>
                </a:lnTo>
                <a:lnTo>
                  <a:pt x="1988858" y="274955"/>
                </a:lnTo>
                <a:lnTo>
                  <a:pt x="1988566" y="276225"/>
                </a:lnTo>
                <a:lnTo>
                  <a:pt x="1986889" y="276225"/>
                </a:lnTo>
                <a:lnTo>
                  <a:pt x="1986724" y="274955"/>
                </a:lnTo>
                <a:lnTo>
                  <a:pt x="1988858" y="274955"/>
                </a:lnTo>
                <a:lnTo>
                  <a:pt x="1988858" y="267335"/>
                </a:lnTo>
                <a:lnTo>
                  <a:pt x="1983422" y="267335"/>
                </a:lnTo>
                <a:lnTo>
                  <a:pt x="1983422" y="274955"/>
                </a:lnTo>
                <a:lnTo>
                  <a:pt x="1983130" y="276225"/>
                </a:lnTo>
                <a:lnTo>
                  <a:pt x="1981898" y="276225"/>
                </a:lnTo>
                <a:lnTo>
                  <a:pt x="1981441" y="274955"/>
                </a:lnTo>
                <a:lnTo>
                  <a:pt x="1983422" y="274955"/>
                </a:lnTo>
                <a:lnTo>
                  <a:pt x="1983422" y="267335"/>
                </a:lnTo>
                <a:lnTo>
                  <a:pt x="1981365" y="267335"/>
                </a:lnTo>
                <a:lnTo>
                  <a:pt x="1981060" y="266065"/>
                </a:lnTo>
                <a:lnTo>
                  <a:pt x="1981288" y="266065"/>
                </a:lnTo>
                <a:lnTo>
                  <a:pt x="1982190" y="264795"/>
                </a:lnTo>
                <a:lnTo>
                  <a:pt x="1982812" y="264795"/>
                </a:lnTo>
                <a:lnTo>
                  <a:pt x="1986178" y="266065"/>
                </a:lnTo>
                <a:lnTo>
                  <a:pt x="2012137" y="266065"/>
                </a:lnTo>
                <a:lnTo>
                  <a:pt x="2012454" y="267335"/>
                </a:lnTo>
                <a:lnTo>
                  <a:pt x="2012454" y="219075"/>
                </a:lnTo>
                <a:lnTo>
                  <a:pt x="2008733" y="219075"/>
                </a:lnTo>
                <a:lnTo>
                  <a:pt x="2007323" y="220345"/>
                </a:lnTo>
                <a:lnTo>
                  <a:pt x="2006485" y="220345"/>
                </a:lnTo>
                <a:lnTo>
                  <a:pt x="2004542" y="219075"/>
                </a:lnTo>
                <a:lnTo>
                  <a:pt x="1977720" y="219075"/>
                </a:lnTo>
                <a:lnTo>
                  <a:pt x="1977720" y="274955"/>
                </a:lnTo>
                <a:lnTo>
                  <a:pt x="1977339" y="276225"/>
                </a:lnTo>
                <a:lnTo>
                  <a:pt x="1970620" y="276225"/>
                </a:lnTo>
                <a:lnTo>
                  <a:pt x="1970303" y="274955"/>
                </a:lnTo>
                <a:lnTo>
                  <a:pt x="1977720" y="274955"/>
                </a:lnTo>
                <a:lnTo>
                  <a:pt x="1977720" y="219075"/>
                </a:lnTo>
                <a:lnTo>
                  <a:pt x="1975739" y="219075"/>
                </a:lnTo>
                <a:lnTo>
                  <a:pt x="1975739" y="266065"/>
                </a:lnTo>
                <a:lnTo>
                  <a:pt x="1975624" y="267335"/>
                </a:lnTo>
                <a:lnTo>
                  <a:pt x="1963267" y="267335"/>
                </a:lnTo>
                <a:lnTo>
                  <a:pt x="1963267" y="274955"/>
                </a:lnTo>
                <a:lnTo>
                  <a:pt x="1962810" y="276225"/>
                </a:lnTo>
                <a:lnTo>
                  <a:pt x="1962251" y="276225"/>
                </a:lnTo>
                <a:lnTo>
                  <a:pt x="1961362" y="274955"/>
                </a:lnTo>
                <a:lnTo>
                  <a:pt x="1963267" y="274955"/>
                </a:lnTo>
                <a:lnTo>
                  <a:pt x="1963267" y="267335"/>
                </a:lnTo>
                <a:lnTo>
                  <a:pt x="1950212" y="267335"/>
                </a:lnTo>
                <a:lnTo>
                  <a:pt x="1950262" y="266065"/>
                </a:lnTo>
                <a:lnTo>
                  <a:pt x="1952167" y="264795"/>
                </a:lnTo>
                <a:lnTo>
                  <a:pt x="1954022" y="264795"/>
                </a:lnTo>
                <a:lnTo>
                  <a:pt x="1956168" y="266065"/>
                </a:lnTo>
                <a:lnTo>
                  <a:pt x="1964296" y="266065"/>
                </a:lnTo>
                <a:lnTo>
                  <a:pt x="1969757" y="264795"/>
                </a:lnTo>
                <a:lnTo>
                  <a:pt x="1975446" y="266065"/>
                </a:lnTo>
                <a:lnTo>
                  <a:pt x="1975739" y="266065"/>
                </a:lnTo>
                <a:lnTo>
                  <a:pt x="1975739" y="219075"/>
                </a:lnTo>
                <a:lnTo>
                  <a:pt x="1950021" y="219075"/>
                </a:lnTo>
                <a:lnTo>
                  <a:pt x="1948586" y="217805"/>
                </a:lnTo>
                <a:lnTo>
                  <a:pt x="1948103" y="217805"/>
                </a:lnTo>
                <a:lnTo>
                  <a:pt x="1945754" y="219075"/>
                </a:lnTo>
                <a:lnTo>
                  <a:pt x="1940344" y="219075"/>
                </a:lnTo>
                <a:lnTo>
                  <a:pt x="1937435" y="217805"/>
                </a:lnTo>
                <a:lnTo>
                  <a:pt x="1932724" y="217805"/>
                </a:lnTo>
                <a:lnTo>
                  <a:pt x="1932190" y="219075"/>
                </a:lnTo>
                <a:lnTo>
                  <a:pt x="1929168" y="219075"/>
                </a:lnTo>
                <a:lnTo>
                  <a:pt x="1928418" y="218719"/>
                </a:lnTo>
                <a:lnTo>
                  <a:pt x="1928418" y="264795"/>
                </a:lnTo>
                <a:lnTo>
                  <a:pt x="1927910" y="266065"/>
                </a:lnTo>
                <a:lnTo>
                  <a:pt x="1926932" y="267335"/>
                </a:lnTo>
                <a:lnTo>
                  <a:pt x="1926399" y="267335"/>
                </a:lnTo>
                <a:lnTo>
                  <a:pt x="1924316" y="266065"/>
                </a:lnTo>
                <a:lnTo>
                  <a:pt x="1922907" y="266065"/>
                </a:lnTo>
                <a:lnTo>
                  <a:pt x="1922907" y="276225"/>
                </a:lnTo>
                <a:lnTo>
                  <a:pt x="1922881" y="277495"/>
                </a:lnTo>
                <a:lnTo>
                  <a:pt x="1911553" y="277495"/>
                </a:lnTo>
                <a:lnTo>
                  <a:pt x="1910118" y="276225"/>
                </a:lnTo>
                <a:lnTo>
                  <a:pt x="1909673" y="276225"/>
                </a:lnTo>
                <a:lnTo>
                  <a:pt x="1906714" y="277495"/>
                </a:lnTo>
                <a:lnTo>
                  <a:pt x="1904352" y="277495"/>
                </a:lnTo>
                <a:lnTo>
                  <a:pt x="1901164" y="276225"/>
                </a:lnTo>
                <a:lnTo>
                  <a:pt x="1890420" y="276225"/>
                </a:lnTo>
                <a:lnTo>
                  <a:pt x="1888528" y="277495"/>
                </a:lnTo>
                <a:lnTo>
                  <a:pt x="1887423" y="277495"/>
                </a:lnTo>
                <a:lnTo>
                  <a:pt x="1885543" y="276225"/>
                </a:lnTo>
                <a:lnTo>
                  <a:pt x="1884540" y="276225"/>
                </a:lnTo>
                <a:lnTo>
                  <a:pt x="1883689" y="274955"/>
                </a:lnTo>
                <a:lnTo>
                  <a:pt x="1883664" y="273685"/>
                </a:lnTo>
                <a:lnTo>
                  <a:pt x="1884375" y="273685"/>
                </a:lnTo>
                <a:lnTo>
                  <a:pt x="1886724" y="272415"/>
                </a:lnTo>
                <a:lnTo>
                  <a:pt x="1898472" y="272415"/>
                </a:lnTo>
                <a:lnTo>
                  <a:pt x="1900936" y="273685"/>
                </a:lnTo>
                <a:lnTo>
                  <a:pt x="1902091" y="274955"/>
                </a:lnTo>
                <a:lnTo>
                  <a:pt x="1907235" y="274955"/>
                </a:lnTo>
                <a:lnTo>
                  <a:pt x="1916582" y="273685"/>
                </a:lnTo>
                <a:lnTo>
                  <a:pt x="1918106" y="274955"/>
                </a:lnTo>
                <a:lnTo>
                  <a:pt x="1921852" y="274955"/>
                </a:lnTo>
                <a:lnTo>
                  <a:pt x="1922767" y="276225"/>
                </a:lnTo>
                <a:lnTo>
                  <a:pt x="1922907" y="276225"/>
                </a:lnTo>
                <a:lnTo>
                  <a:pt x="1922907" y="266065"/>
                </a:lnTo>
                <a:lnTo>
                  <a:pt x="1921268" y="266065"/>
                </a:lnTo>
                <a:lnTo>
                  <a:pt x="1920900" y="264795"/>
                </a:lnTo>
                <a:lnTo>
                  <a:pt x="1928418" y="264795"/>
                </a:lnTo>
                <a:lnTo>
                  <a:pt x="1928418" y="218719"/>
                </a:lnTo>
                <a:lnTo>
                  <a:pt x="1926577" y="217805"/>
                </a:lnTo>
                <a:lnTo>
                  <a:pt x="1913686" y="217805"/>
                </a:lnTo>
                <a:lnTo>
                  <a:pt x="1913686" y="266065"/>
                </a:lnTo>
                <a:lnTo>
                  <a:pt x="1913458" y="267335"/>
                </a:lnTo>
                <a:lnTo>
                  <a:pt x="1902942" y="267335"/>
                </a:lnTo>
                <a:lnTo>
                  <a:pt x="1902612" y="266065"/>
                </a:lnTo>
                <a:lnTo>
                  <a:pt x="1913686" y="266065"/>
                </a:lnTo>
                <a:lnTo>
                  <a:pt x="1913686" y="217805"/>
                </a:lnTo>
                <a:lnTo>
                  <a:pt x="1895043" y="217805"/>
                </a:lnTo>
                <a:lnTo>
                  <a:pt x="1895043" y="264795"/>
                </a:lnTo>
                <a:lnTo>
                  <a:pt x="1894725" y="266065"/>
                </a:lnTo>
                <a:lnTo>
                  <a:pt x="1890306" y="266065"/>
                </a:lnTo>
                <a:lnTo>
                  <a:pt x="1887943" y="267335"/>
                </a:lnTo>
                <a:lnTo>
                  <a:pt x="1887347" y="266065"/>
                </a:lnTo>
                <a:lnTo>
                  <a:pt x="1883130" y="266065"/>
                </a:lnTo>
                <a:lnTo>
                  <a:pt x="1882609" y="264795"/>
                </a:lnTo>
                <a:lnTo>
                  <a:pt x="1883765" y="263525"/>
                </a:lnTo>
                <a:lnTo>
                  <a:pt x="1884984" y="264795"/>
                </a:lnTo>
                <a:lnTo>
                  <a:pt x="1889709" y="264795"/>
                </a:lnTo>
                <a:lnTo>
                  <a:pt x="1889709" y="263525"/>
                </a:lnTo>
                <a:lnTo>
                  <a:pt x="1891182" y="264795"/>
                </a:lnTo>
                <a:lnTo>
                  <a:pt x="1895043" y="264795"/>
                </a:lnTo>
                <a:lnTo>
                  <a:pt x="1895043" y="217805"/>
                </a:lnTo>
                <a:lnTo>
                  <a:pt x="1879130" y="217805"/>
                </a:lnTo>
                <a:lnTo>
                  <a:pt x="1879130" y="274955"/>
                </a:lnTo>
                <a:lnTo>
                  <a:pt x="1878799" y="276225"/>
                </a:lnTo>
                <a:lnTo>
                  <a:pt x="1877580" y="276225"/>
                </a:lnTo>
                <a:lnTo>
                  <a:pt x="1875993" y="277495"/>
                </a:lnTo>
                <a:lnTo>
                  <a:pt x="1873072" y="277495"/>
                </a:lnTo>
                <a:lnTo>
                  <a:pt x="1872691" y="276225"/>
                </a:lnTo>
                <a:lnTo>
                  <a:pt x="1872754" y="274955"/>
                </a:lnTo>
                <a:lnTo>
                  <a:pt x="1874088" y="273685"/>
                </a:lnTo>
                <a:lnTo>
                  <a:pt x="1878634" y="273685"/>
                </a:lnTo>
                <a:lnTo>
                  <a:pt x="1879130" y="274955"/>
                </a:lnTo>
                <a:lnTo>
                  <a:pt x="1879130" y="217805"/>
                </a:lnTo>
                <a:lnTo>
                  <a:pt x="1878838" y="217805"/>
                </a:lnTo>
                <a:lnTo>
                  <a:pt x="1877098" y="219075"/>
                </a:lnTo>
                <a:lnTo>
                  <a:pt x="1876298" y="217805"/>
                </a:lnTo>
                <a:lnTo>
                  <a:pt x="1872653" y="217805"/>
                </a:lnTo>
                <a:lnTo>
                  <a:pt x="1868995" y="219075"/>
                </a:lnTo>
                <a:lnTo>
                  <a:pt x="1866950" y="219075"/>
                </a:lnTo>
                <a:lnTo>
                  <a:pt x="1863128" y="217805"/>
                </a:lnTo>
                <a:lnTo>
                  <a:pt x="1861413" y="217805"/>
                </a:lnTo>
                <a:lnTo>
                  <a:pt x="1859407" y="219075"/>
                </a:lnTo>
                <a:lnTo>
                  <a:pt x="1856498" y="219075"/>
                </a:lnTo>
                <a:lnTo>
                  <a:pt x="1856498" y="264795"/>
                </a:lnTo>
                <a:lnTo>
                  <a:pt x="1855381" y="266065"/>
                </a:lnTo>
                <a:lnTo>
                  <a:pt x="1854517" y="266065"/>
                </a:lnTo>
                <a:lnTo>
                  <a:pt x="1853425" y="264795"/>
                </a:lnTo>
                <a:lnTo>
                  <a:pt x="1856498" y="264795"/>
                </a:lnTo>
                <a:lnTo>
                  <a:pt x="1856498" y="219075"/>
                </a:lnTo>
                <a:lnTo>
                  <a:pt x="1855812" y="219075"/>
                </a:lnTo>
                <a:lnTo>
                  <a:pt x="1853260" y="217805"/>
                </a:lnTo>
                <a:lnTo>
                  <a:pt x="1849145" y="217805"/>
                </a:lnTo>
                <a:lnTo>
                  <a:pt x="1849145" y="264795"/>
                </a:lnTo>
                <a:lnTo>
                  <a:pt x="1843963" y="266065"/>
                </a:lnTo>
                <a:lnTo>
                  <a:pt x="1826463" y="266065"/>
                </a:lnTo>
                <a:lnTo>
                  <a:pt x="1825955" y="264795"/>
                </a:lnTo>
                <a:lnTo>
                  <a:pt x="1841093" y="264795"/>
                </a:lnTo>
                <a:lnTo>
                  <a:pt x="1845030" y="263525"/>
                </a:lnTo>
                <a:lnTo>
                  <a:pt x="1849145" y="264795"/>
                </a:lnTo>
                <a:lnTo>
                  <a:pt x="1849145" y="217805"/>
                </a:lnTo>
                <a:lnTo>
                  <a:pt x="1822094" y="217805"/>
                </a:lnTo>
                <a:lnTo>
                  <a:pt x="1822094" y="264795"/>
                </a:lnTo>
                <a:lnTo>
                  <a:pt x="1821751" y="266065"/>
                </a:lnTo>
                <a:lnTo>
                  <a:pt x="1807210" y="266065"/>
                </a:lnTo>
                <a:lnTo>
                  <a:pt x="1804987" y="267335"/>
                </a:lnTo>
                <a:lnTo>
                  <a:pt x="1804098" y="267335"/>
                </a:lnTo>
                <a:lnTo>
                  <a:pt x="1802206" y="266065"/>
                </a:lnTo>
                <a:lnTo>
                  <a:pt x="1796834" y="266065"/>
                </a:lnTo>
                <a:lnTo>
                  <a:pt x="1795068" y="264795"/>
                </a:lnTo>
                <a:lnTo>
                  <a:pt x="1822094" y="264795"/>
                </a:lnTo>
                <a:lnTo>
                  <a:pt x="1822094" y="217805"/>
                </a:lnTo>
                <a:lnTo>
                  <a:pt x="1808492" y="217805"/>
                </a:lnTo>
                <a:lnTo>
                  <a:pt x="1807311" y="216535"/>
                </a:lnTo>
                <a:lnTo>
                  <a:pt x="1803590" y="216535"/>
                </a:lnTo>
                <a:lnTo>
                  <a:pt x="1802676" y="217805"/>
                </a:lnTo>
                <a:lnTo>
                  <a:pt x="1790560" y="217805"/>
                </a:lnTo>
                <a:lnTo>
                  <a:pt x="1790560" y="273685"/>
                </a:lnTo>
                <a:lnTo>
                  <a:pt x="1785810" y="273685"/>
                </a:lnTo>
                <a:lnTo>
                  <a:pt x="1784934" y="274955"/>
                </a:lnTo>
                <a:lnTo>
                  <a:pt x="1783867" y="273685"/>
                </a:lnTo>
                <a:lnTo>
                  <a:pt x="1783702" y="273685"/>
                </a:lnTo>
                <a:lnTo>
                  <a:pt x="1783930" y="272415"/>
                </a:lnTo>
                <a:lnTo>
                  <a:pt x="1790065" y="272415"/>
                </a:lnTo>
                <a:lnTo>
                  <a:pt x="1790560" y="273685"/>
                </a:lnTo>
                <a:lnTo>
                  <a:pt x="1790560" y="217805"/>
                </a:lnTo>
                <a:lnTo>
                  <a:pt x="1785175" y="217805"/>
                </a:lnTo>
                <a:lnTo>
                  <a:pt x="1785175" y="264795"/>
                </a:lnTo>
                <a:lnTo>
                  <a:pt x="1775726" y="266065"/>
                </a:lnTo>
                <a:lnTo>
                  <a:pt x="1758467" y="266065"/>
                </a:lnTo>
                <a:lnTo>
                  <a:pt x="1749564" y="264795"/>
                </a:lnTo>
                <a:lnTo>
                  <a:pt x="1749044" y="264795"/>
                </a:lnTo>
                <a:lnTo>
                  <a:pt x="1755597" y="263525"/>
                </a:lnTo>
                <a:lnTo>
                  <a:pt x="1767103" y="263525"/>
                </a:lnTo>
                <a:lnTo>
                  <a:pt x="1767103" y="264795"/>
                </a:lnTo>
                <a:lnTo>
                  <a:pt x="1785175" y="264795"/>
                </a:lnTo>
                <a:lnTo>
                  <a:pt x="1785175" y="217805"/>
                </a:lnTo>
                <a:lnTo>
                  <a:pt x="1772831" y="217805"/>
                </a:lnTo>
                <a:lnTo>
                  <a:pt x="1766087" y="215265"/>
                </a:lnTo>
                <a:lnTo>
                  <a:pt x="1743176" y="215265"/>
                </a:lnTo>
                <a:lnTo>
                  <a:pt x="1743176" y="264795"/>
                </a:lnTo>
                <a:lnTo>
                  <a:pt x="1742986" y="264795"/>
                </a:lnTo>
                <a:lnTo>
                  <a:pt x="1742109" y="266065"/>
                </a:lnTo>
                <a:lnTo>
                  <a:pt x="1740890" y="266065"/>
                </a:lnTo>
                <a:lnTo>
                  <a:pt x="1738337" y="264795"/>
                </a:lnTo>
                <a:lnTo>
                  <a:pt x="1737817" y="264795"/>
                </a:lnTo>
                <a:lnTo>
                  <a:pt x="1737880" y="263525"/>
                </a:lnTo>
                <a:lnTo>
                  <a:pt x="1741855" y="263525"/>
                </a:lnTo>
                <a:lnTo>
                  <a:pt x="1743176" y="264795"/>
                </a:lnTo>
                <a:lnTo>
                  <a:pt x="1743176" y="215265"/>
                </a:lnTo>
                <a:lnTo>
                  <a:pt x="1740776" y="215265"/>
                </a:lnTo>
                <a:lnTo>
                  <a:pt x="1739874" y="216535"/>
                </a:lnTo>
                <a:lnTo>
                  <a:pt x="1737093" y="217805"/>
                </a:lnTo>
                <a:lnTo>
                  <a:pt x="1734947" y="217805"/>
                </a:lnTo>
                <a:lnTo>
                  <a:pt x="1732241" y="216535"/>
                </a:lnTo>
                <a:lnTo>
                  <a:pt x="1730311" y="216535"/>
                </a:lnTo>
                <a:lnTo>
                  <a:pt x="1729435" y="215265"/>
                </a:lnTo>
                <a:lnTo>
                  <a:pt x="1708683" y="215265"/>
                </a:lnTo>
                <a:lnTo>
                  <a:pt x="1708683" y="263525"/>
                </a:lnTo>
                <a:lnTo>
                  <a:pt x="1708188" y="263525"/>
                </a:lnTo>
                <a:lnTo>
                  <a:pt x="1706778" y="264795"/>
                </a:lnTo>
                <a:lnTo>
                  <a:pt x="1704187" y="264795"/>
                </a:lnTo>
                <a:lnTo>
                  <a:pt x="1704111" y="263525"/>
                </a:lnTo>
                <a:lnTo>
                  <a:pt x="1705152" y="262255"/>
                </a:lnTo>
                <a:lnTo>
                  <a:pt x="1708162" y="262255"/>
                </a:lnTo>
                <a:lnTo>
                  <a:pt x="1708683" y="263525"/>
                </a:lnTo>
                <a:lnTo>
                  <a:pt x="1708683" y="215265"/>
                </a:lnTo>
                <a:lnTo>
                  <a:pt x="1686585" y="215265"/>
                </a:lnTo>
                <a:lnTo>
                  <a:pt x="1686585" y="272415"/>
                </a:lnTo>
                <a:lnTo>
                  <a:pt x="1683004" y="272415"/>
                </a:lnTo>
                <a:lnTo>
                  <a:pt x="1682877" y="271145"/>
                </a:lnTo>
                <a:lnTo>
                  <a:pt x="1686471" y="271145"/>
                </a:lnTo>
                <a:lnTo>
                  <a:pt x="1686585" y="272415"/>
                </a:lnTo>
                <a:lnTo>
                  <a:pt x="1686585" y="215265"/>
                </a:lnTo>
                <a:lnTo>
                  <a:pt x="1682953" y="215265"/>
                </a:lnTo>
                <a:lnTo>
                  <a:pt x="1682953" y="263525"/>
                </a:lnTo>
                <a:lnTo>
                  <a:pt x="1654378" y="263525"/>
                </a:lnTo>
                <a:lnTo>
                  <a:pt x="1654378" y="272415"/>
                </a:lnTo>
                <a:lnTo>
                  <a:pt x="1654009" y="273685"/>
                </a:lnTo>
                <a:lnTo>
                  <a:pt x="1648980" y="273685"/>
                </a:lnTo>
                <a:lnTo>
                  <a:pt x="1647748" y="272415"/>
                </a:lnTo>
                <a:lnTo>
                  <a:pt x="1647863" y="271145"/>
                </a:lnTo>
                <a:lnTo>
                  <a:pt x="1653654" y="271145"/>
                </a:lnTo>
                <a:lnTo>
                  <a:pt x="1654378" y="272415"/>
                </a:lnTo>
                <a:lnTo>
                  <a:pt x="1654378" y="263525"/>
                </a:lnTo>
                <a:lnTo>
                  <a:pt x="1649844" y="263525"/>
                </a:lnTo>
                <a:lnTo>
                  <a:pt x="1650314" y="262255"/>
                </a:lnTo>
                <a:lnTo>
                  <a:pt x="1682661" y="262255"/>
                </a:lnTo>
                <a:lnTo>
                  <a:pt x="1682953" y="263525"/>
                </a:lnTo>
                <a:lnTo>
                  <a:pt x="1682953" y="215265"/>
                </a:lnTo>
                <a:lnTo>
                  <a:pt x="1646250" y="215265"/>
                </a:lnTo>
                <a:lnTo>
                  <a:pt x="1646250" y="263525"/>
                </a:lnTo>
                <a:lnTo>
                  <a:pt x="1644472" y="263525"/>
                </a:lnTo>
                <a:lnTo>
                  <a:pt x="1644472" y="271145"/>
                </a:lnTo>
                <a:lnTo>
                  <a:pt x="1644129" y="272415"/>
                </a:lnTo>
                <a:lnTo>
                  <a:pt x="1638935" y="272415"/>
                </a:lnTo>
                <a:lnTo>
                  <a:pt x="1639227" y="271145"/>
                </a:lnTo>
                <a:lnTo>
                  <a:pt x="1644472" y="271145"/>
                </a:lnTo>
                <a:lnTo>
                  <a:pt x="1644472" y="263525"/>
                </a:lnTo>
                <a:lnTo>
                  <a:pt x="1640776" y="263525"/>
                </a:lnTo>
                <a:lnTo>
                  <a:pt x="1641360" y="262255"/>
                </a:lnTo>
                <a:lnTo>
                  <a:pt x="1645780" y="262255"/>
                </a:lnTo>
                <a:lnTo>
                  <a:pt x="1646250" y="263525"/>
                </a:lnTo>
                <a:lnTo>
                  <a:pt x="1646250" y="215265"/>
                </a:lnTo>
                <a:lnTo>
                  <a:pt x="1642541" y="215265"/>
                </a:lnTo>
                <a:lnTo>
                  <a:pt x="1640357" y="213995"/>
                </a:lnTo>
                <a:lnTo>
                  <a:pt x="1636928" y="213995"/>
                </a:lnTo>
                <a:lnTo>
                  <a:pt x="1636928" y="263525"/>
                </a:lnTo>
                <a:lnTo>
                  <a:pt x="1622577" y="263525"/>
                </a:lnTo>
                <a:lnTo>
                  <a:pt x="1622793" y="262255"/>
                </a:lnTo>
                <a:lnTo>
                  <a:pt x="1636674" y="262255"/>
                </a:lnTo>
                <a:lnTo>
                  <a:pt x="1636928" y="263525"/>
                </a:lnTo>
                <a:lnTo>
                  <a:pt x="1636928" y="213995"/>
                </a:lnTo>
                <a:lnTo>
                  <a:pt x="1633702" y="213995"/>
                </a:lnTo>
                <a:lnTo>
                  <a:pt x="1631823" y="215265"/>
                </a:lnTo>
                <a:lnTo>
                  <a:pt x="1631403" y="215265"/>
                </a:lnTo>
                <a:lnTo>
                  <a:pt x="1630946" y="213995"/>
                </a:lnTo>
                <a:lnTo>
                  <a:pt x="1631594" y="212725"/>
                </a:lnTo>
                <a:lnTo>
                  <a:pt x="1657489" y="212725"/>
                </a:lnTo>
                <a:lnTo>
                  <a:pt x="1660029" y="213995"/>
                </a:lnTo>
                <a:lnTo>
                  <a:pt x="1661490" y="213995"/>
                </a:lnTo>
                <a:lnTo>
                  <a:pt x="1663534" y="212725"/>
                </a:lnTo>
                <a:lnTo>
                  <a:pt x="1668805" y="212725"/>
                </a:lnTo>
                <a:lnTo>
                  <a:pt x="1669326" y="213995"/>
                </a:lnTo>
                <a:lnTo>
                  <a:pt x="1671675" y="213995"/>
                </a:lnTo>
                <a:lnTo>
                  <a:pt x="1673047" y="212725"/>
                </a:lnTo>
                <a:lnTo>
                  <a:pt x="1673669" y="212725"/>
                </a:lnTo>
                <a:lnTo>
                  <a:pt x="1675460" y="213995"/>
                </a:lnTo>
                <a:lnTo>
                  <a:pt x="1676501" y="212725"/>
                </a:lnTo>
                <a:lnTo>
                  <a:pt x="1687004" y="212725"/>
                </a:lnTo>
                <a:lnTo>
                  <a:pt x="1688147" y="213995"/>
                </a:lnTo>
                <a:lnTo>
                  <a:pt x="1699539" y="213995"/>
                </a:lnTo>
                <a:lnTo>
                  <a:pt x="1702765" y="212725"/>
                </a:lnTo>
                <a:lnTo>
                  <a:pt x="1705419" y="212725"/>
                </a:lnTo>
                <a:lnTo>
                  <a:pt x="1708873" y="213995"/>
                </a:lnTo>
                <a:lnTo>
                  <a:pt x="1709775" y="213995"/>
                </a:lnTo>
                <a:lnTo>
                  <a:pt x="1711985" y="212725"/>
                </a:lnTo>
                <a:lnTo>
                  <a:pt x="1723161" y="212725"/>
                </a:lnTo>
                <a:lnTo>
                  <a:pt x="1725345" y="213995"/>
                </a:lnTo>
                <a:lnTo>
                  <a:pt x="1784019" y="213995"/>
                </a:lnTo>
                <a:lnTo>
                  <a:pt x="1785747" y="212725"/>
                </a:lnTo>
                <a:lnTo>
                  <a:pt x="1786585" y="213995"/>
                </a:lnTo>
                <a:lnTo>
                  <a:pt x="1787702" y="213995"/>
                </a:lnTo>
                <a:lnTo>
                  <a:pt x="1788007" y="212725"/>
                </a:lnTo>
                <a:lnTo>
                  <a:pt x="1790598" y="212725"/>
                </a:lnTo>
                <a:lnTo>
                  <a:pt x="1792820" y="213995"/>
                </a:lnTo>
                <a:lnTo>
                  <a:pt x="1836331" y="213995"/>
                </a:lnTo>
                <a:lnTo>
                  <a:pt x="1838591" y="215265"/>
                </a:lnTo>
                <a:lnTo>
                  <a:pt x="1839175" y="215265"/>
                </a:lnTo>
                <a:lnTo>
                  <a:pt x="1842173" y="213995"/>
                </a:lnTo>
                <a:lnTo>
                  <a:pt x="1844560" y="213995"/>
                </a:lnTo>
                <a:lnTo>
                  <a:pt x="1847519" y="215265"/>
                </a:lnTo>
                <a:lnTo>
                  <a:pt x="1847989" y="215265"/>
                </a:lnTo>
                <a:lnTo>
                  <a:pt x="1849704" y="213995"/>
                </a:lnTo>
                <a:lnTo>
                  <a:pt x="1879917" y="213995"/>
                </a:lnTo>
                <a:lnTo>
                  <a:pt x="1881047" y="215265"/>
                </a:lnTo>
                <a:lnTo>
                  <a:pt x="1883892" y="215265"/>
                </a:lnTo>
                <a:lnTo>
                  <a:pt x="1886724" y="213995"/>
                </a:lnTo>
                <a:lnTo>
                  <a:pt x="1891563" y="213995"/>
                </a:lnTo>
                <a:lnTo>
                  <a:pt x="1892160" y="215265"/>
                </a:lnTo>
                <a:lnTo>
                  <a:pt x="1894433" y="215265"/>
                </a:lnTo>
                <a:lnTo>
                  <a:pt x="1896986" y="213995"/>
                </a:lnTo>
                <a:lnTo>
                  <a:pt x="1898650" y="213995"/>
                </a:lnTo>
                <a:lnTo>
                  <a:pt x="1900428" y="215265"/>
                </a:lnTo>
                <a:lnTo>
                  <a:pt x="1902472" y="215265"/>
                </a:lnTo>
                <a:lnTo>
                  <a:pt x="1930234" y="216535"/>
                </a:lnTo>
                <a:lnTo>
                  <a:pt x="1931682" y="215265"/>
                </a:lnTo>
                <a:lnTo>
                  <a:pt x="1943798" y="215265"/>
                </a:lnTo>
                <a:lnTo>
                  <a:pt x="1950199" y="216535"/>
                </a:lnTo>
                <a:lnTo>
                  <a:pt x="1999843" y="216535"/>
                </a:lnTo>
                <a:lnTo>
                  <a:pt x="2001774" y="217805"/>
                </a:lnTo>
                <a:lnTo>
                  <a:pt x="2017255" y="217805"/>
                </a:lnTo>
                <a:lnTo>
                  <a:pt x="2017852" y="216535"/>
                </a:lnTo>
                <a:lnTo>
                  <a:pt x="2020125" y="216535"/>
                </a:lnTo>
                <a:lnTo>
                  <a:pt x="2021801" y="217805"/>
                </a:lnTo>
                <a:lnTo>
                  <a:pt x="2087003" y="217805"/>
                </a:lnTo>
                <a:lnTo>
                  <a:pt x="2088972" y="219075"/>
                </a:lnTo>
                <a:lnTo>
                  <a:pt x="2089442" y="219075"/>
                </a:lnTo>
                <a:lnTo>
                  <a:pt x="2091537" y="217805"/>
                </a:lnTo>
                <a:lnTo>
                  <a:pt x="2092960" y="217805"/>
                </a:lnTo>
                <a:lnTo>
                  <a:pt x="2094903" y="219075"/>
                </a:lnTo>
                <a:lnTo>
                  <a:pt x="2137168" y="219075"/>
                </a:lnTo>
                <a:lnTo>
                  <a:pt x="2138603" y="217805"/>
                </a:lnTo>
                <a:lnTo>
                  <a:pt x="2139137" y="217805"/>
                </a:lnTo>
                <a:lnTo>
                  <a:pt x="2141944" y="219075"/>
                </a:lnTo>
                <a:lnTo>
                  <a:pt x="2144433" y="219075"/>
                </a:lnTo>
                <a:lnTo>
                  <a:pt x="2146858" y="220345"/>
                </a:lnTo>
                <a:lnTo>
                  <a:pt x="2147290" y="220345"/>
                </a:lnTo>
                <a:lnTo>
                  <a:pt x="2149691" y="219075"/>
                </a:lnTo>
                <a:lnTo>
                  <a:pt x="2155952" y="219075"/>
                </a:lnTo>
                <a:lnTo>
                  <a:pt x="2156498" y="217805"/>
                </a:lnTo>
                <a:lnTo>
                  <a:pt x="2157628" y="217805"/>
                </a:lnTo>
                <a:lnTo>
                  <a:pt x="2158200" y="219075"/>
                </a:lnTo>
                <a:lnTo>
                  <a:pt x="2167229" y="219075"/>
                </a:lnTo>
                <a:lnTo>
                  <a:pt x="2168372" y="220345"/>
                </a:lnTo>
                <a:lnTo>
                  <a:pt x="2173160" y="220345"/>
                </a:lnTo>
                <a:lnTo>
                  <a:pt x="2174938" y="219075"/>
                </a:lnTo>
                <a:lnTo>
                  <a:pt x="2176208" y="219075"/>
                </a:lnTo>
                <a:lnTo>
                  <a:pt x="2179256" y="220345"/>
                </a:lnTo>
                <a:lnTo>
                  <a:pt x="2181314" y="221615"/>
                </a:lnTo>
                <a:lnTo>
                  <a:pt x="2185911" y="221615"/>
                </a:lnTo>
                <a:lnTo>
                  <a:pt x="2188349" y="220345"/>
                </a:lnTo>
                <a:lnTo>
                  <a:pt x="2191575" y="221615"/>
                </a:lnTo>
                <a:lnTo>
                  <a:pt x="2192109" y="221615"/>
                </a:lnTo>
                <a:lnTo>
                  <a:pt x="2192731" y="222885"/>
                </a:lnTo>
                <a:lnTo>
                  <a:pt x="2192731" y="210185"/>
                </a:lnTo>
                <a:lnTo>
                  <a:pt x="2191512" y="210185"/>
                </a:lnTo>
                <a:lnTo>
                  <a:pt x="2191258" y="208915"/>
                </a:lnTo>
                <a:lnTo>
                  <a:pt x="2191093" y="208915"/>
                </a:lnTo>
                <a:lnTo>
                  <a:pt x="2191499" y="207645"/>
                </a:lnTo>
                <a:lnTo>
                  <a:pt x="2191994" y="207645"/>
                </a:lnTo>
                <a:lnTo>
                  <a:pt x="2194941" y="208915"/>
                </a:lnTo>
                <a:lnTo>
                  <a:pt x="2197290" y="208915"/>
                </a:lnTo>
                <a:lnTo>
                  <a:pt x="2200745" y="207645"/>
                </a:lnTo>
                <a:lnTo>
                  <a:pt x="2211628" y="207645"/>
                </a:lnTo>
                <a:lnTo>
                  <a:pt x="2213559" y="208915"/>
                </a:lnTo>
                <a:lnTo>
                  <a:pt x="2272106" y="208915"/>
                </a:lnTo>
                <a:lnTo>
                  <a:pt x="2272652" y="210185"/>
                </a:lnTo>
                <a:lnTo>
                  <a:pt x="2272652" y="205105"/>
                </a:lnTo>
                <a:lnTo>
                  <a:pt x="2261171" y="205105"/>
                </a:lnTo>
                <a:lnTo>
                  <a:pt x="2260511" y="203835"/>
                </a:lnTo>
                <a:lnTo>
                  <a:pt x="2261565" y="203835"/>
                </a:lnTo>
                <a:lnTo>
                  <a:pt x="2262619" y="202565"/>
                </a:lnTo>
                <a:lnTo>
                  <a:pt x="2265159" y="201295"/>
                </a:lnTo>
                <a:lnTo>
                  <a:pt x="2266289" y="201295"/>
                </a:lnTo>
                <a:lnTo>
                  <a:pt x="2269071" y="200025"/>
                </a:lnTo>
                <a:lnTo>
                  <a:pt x="2271509" y="200025"/>
                </a:lnTo>
                <a:lnTo>
                  <a:pt x="2271572" y="199898"/>
                </a:lnTo>
                <a:lnTo>
                  <a:pt x="2271687" y="200050"/>
                </a:lnTo>
                <a:lnTo>
                  <a:pt x="2271877" y="200507"/>
                </a:lnTo>
                <a:lnTo>
                  <a:pt x="2272792" y="201396"/>
                </a:lnTo>
                <a:lnTo>
                  <a:pt x="2273770" y="201396"/>
                </a:lnTo>
                <a:lnTo>
                  <a:pt x="2274354" y="200850"/>
                </a:lnTo>
                <a:lnTo>
                  <a:pt x="2274697" y="200520"/>
                </a:lnTo>
                <a:lnTo>
                  <a:pt x="2274913" y="200050"/>
                </a:lnTo>
                <a:lnTo>
                  <a:pt x="2275027" y="199872"/>
                </a:lnTo>
                <a:lnTo>
                  <a:pt x="2275103" y="200025"/>
                </a:lnTo>
                <a:lnTo>
                  <a:pt x="2278113" y="200025"/>
                </a:lnTo>
                <a:lnTo>
                  <a:pt x="2279929" y="198755"/>
                </a:lnTo>
                <a:lnTo>
                  <a:pt x="2283510" y="198755"/>
                </a:lnTo>
                <a:lnTo>
                  <a:pt x="2284679" y="201295"/>
                </a:lnTo>
                <a:lnTo>
                  <a:pt x="2285669" y="202565"/>
                </a:lnTo>
                <a:lnTo>
                  <a:pt x="2293264" y="202565"/>
                </a:lnTo>
                <a:lnTo>
                  <a:pt x="2293416" y="203835"/>
                </a:lnTo>
                <a:lnTo>
                  <a:pt x="2293416" y="174625"/>
                </a:lnTo>
                <a:lnTo>
                  <a:pt x="2293035" y="174625"/>
                </a:lnTo>
                <a:lnTo>
                  <a:pt x="2292477" y="173355"/>
                </a:lnTo>
                <a:lnTo>
                  <a:pt x="2291842" y="173355"/>
                </a:lnTo>
                <a:lnTo>
                  <a:pt x="2291727" y="172085"/>
                </a:lnTo>
                <a:lnTo>
                  <a:pt x="2291651" y="170815"/>
                </a:lnTo>
                <a:lnTo>
                  <a:pt x="2292515" y="170815"/>
                </a:lnTo>
                <a:lnTo>
                  <a:pt x="2293201" y="172085"/>
                </a:lnTo>
                <a:lnTo>
                  <a:pt x="2294331" y="173355"/>
                </a:lnTo>
                <a:lnTo>
                  <a:pt x="2294407" y="104775"/>
                </a:lnTo>
                <a:lnTo>
                  <a:pt x="2292781" y="104775"/>
                </a:lnTo>
                <a:lnTo>
                  <a:pt x="2292781" y="131445"/>
                </a:lnTo>
                <a:lnTo>
                  <a:pt x="2291562" y="131445"/>
                </a:lnTo>
                <a:lnTo>
                  <a:pt x="2291562" y="170815"/>
                </a:lnTo>
                <a:lnTo>
                  <a:pt x="2290546" y="170815"/>
                </a:lnTo>
                <a:lnTo>
                  <a:pt x="2290038" y="169545"/>
                </a:lnTo>
                <a:lnTo>
                  <a:pt x="2290610" y="168275"/>
                </a:lnTo>
                <a:lnTo>
                  <a:pt x="2290978" y="168275"/>
                </a:lnTo>
                <a:lnTo>
                  <a:pt x="2291257" y="169545"/>
                </a:lnTo>
                <a:lnTo>
                  <a:pt x="2291524" y="169545"/>
                </a:lnTo>
                <a:lnTo>
                  <a:pt x="2291562" y="170815"/>
                </a:lnTo>
                <a:lnTo>
                  <a:pt x="2291562" y="131445"/>
                </a:lnTo>
                <a:lnTo>
                  <a:pt x="2288997" y="131445"/>
                </a:lnTo>
                <a:lnTo>
                  <a:pt x="2288870" y="130175"/>
                </a:lnTo>
                <a:lnTo>
                  <a:pt x="2292210" y="130175"/>
                </a:lnTo>
                <a:lnTo>
                  <a:pt x="2292781" y="131445"/>
                </a:lnTo>
                <a:lnTo>
                  <a:pt x="2292781" y="104775"/>
                </a:lnTo>
                <a:lnTo>
                  <a:pt x="2292312" y="104775"/>
                </a:lnTo>
                <a:lnTo>
                  <a:pt x="2291397" y="103505"/>
                </a:lnTo>
                <a:lnTo>
                  <a:pt x="2289162" y="104775"/>
                </a:lnTo>
                <a:lnTo>
                  <a:pt x="2287714" y="104775"/>
                </a:lnTo>
                <a:lnTo>
                  <a:pt x="2281859" y="105841"/>
                </a:lnTo>
                <a:lnTo>
                  <a:pt x="2281859" y="172085"/>
                </a:lnTo>
                <a:lnTo>
                  <a:pt x="2274925" y="172085"/>
                </a:lnTo>
                <a:lnTo>
                  <a:pt x="2274925" y="199644"/>
                </a:lnTo>
                <a:lnTo>
                  <a:pt x="2273922" y="199644"/>
                </a:lnTo>
                <a:lnTo>
                  <a:pt x="2272665" y="199631"/>
                </a:lnTo>
                <a:lnTo>
                  <a:pt x="2271725" y="199631"/>
                </a:lnTo>
                <a:lnTo>
                  <a:pt x="2272233" y="198755"/>
                </a:lnTo>
                <a:lnTo>
                  <a:pt x="2274544" y="198755"/>
                </a:lnTo>
                <a:lnTo>
                  <a:pt x="2274925" y="199644"/>
                </a:lnTo>
                <a:lnTo>
                  <a:pt x="2274925" y="172085"/>
                </a:lnTo>
                <a:lnTo>
                  <a:pt x="2272817" y="172085"/>
                </a:lnTo>
                <a:lnTo>
                  <a:pt x="2271814" y="173355"/>
                </a:lnTo>
                <a:lnTo>
                  <a:pt x="2270658" y="175895"/>
                </a:lnTo>
                <a:lnTo>
                  <a:pt x="2269172" y="175895"/>
                </a:lnTo>
                <a:lnTo>
                  <a:pt x="2267013" y="174625"/>
                </a:lnTo>
                <a:lnTo>
                  <a:pt x="2262784" y="174625"/>
                </a:lnTo>
                <a:lnTo>
                  <a:pt x="2261463" y="173355"/>
                </a:lnTo>
                <a:lnTo>
                  <a:pt x="2261057" y="173355"/>
                </a:lnTo>
                <a:lnTo>
                  <a:pt x="2260600" y="172085"/>
                </a:lnTo>
                <a:lnTo>
                  <a:pt x="2260612" y="169545"/>
                </a:lnTo>
                <a:lnTo>
                  <a:pt x="2260828" y="168275"/>
                </a:lnTo>
                <a:lnTo>
                  <a:pt x="2265718" y="168275"/>
                </a:lnTo>
                <a:lnTo>
                  <a:pt x="2268283" y="169545"/>
                </a:lnTo>
                <a:lnTo>
                  <a:pt x="2269769" y="169545"/>
                </a:lnTo>
                <a:lnTo>
                  <a:pt x="2271776" y="168275"/>
                </a:lnTo>
                <a:lnTo>
                  <a:pt x="2272360" y="168275"/>
                </a:lnTo>
                <a:lnTo>
                  <a:pt x="2274773" y="169545"/>
                </a:lnTo>
                <a:lnTo>
                  <a:pt x="2279929" y="169545"/>
                </a:lnTo>
                <a:lnTo>
                  <a:pt x="2280691" y="170815"/>
                </a:lnTo>
                <a:lnTo>
                  <a:pt x="2281859" y="172085"/>
                </a:lnTo>
                <a:lnTo>
                  <a:pt x="2281859" y="105841"/>
                </a:lnTo>
                <a:lnTo>
                  <a:pt x="2280678" y="106045"/>
                </a:lnTo>
                <a:lnTo>
                  <a:pt x="2275192" y="106045"/>
                </a:lnTo>
                <a:lnTo>
                  <a:pt x="2265134" y="104775"/>
                </a:lnTo>
                <a:lnTo>
                  <a:pt x="2260549" y="104775"/>
                </a:lnTo>
                <a:lnTo>
                  <a:pt x="2260473" y="203835"/>
                </a:lnTo>
                <a:lnTo>
                  <a:pt x="2256294" y="203835"/>
                </a:lnTo>
                <a:lnTo>
                  <a:pt x="2253208" y="205105"/>
                </a:lnTo>
                <a:lnTo>
                  <a:pt x="2251976" y="205105"/>
                </a:lnTo>
                <a:lnTo>
                  <a:pt x="2250033" y="203835"/>
                </a:lnTo>
                <a:lnTo>
                  <a:pt x="2249182" y="203835"/>
                </a:lnTo>
                <a:lnTo>
                  <a:pt x="2247760" y="205105"/>
                </a:lnTo>
                <a:lnTo>
                  <a:pt x="2245385" y="205105"/>
                </a:lnTo>
                <a:lnTo>
                  <a:pt x="2244623" y="203835"/>
                </a:lnTo>
                <a:lnTo>
                  <a:pt x="2244864" y="203835"/>
                </a:lnTo>
                <a:lnTo>
                  <a:pt x="2245995" y="202565"/>
                </a:lnTo>
                <a:lnTo>
                  <a:pt x="2259838" y="202565"/>
                </a:lnTo>
                <a:lnTo>
                  <a:pt x="2260473" y="203835"/>
                </a:lnTo>
                <a:lnTo>
                  <a:pt x="2260473" y="104800"/>
                </a:lnTo>
                <a:lnTo>
                  <a:pt x="2255050" y="106045"/>
                </a:lnTo>
                <a:lnTo>
                  <a:pt x="2254173" y="106045"/>
                </a:lnTo>
                <a:lnTo>
                  <a:pt x="2252726" y="107315"/>
                </a:lnTo>
                <a:lnTo>
                  <a:pt x="2252218" y="107315"/>
                </a:lnTo>
                <a:lnTo>
                  <a:pt x="2251456" y="106045"/>
                </a:lnTo>
                <a:lnTo>
                  <a:pt x="2251291" y="106045"/>
                </a:lnTo>
                <a:lnTo>
                  <a:pt x="2251291" y="170815"/>
                </a:lnTo>
                <a:lnTo>
                  <a:pt x="2250833" y="172085"/>
                </a:lnTo>
                <a:lnTo>
                  <a:pt x="2249754" y="172085"/>
                </a:lnTo>
                <a:lnTo>
                  <a:pt x="2249525" y="170815"/>
                </a:lnTo>
                <a:lnTo>
                  <a:pt x="2249855" y="170815"/>
                </a:lnTo>
                <a:lnTo>
                  <a:pt x="2250275" y="169545"/>
                </a:lnTo>
                <a:lnTo>
                  <a:pt x="2251087" y="170815"/>
                </a:lnTo>
                <a:lnTo>
                  <a:pt x="2251291" y="170815"/>
                </a:lnTo>
                <a:lnTo>
                  <a:pt x="2251291" y="106045"/>
                </a:lnTo>
                <a:lnTo>
                  <a:pt x="2250109" y="104775"/>
                </a:lnTo>
                <a:lnTo>
                  <a:pt x="2247011" y="104775"/>
                </a:lnTo>
                <a:lnTo>
                  <a:pt x="2247011" y="175895"/>
                </a:lnTo>
                <a:lnTo>
                  <a:pt x="2244483" y="175895"/>
                </a:lnTo>
                <a:lnTo>
                  <a:pt x="2244496" y="174625"/>
                </a:lnTo>
                <a:lnTo>
                  <a:pt x="2246325" y="174625"/>
                </a:lnTo>
                <a:lnTo>
                  <a:pt x="2247011" y="175895"/>
                </a:lnTo>
                <a:lnTo>
                  <a:pt x="2247011" y="104775"/>
                </a:lnTo>
                <a:lnTo>
                  <a:pt x="2245118" y="104775"/>
                </a:lnTo>
                <a:lnTo>
                  <a:pt x="2243531" y="103505"/>
                </a:lnTo>
                <a:lnTo>
                  <a:pt x="2237816" y="103505"/>
                </a:lnTo>
                <a:lnTo>
                  <a:pt x="2237816" y="122555"/>
                </a:lnTo>
                <a:lnTo>
                  <a:pt x="2237663" y="122555"/>
                </a:lnTo>
                <a:lnTo>
                  <a:pt x="2237663" y="202565"/>
                </a:lnTo>
                <a:lnTo>
                  <a:pt x="2237257" y="203835"/>
                </a:lnTo>
                <a:lnTo>
                  <a:pt x="2234742" y="203835"/>
                </a:lnTo>
                <a:lnTo>
                  <a:pt x="2232774" y="205105"/>
                </a:lnTo>
                <a:lnTo>
                  <a:pt x="2231707" y="205105"/>
                </a:lnTo>
                <a:lnTo>
                  <a:pt x="2229993" y="203835"/>
                </a:lnTo>
                <a:lnTo>
                  <a:pt x="2220988" y="203835"/>
                </a:lnTo>
                <a:lnTo>
                  <a:pt x="2219363" y="202565"/>
                </a:lnTo>
                <a:lnTo>
                  <a:pt x="2217991" y="202565"/>
                </a:lnTo>
                <a:lnTo>
                  <a:pt x="2217674" y="203835"/>
                </a:lnTo>
                <a:lnTo>
                  <a:pt x="2201468" y="203835"/>
                </a:lnTo>
                <a:lnTo>
                  <a:pt x="2200567" y="202565"/>
                </a:lnTo>
                <a:lnTo>
                  <a:pt x="2200351" y="202565"/>
                </a:lnTo>
                <a:lnTo>
                  <a:pt x="2200719" y="201295"/>
                </a:lnTo>
                <a:lnTo>
                  <a:pt x="2201100" y="201295"/>
                </a:lnTo>
                <a:lnTo>
                  <a:pt x="2204758" y="200025"/>
                </a:lnTo>
                <a:lnTo>
                  <a:pt x="2220455" y="200025"/>
                </a:lnTo>
                <a:lnTo>
                  <a:pt x="2221103" y="201295"/>
                </a:lnTo>
                <a:lnTo>
                  <a:pt x="2223249" y="201295"/>
                </a:lnTo>
                <a:lnTo>
                  <a:pt x="2225002" y="202565"/>
                </a:lnTo>
                <a:lnTo>
                  <a:pt x="2237663" y="202565"/>
                </a:lnTo>
                <a:lnTo>
                  <a:pt x="2237663" y="122555"/>
                </a:lnTo>
                <a:lnTo>
                  <a:pt x="2237397" y="122555"/>
                </a:lnTo>
                <a:lnTo>
                  <a:pt x="2237397" y="168275"/>
                </a:lnTo>
                <a:lnTo>
                  <a:pt x="2236914" y="169545"/>
                </a:lnTo>
                <a:lnTo>
                  <a:pt x="2235543" y="169545"/>
                </a:lnTo>
                <a:lnTo>
                  <a:pt x="2235047" y="170815"/>
                </a:lnTo>
                <a:lnTo>
                  <a:pt x="2234234" y="172085"/>
                </a:lnTo>
                <a:lnTo>
                  <a:pt x="2233104" y="173355"/>
                </a:lnTo>
                <a:lnTo>
                  <a:pt x="2231948" y="172085"/>
                </a:lnTo>
                <a:lnTo>
                  <a:pt x="2230145" y="172085"/>
                </a:lnTo>
                <a:lnTo>
                  <a:pt x="2229205" y="170815"/>
                </a:lnTo>
                <a:lnTo>
                  <a:pt x="2228939" y="169545"/>
                </a:lnTo>
                <a:lnTo>
                  <a:pt x="2228088" y="168275"/>
                </a:lnTo>
                <a:lnTo>
                  <a:pt x="2229370" y="167005"/>
                </a:lnTo>
                <a:lnTo>
                  <a:pt x="2230069" y="165735"/>
                </a:lnTo>
                <a:lnTo>
                  <a:pt x="2232050" y="167005"/>
                </a:lnTo>
                <a:lnTo>
                  <a:pt x="2235301" y="167005"/>
                </a:lnTo>
                <a:lnTo>
                  <a:pt x="2237105" y="168275"/>
                </a:lnTo>
                <a:lnTo>
                  <a:pt x="2237397" y="168275"/>
                </a:lnTo>
                <a:lnTo>
                  <a:pt x="2237397" y="122555"/>
                </a:lnTo>
                <a:lnTo>
                  <a:pt x="2235606" y="122555"/>
                </a:lnTo>
                <a:lnTo>
                  <a:pt x="2236279" y="121285"/>
                </a:lnTo>
                <a:lnTo>
                  <a:pt x="2237409" y="121285"/>
                </a:lnTo>
                <a:lnTo>
                  <a:pt x="2237816" y="122555"/>
                </a:lnTo>
                <a:lnTo>
                  <a:pt x="2237816" y="103505"/>
                </a:lnTo>
                <a:lnTo>
                  <a:pt x="2225637" y="103505"/>
                </a:lnTo>
                <a:lnTo>
                  <a:pt x="2225637" y="170815"/>
                </a:lnTo>
                <a:lnTo>
                  <a:pt x="2225459" y="172085"/>
                </a:lnTo>
                <a:lnTo>
                  <a:pt x="2224392" y="172085"/>
                </a:lnTo>
                <a:lnTo>
                  <a:pt x="2224036" y="170815"/>
                </a:lnTo>
                <a:lnTo>
                  <a:pt x="2223732" y="170815"/>
                </a:lnTo>
                <a:lnTo>
                  <a:pt x="2223643" y="169545"/>
                </a:lnTo>
                <a:lnTo>
                  <a:pt x="2223401" y="169545"/>
                </a:lnTo>
                <a:lnTo>
                  <a:pt x="2222665" y="168275"/>
                </a:lnTo>
                <a:lnTo>
                  <a:pt x="2225230" y="168275"/>
                </a:lnTo>
                <a:lnTo>
                  <a:pt x="2225611" y="169545"/>
                </a:lnTo>
                <a:lnTo>
                  <a:pt x="2225637" y="170815"/>
                </a:lnTo>
                <a:lnTo>
                  <a:pt x="2225637" y="103505"/>
                </a:lnTo>
                <a:lnTo>
                  <a:pt x="2208403" y="103505"/>
                </a:lnTo>
                <a:lnTo>
                  <a:pt x="2208403" y="172085"/>
                </a:lnTo>
                <a:lnTo>
                  <a:pt x="2204910" y="172085"/>
                </a:lnTo>
                <a:lnTo>
                  <a:pt x="2205545" y="170815"/>
                </a:lnTo>
                <a:lnTo>
                  <a:pt x="2208022" y="170815"/>
                </a:lnTo>
                <a:lnTo>
                  <a:pt x="2208403" y="172085"/>
                </a:lnTo>
                <a:lnTo>
                  <a:pt x="2208403" y="103505"/>
                </a:lnTo>
                <a:lnTo>
                  <a:pt x="2204440" y="103505"/>
                </a:lnTo>
                <a:lnTo>
                  <a:pt x="2202230" y="102235"/>
                </a:lnTo>
                <a:lnTo>
                  <a:pt x="2198611" y="102235"/>
                </a:lnTo>
                <a:lnTo>
                  <a:pt x="2198433" y="101968"/>
                </a:lnTo>
                <a:lnTo>
                  <a:pt x="2198433" y="196215"/>
                </a:lnTo>
                <a:lnTo>
                  <a:pt x="2197595" y="196215"/>
                </a:lnTo>
                <a:lnTo>
                  <a:pt x="2198128" y="194945"/>
                </a:lnTo>
                <a:lnTo>
                  <a:pt x="2198433" y="196215"/>
                </a:lnTo>
                <a:lnTo>
                  <a:pt x="2198433" y="101968"/>
                </a:lnTo>
                <a:lnTo>
                  <a:pt x="2197773" y="100965"/>
                </a:lnTo>
                <a:lnTo>
                  <a:pt x="2195842" y="100965"/>
                </a:lnTo>
                <a:lnTo>
                  <a:pt x="2194039" y="102235"/>
                </a:lnTo>
                <a:lnTo>
                  <a:pt x="2193734" y="102235"/>
                </a:lnTo>
                <a:lnTo>
                  <a:pt x="2193734" y="201295"/>
                </a:lnTo>
                <a:lnTo>
                  <a:pt x="2192197" y="202565"/>
                </a:lnTo>
                <a:lnTo>
                  <a:pt x="2191347" y="202565"/>
                </a:lnTo>
                <a:lnTo>
                  <a:pt x="2189365" y="203835"/>
                </a:lnTo>
                <a:lnTo>
                  <a:pt x="2186686" y="203835"/>
                </a:lnTo>
                <a:lnTo>
                  <a:pt x="2186444" y="202565"/>
                </a:lnTo>
                <a:lnTo>
                  <a:pt x="2189492" y="201295"/>
                </a:lnTo>
                <a:lnTo>
                  <a:pt x="2191410" y="200025"/>
                </a:lnTo>
                <a:lnTo>
                  <a:pt x="2192947" y="200025"/>
                </a:lnTo>
                <a:lnTo>
                  <a:pt x="2193239" y="201295"/>
                </a:lnTo>
                <a:lnTo>
                  <a:pt x="2193734" y="201295"/>
                </a:lnTo>
                <a:lnTo>
                  <a:pt x="2193734" y="102235"/>
                </a:lnTo>
                <a:lnTo>
                  <a:pt x="2189365" y="102235"/>
                </a:lnTo>
                <a:lnTo>
                  <a:pt x="2188299" y="103454"/>
                </a:lnTo>
                <a:lnTo>
                  <a:pt x="2188299" y="120015"/>
                </a:lnTo>
                <a:lnTo>
                  <a:pt x="2187892" y="121285"/>
                </a:lnTo>
                <a:lnTo>
                  <a:pt x="2186457" y="121285"/>
                </a:lnTo>
                <a:lnTo>
                  <a:pt x="2186267" y="120015"/>
                </a:lnTo>
                <a:lnTo>
                  <a:pt x="2188299" y="120015"/>
                </a:lnTo>
                <a:lnTo>
                  <a:pt x="2188299" y="103454"/>
                </a:lnTo>
                <a:lnTo>
                  <a:pt x="2187727" y="103505"/>
                </a:lnTo>
                <a:lnTo>
                  <a:pt x="2186038" y="102235"/>
                </a:lnTo>
                <a:lnTo>
                  <a:pt x="2183498" y="102235"/>
                </a:lnTo>
                <a:lnTo>
                  <a:pt x="2183498" y="201295"/>
                </a:lnTo>
                <a:lnTo>
                  <a:pt x="2183358" y="202565"/>
                </a:lnTo>
                <a:lnTo>
                  <a:pt x="2182584" y="202565"/>
                </a:lnTo>
                <a:lnTo>
                  <a:pt x="2182584" y="207645"/>
                </a:lnTo>
                <a:lnTo>
                  <a:pt x="2182584" y="208915"/>
                </a:lnTo>
                <a:lnTo>
                  <a:pt x="2177554" y="208915"/>
                </a:lnTo>
                <a:lnTo>
                  <a:pt x="2173795" y="210185"/>
                </a:lnTo>
                <a:lnTo>
                  <a:pt x="2171344" y="210185"/>
                </a:lnTo>
                <a:lnTo>
                  <a:pt x="2167521" y="208915"/>
                </a:lnTo>
                <a:lnTo>
                  <a:pt x="2166213" y="208915"/>
                </a:lnTo>
                <a:lnTo>
                  <a:pt x="2164283" y="210185"/>
                </a:lnTo>
                <a:lnTo>
                  <a:pt x="2163686" y="210185"/>
                </a:lnTo>
                <a:lnTo>
                  <a:pt x="2162035" y="208915"/>
                </a:lnTo>
                <a:lnTo>
                  <a:pt x="2135060" y="208915"/>
                </a:lnTo>
                <a:lnTo>
                  <a:pt x="2132634" y="206375"/>
                </a:lnTo>
                <a:lnTo>
                  <a:pt x="2130844" y="207645"/>
                </a:lnTo>
                <a:lnTo>
                  <a:pt x="2120620" y="207645"/>
                </a:lnTo>
                <a:lnTo>
                  <a:pt x="2117775" y="208915"/>
                </a:lnTo>
                <a:lnTo>
                  <a:pt x="2115985" y="208915"/>
                </a:lnTo>
                <a:lnTo>
                  <a:pt x="2112848" y="207645"/>
                </a:lnTo>
                <a:lnTo>
                  <a:pt x="2103831" y="207645"/>
                </a:lnTo>
                <a:lnTo>
                  <a:pt x="2100580" y="206375"/>
                </a:lnTo>
                <a:lnTo>
                  <a:pt x="2101786" y="205105"/>
                </a:lnTo>
                <a:lnTo>
                  <a:pt x="2147024" y="205105"/>
                </a:lnTo>
                <a:lnTo>
                  <a:pt x="2149284" y="206375"/>
                </a:lnTo>
                <a:lnTo>
                  <a:pt x="2160371" y="206375"/>
                </a:lnTo>
                <a:lnTo>
                  <a:pt x="2161476" y="207645"/>
                </a:lnTo>
                <a:lnTo>
                  <a:pt x="2182584" y="207645"/>
                </a:lnTo>
                <a:lnTo>
                  <a:pt x="2182584" y="202565"/>
                </a:lnTo>
                <a:lnTo>
                  <a:pt x="2180475" y="202565"/>
                </a:lnTo>
                <a:lnTo>
                  <a:pt x="2178799" y="203835"/>
                </a:lnTo>
                <a:lnTo>
                  <a:pt x="2178151" y="203835"/>
                </a:lnTo>
                <a:lnTo>
                  <a:pt x="2172893" y="202565"/>
                </a:lnTo>
                <a:lnTo>
                  <a:pt x="2152472" y="202565"/>
                </a:lnTo>
                <a:lnTo>
                  <a:pt x="2134451" y="201295"/>
                </a:lnTo>
                <a:lnTo>
                  <a:pt x="2105926" y="201295"/>
                </a:lnTo>
                <a:lnTo>
                  <a:pt x="2096363" y="201295"/>
                </a:lnTo>
                <a:lnTo>
                  <a:pt x="2096363" y="206375"/>
                </a:lnTo>
                <a:lnTo>
                  <a:pt x="2094280" y="207645"/>
                </a:lnTo>
                <a:lnTo>
                  <a:pt x="2092515" y="207645"/>
                </a:lnTo>
                <a:lnTo>
                  <a:pt x="2090153" y="206375"/>
                </a:lnTo>
                <a:lnTo>
                  <a:pt x="2089721" y="206375"/>
                </a:lnTo>
                <a:lnTo>
                  <a:pt x="2091169" y="205105"/>
                </a:lnTo>
                <a:lnTo>
                  <a:pt x="2095258" y="205105"/>
                </a:lnTo>
                <a:lnTo>
                  <a:pt x="2096363" y="206375"/>
                </a:lnTo>
                <a:lnTo>
                  <a:pt x="2096363" y="201295"/>
                </a:lnTo>
                <a:lnTo>
                  <a:pt x="2089454" y="201295"/>
                </a:lnTo>
                <a:lnTo>
                  <a:pt x="2088667" y="200025"/>
                </a:lnTo>
                <a:lnTo>
                  <a:pt x="2082215" y="200025"/>
                </a:lnTo>
                <a:lnTo>
                  <a:pt x="2082215" y="206375"/>
                </a:lnTo>
                <a:lnTo>
                  <a:pt x="2081022" y="207645"/>
                </a:lnTo>
                <a:lnTo>
                  <a:pt x="2079345" y="207645"/>
                </a:lnTo>
                <a:lnTo>
                  <a:pt x="2077859" y="206375"/>
                </a:lnTo>
                <a:lnTo>
                  <a:pt x="2076881" y="206375"/>
                </a:lnTo>
                <a:lnTo>
                  <a:pt x="2077859" y="205105"/>
                </a:lnTo>
                <a:lnTo>
                  <a:pt x="2081466" y="205105"/>
                </a:lnTo>
                <a:lnTo>
                  <a:pt x="2082215" y="206375"/>
                </a:lnTo>
                <a:lnTo>
                  <a:pt x="2082215" y="200025"/>
                </a:lnTo>
                <a:lnTo>
                  <a:pt x="2078926" y="200025"/>
                </a:lnTo>
                <a:lnTo>
                  <a:pt x="2076932" y="201295"/>
                </a:lnTo>
                <a:lnTo>
                  <a:pt x="2076119" y="201295"/>
                </a:lnTo>
                <a:lnTo>
                  <a:pt x="2074443" y="200025"/>
                </a:lnTo>
                <a:lnTo>
                  <a:pt x="2066277" y="200025"/>
                </a:lnTo>
                <a:lnTo>
                  <a:pt x="2066277" y="205105"/>
                </a:lnTo>
                <a:lnTo>
                  <a:pt x="2065604" y="206375"/>
                </a:lnTo>
                <a:lnTo>
                  <a:pt x="2063788" y="206375"/>
                </a:lnTo>
                <a:lnTo>
                  <a:pt x="2061425" y="205105"/>
                </a:lnTo>
                <a:lnTo>
                  <a:pt x="2050757" y="205105"/>
                </a:lnTo>
                <a:lnTo>
                  <a:pt x="2050961" y="203835"/>
                </a:lnTo>
                <a:lnTo>
                  <a:pt x="2065769" y="203835"/>
                </a:lnTo>
                <a:lnTo>
                  <a:pt x="2066277" y="205105"/>
                </a:lnTo>
                <a:lnTo>
                  <a:pt x="2066277" y="200025"/>
                </a:lnTo>
                <a:lnTo>
                  <a:pt x="2065528" y="200025"/>
                </a:lnTo>
                <a:lnTo>
                  <a:pt x="2065591" y="198755"/>
                </a:lnTo>
                <a:lnTo>
                  <a:pt x="2070442" y="198755"/>
                </a:lnTo>
                <a:lnTo>
                  <a:pt x="2072652" y="197485"/>
                </a:lnTo>
                <a:lnTo>
                  <a:pt x="2073160" y="197485"/>
                </a:lnTo>
                <a:lnTo>
                  <a:pt x="2074608" y="198755"/>
                </a:lnTo>
                <a:lnTo>
                  <a:pt x="2096757" y="198755"/>
                </a:lnTo>
                <a:lnTo>
                  <a:pt x="2099221" y="200025"/>
                </a:lnTo>
                <a:lnTo>
                  <a:pt x="2103729" y="200025"/>
                </a:lnTo>
                <a:lnTo>
                  <a:pt x="2105926" y="201295"/>
                </a:lnTo>
                <a:lnTo>
                  <a:pt x="2109089" y="198755"/>
                </a:lnTo>
                <a:lnTo>
                  <a:pt x="2110143" y="198755"/>
                </a:lnTo>
                <a:lnTo>
                  <a:pt x="2111806" y="200025"/>
                </a:lnTo>
                <a:lnTo>
                  <a:pt x="2122106" y="200025"/>
                </a:lnTo>
                <a:lnTo>
                  <a:pt x="2124265" y="198755"/>
                </a:lnTo>
                <a:lnTo>
                  <a:pt x="2133295" y="198755"/>
                </a:lnTo>
                <a:lnTo>
                  <a:pt x="2134933" y="200025"/>
                </a:lnTo>
                <a:lnTo>
                  <a:pt x="2160994" y="200025"/>
                </a:lnTo>
                <a:lnTo>
                  <a:pt x="2161019" y="198755"/>
                </a:lnTo>
                <a:lnTo>
                  <a:pt x="2163153" y="200025"/>
                </a:lnTo>
                <a:lnTo>
                  <a:pt x="2164016" y="200025"/>
                </a:lnTo>
                <a:lnTo>
                  <a:pt x="2166874" y="198755"/>
                </a:lnTo>
                <a:lnTo>
                  <a:pt x="2168906" y="198755"/>
                </a:lnTo>
                <a:lnTo>
                  <a:pt x="2172068" y="200025"/>
                </a:lnTo>
                <a:lnTo>
                  <a:pt x="2173224" y="200025"/>
                </a:lnTo>
                <a:lnTo>
                  <a:pt x="2182622" y="201295"/>
                </a:lnTo>
                <a:lnTo>
                  <a:pt x="2183498" y="201295"/>
                </a:lnTo>
                <a:lnTo>
                  <a:pt x="2183498" y="102235"/>
                </a:lnTo>
                <a:lnTo>
                  <a:pt x="2151672" y="102235"/>
                </a:lnTo>
                <a:lnTo>
                  <a:pt x="2151672" y="173355"/>
                </a:lnTo>
                <a:lnTo>
                  <a:pt x="2151227" y="174625"/>
                </a:lnTo>
                <a:lnTo>
                  <a:pt x="2150707" y="174625"/>
                </a:lnTo>
                <a:lnTo>
                  <a:pt x="2149906" y="173355"/>
                </a:lnTo>
                <a:lnTo>
                  <a:pt x="2151672" y="173355"/>
                </a:lnTo>
                <a:lnTo>
                  <a:pt x="2151672" y="102235"/>
                </a:lnTo>
                <a:lnTo>
                  <a:pt x="2144953" y="102235"/>
                </a:lnTo>
                <a:lnTo>
                  <a:pt x="2144953" y="168275"/>
                </a:lnTo>
                <a:lnTo>
                  <a:pt x="2143328" y="168275"/>
                </a:lnTo>
                <a:lnTo>
                  <a:pt x="2143658" y="167005"/>
                </a:lnTo>
                <a:lnTo>
                  <a:pt x="2144941" y="167005"/>
                </a:lnTo>
                <a:lnTo>
                  <a:pt x="2144953" y="168275"/>
                </a:lnTo>
                <a:lnTo>
                  <a:pt x="2144953" y="102235"/>
                </a:lnTo>
                <a:lnTo>
                  <a:pt x="2142566" y="102235"/>
                </a:lnTo>
                <a:lnTo>
                  <a:pt x="2142566" y="173355"/>
                </a:lnTo>
                <a:lnTo>
                  <a:pt x="2141829" y="174625"/>
                </a:lnTo>
                <a:lnTo>
                  <a:pt x="2137714" y="174625"/>
                </a:lnTo>
                <a:lnTo>
                  <a:pt x="2137206" y="173355"/>
                </a:lnTo>
                <a:lnTo>
                  <a:pt x="2142566" y="173355"/>
                </a:lnTo>
                <a:lnTo>
                  <a:pt x="2142566" y="102235"/>
                </a:lnTo>
                <a:lnTo>
                  <a:pt x="2138819" y="102235"/>
                </a:lnTo>
                <a:lnTo>
                  <a:pt x="2135314" y="99695"/>
                </a:lnTo>
                <a:lnTo>
                  <a:pt x="2132673" y="99695"/>
                </a:lnTo>
                <a:lnTo>
                  <a:pt x="2131618" y="100469"/>
                </a:lnTo>
                <a:lnTo>
                  <a:pt x="2131618" y="118745"/>
                </a:lnTo>
                <a:lnTo>
                  <a:pt x="2129828" y="118745"/>
                </a:lnTo>
                <a:lnTo>
                  <a:pt x="2130348" y="117475"/>
                </a:lnTo>
                <a:lnTo>
                  <a:pt x="2130945" y="117475"/>
                </a:lnTo>
                <a:lnTo>
                  <a:pt x="2131618" y="118745"/>
                </a:lnTo>
                <a:lnTo>
                  <a:pt x="2131618" y="100469"/>
                </a:lnTo>
                <a:lnTo>
                  <a:pt x="2129180" y="102235"/>
                </a:lnTo>
                <a:lnTo>
                  <a:pt x="2128291" y="102235"/>
                </a:lnTo>
                <a:lnTo>
                  <a:pt x="2126551" y="100965"/>
                </a:lnTo>
                <a:lnTo>
                  <a:pt x="2125713" y="100965"/>
                </a:lnTo>
                <a:lnTo>
                  <a:pt x="2122424" y="99695"/>
                </a:lnTo>
                <a:lnTo>
                  <a:pt x="2119973" y="100965"/>
                </a:lnTo>
                <a:lnTo>
                  <a:pt x="2119071" y="100965"/>
                </a:lnTo>
                <a:lnTo>
                  <a:pt x="2119071" y="111125"/>
                </a:lnTo>
                <a:lnTo>
                  <a:pt x="2119033" y="112395"/>
                </a:lnTo>
                <a:lnTo>
                  <a:pt x="2117128" y="112395"/>
                </a:lnTo>
                <a:lnTo>
                  <a:pt x="2113864" y="111125"/>
                </a:lnTo>
                <a:lnTo>
                  <a:pt x="2111235" y="109855"/>
                </a:lnTo>
                <a:lnTo>
                  <a:pt x="2109851" y="108585"/>
                </a:lnTo>
                <a:lnTo>
                  <a:pt x="2102167" y="108585"/>
                </a:lnTo>
                <a:lnTo>
                  <a:pt x="2102637" y="107315"/>
                </a:lnTo>
                <a:lnTo>
                  <a:pt x="2116721" y="107315"/>
                </a:lnTo>
                <a:lnTo>
                  <a:pt x="2117420" y="108585"/>
                </a:lnTo>
                <a:lnTo>
                  <a:pt x="2117902" y="109855"/>
                </a:lnTo>
                <a:lnTo>
                  <a:pt x="2118195" y="109855"/>
                </a:lnTo>
                <a:lnTo>
                  <a:pt x="2119071" y="111125"/>
                </a:lnTo>
                <a:lnTo>
                  <a:pt x="2119071" y="100965"/>
                </a:lnTo>
                <a:lnTo>
                  <a:pt x="2115324" y="100965"/>
                </a:lnTo>
                <a:lnTo>
                  <a:pt x="2114791" y="102235"/>
                </a:lnTo>
                <a:lnTo>
                  <a:pt x="2110562" y="102235"/>
                </a:lnTo>
                <a:lnTo>
                  <a:pt x="2107755" y="100965"/>
                </a:lnTo>
                <a:lnTo>
                  <a:pt x="2093226" y="100965"/>
                </a:lnTo>
                <a:lnTo>
                  <a:pt x="2093226" y="108585"/>
                </a:lnTo>
                <a:lnTo>
                  <a:pt x="2091156" y="108585"/>
                </a:lnTo>
                <a:lnTo>
                  <a:pt x="2091372" y="107315"/>
                </a:lnTo>
                <a:lnTo>
                  <a:pt x="2092540" y="107315"/>
                </a:lnTo>
                <a:lnTo>
                  <a:pt x="2093226" y="108585"/>
                </a:lnTo>
                <a:lnTo>
                  <a:pt x="2093226" y="100965"/>
                </a:lnTo>
                <a:lnTo>
                  <a:pt x="2092261" y="100965"/>
                </a:lnTo>
                <a:lnTo>
                  <a:pt x="2091080" y="99695"/>
                </a:lnTo>
                <a:lnTo>
                  <a:pt x="2089150" y="99695"/>
                </a:lnTo>
                <a:lnTo>
                  <a:pt x="2088286" y="98425"/>
                </a:lnTo>
                <a:lnTo>
                  <a:pt x="2079091" y="98425"/>
                </a:lnTo>
                <a:lnTo>
                  <a:pt x="2078253" y="99695"/>
                </a:lnTo>
                <a:lnTo>
                  <a:pt x="2075675" y="100965"/>
                </a:lnTo>
                <a:lnTo>
                  <a:pt x="2075027" y="100965"/>
                </a:lnTo>
                <a:lnTo>
                  <a:pt x="2075027" y="116205"/>
                </a:lnTo>
                <a:lnTo>
                  <a:pt x="2074227" y="117475"/>
                </a:lnTo>
                <a:lnTo>
                  <a:pt x="2069020" y="117475"/>
                </a:lnTo>
                <a:lnTo>
                  <a:pt x="2069490" y="116205"/>
                </a:lnTo>
                <a:lnTo>
                  <a:pt x="2075027" y="116205"/>
                </a:lnTo>
                <a:lnTo>
                  <a:pt x="2075027" y="100965"/>
                </a:lnTo>
                <a:lnTo>
                  <a:pt x="2073897" y="100965"/>
                </a:lnTo>
                <a:lnTo>
                  <a:pt x="2071509" y="99695"/>
                </a:lnTo>
                <a:lnTo>
                  <a:pt x="2067483" y="99695"/>
                </a:lnTo>
                <a:lnTo>
                  <a:pt x="2065223" y="98425"/>
                </a:lnTo>
                <a:lnTo>
                  <a:pt x="2061870" y="98425"/>
                </a:lnTo>
                <a:lnTo>
                  <a:pt x="2061870" y="106045"/>
                </a:lnTo>
                <a:lnTo>
                  <a:pt x="2061654" y="107315"/>
                </a:lnTo>
                <a:lnTo>
                  <a:pt x="2050897" y="107315"/>
                </a:lnTo>
                <a:lnTo>
                  <a:pt x="2051062" y="106045"/>
                </a:lnTo>
                <a:lnTo>
                  <a:pt x="2061870" y="106045"/>
                </a:lnTo>
                <a:lnTo>
                  <a:pt x="2061870" y="98425"/>
                </a:lnTo>
                <a:lnTo>
                  <a:pt x="2049043" y="98425"/>
                </a:lnTo>
                <a:lnTo>
                  <a:pt x="2049043" y="200025"/>
                </a:lnTo>
                <a:lnTo>
                  <a:pt x="2047544" y="200025"/>
                </a:lnTo>
                <a:lnTo>
                  <a:pt x="2047544" y="203835"/>
                </a:lnTo>
                <a:lnTo>
                  <a:pt x="2046820" y="205105"/>
                </a:lnTo>
                <a:lnTo>
                  <a:pt x="2043531" y="205105"/>
                </a:lnTo>
                <a:lnTo>
                  <a:pt x="2043595" y="203835"/>
                </a:lnTo>
                <a:lnTo>
                  <a:pt x="2047544" y="203835"/>
                </a:lnTo>
                <a:lnTo>
                  <a:pt x="2047544" y="200025"/>
                </a:lnTo>
                <a:lnTo>
                  <a:pt x="2040089" y="200025"/>
                </a:lnTo>
                <a:lnTo>
                  <a:pt x="2040089" y="205105"/>
                </a:lnTo>
                <a:lnTo>
                  <a:pt x="2036076" y="205105"/>
                </a:lnTo>
                <a:lnTo>
                  <a:pt x="2036546" y="203835"/>
                </a:lnTo>
                <a:lnTo>
                  <a:pt x="2039721" y="203835"/>
                </a:lnTo>
                <a:lnTo>
                  <a:pt x="2040089" y="205105"/>
                </a:lnTo>
                <a:lnTo>
                  <a:pt x="2040089" y="200025"/>
                </a:lnTo>
                <a:lnTo>
                  <a:pt x="2039581" y="200025"/>
                </a:lnTo>
                <a:lnTo>
                  <a:pt x="2038477" y="198755"/>
                </a:lnTo>
                <a:lnTo>
                  <a:pt x="2038007" y="198755"/>
                </a:lnTo>
                <a:lnTo>
                  <a:pt x="2038057" y="197485"/>
                </a:lnTo>
                <a:lnTo>
                  <a:pt x="2041182" y="197485"/>
                </a:lnTo>
                <a:lnTo>
                  <a:pt x="2043887" y="198755"/>
                </a:lnTo>
                <a:lnTo>
                  <a:pt x="2048649" y="198755"/>
                </a:lnTo>
                <a:lnTo>
                  <a:pt x="2049043" y="200025"/>
                </a:lnTo>
                <a:lnTo>
                  <a:pt x="2049043" y="98425"/>
                </a:lnTo>
                <a:lnTo>
                  <a:pt x="2039734" y="98425"/>
                </a:lnTo>
                <a:lnTo>
                  <a:pt x="2039734" y="163195"/>
                </a:lnTo>
                <a:lnTo>
                  <a:pt x="2039213" y="164465"/>
                </a:lnTo>
                <a:lnTo>
                  <a:pt x="2038883" y="164465"/>
                </a:lnTo>
                <a:lnTo>
                  <a:pt x="2038375" y="163195"/>
                </a:lnTo>
                <a:lnTo>
                  <a:pt x="2039734" y="163195"/>
                </a:lnTo>
                <a:lnTo>
                  <a:pt x="2039734" y="98425"/>
                </a:lnTo>
                <a:lnTo>
                  <a:pt x="2036445" y="98425"/>
                </a:lnTo>
                <a:lnTo>
                  <a:pt x="2036445" y="106045"/>
                </a:lnTo>
                <a:lnTo>
                  <a:pt x="2036191" y="107315"/>
                </a:lnTo>
                <a:lnTo>
                  <a:pt x="2034565" y="107315"/>
                </a:lnTo>
                <a:lnTo>
                  <a:pt x="2034374" y="106045"/>
                </a:lnTo>
                <a:lnTo>
                  <a:pt x="2036445" y="106045"/>
                </a:lnTo>
                <a:lnTo>
                  <a:pt x="2036445" y="98425"/>
                </a:lnTo>
                <a:lnTo>
                  <a:pt x="2028888" y="98425"/>
                </a:lnTo>
                <a:lnTo>
                  <a:pt x="2028888" y="205105"/>
                </a:lnTo>
                <a:lnTo>
                  <a:pt x="2016277" y="205105"/>
                </a:lnTo>
                <a:lnTo>
                  <a:pt x="2016061" y="203835"/>
                </a:lnTo>
                <a:lnTo>
                  <a:pt x="2028596" y="203835"/>
                </a:lnTo>
                <a:lnTo>
                  <a:pt x="2028888" y="205105"/>
                </a:lnTo>
                <a:lnTo>
                  <a:pt x="2028888" y="98425"/>
                </a:lnTo>
                <a:lnTo>
                  <a:pt x="2023643" y="98425"/>
                </a:lnTo>
                <a:lnTo>
                  <a:pt x="2023643" y="106045"/>
                </a:lnTo>
                <a:lnTo>
                  <a:pt x="2023592" y="106184"/>
                </a:lnTo>
                <a:lnTo>
                  <a:pt x="2023592" y="197485"/>
                </a:lnTo>
                <a:lnTo>
                  <a:pt x="2023160" y="198755"/>
                </a:lnTo>
                <a:lnTo>
                  <a:pt x="2020417" y="198755"/>
                </a:lnTo>
                <a:lnTo>
                  <a:pt x="2019769" y="197485"/>
                </a:lnTo>
                <a:lnTo>
                  <a:pt x="2023592" y="197485"/>
                </a:lnTo>
                <a:lnTo>
                  <a:pt x="2023592" y="106184"/>
                </a:lnTo>
                <a:lnTo>
                  <a:pt x="2023160" y="107315"/>
                </a:lnTo>
                <a:lnTo>
                  <a:pt x="2021751" y="107315"/>
                </a:lnTo>
                <a:lnTo>
                  <a:pt x="2021560" y="106045"/>
                </a:lnTo>
                <a:lnTo>
                  <a:pt x="2023643" y="106045"/>
                </a:lnTo>
                <a:lnTo>
                  <a:pt x="2023643" y="98425"/>
                </a:lnTo>
                <a:lnTo>
                  <a:pt x="2018322" y="98425"/>
                </a:lnTo>
                <a:lnTo>
                  <a:pt x="2015236" y="97155"/>
                </a:lnTo>
                <a:lnTo>
                  <a:pt x="2011159" y="97155"/>
                </a:lnTo>
                <a:lnTo>
                  <a:pt x="2011159" y="203835"/>
                </a:lnTo>
                <a:lnTo>
                  <a:pt x="2010638" y="205105"/>
                </a:lnTo>
                <a:lnTo>
                  <a:pt x="2010105" y="205105"/>
                </a:lnTo>
                <a:lnTo>
                  <a:pt x="2008936" y="203835"/>
                </a:lnTo>
                <a:lnTo>
                  <a:pt x="2007895" y="203835"/>
                </a:lnTo>
                <a:lnTo>
                  <a:pt x="2008009" y="202565"/>
                </a:lnTo>
                <a:lnTo>
                  <a:pt x="2011019" y="202565"/>
                </a:lnTo>
                <a:lnTo>
                  <a:pt x="2011159" y="203835"/>
                </a:lnTo>
                <a:lnTo>
                  <a:pt x="2011159" y="97155"/>
                </a:lnTo>
                <a:lnTo>
                  <a:pt x="2010816" y="97155"/>
                </a:lnTo>
                <a:lnTo>
                  <a:pt x="2010816" y="197485"/>
                </a:lnTo>
                <a:lnTo>
                  <a:pt x="2010384" y="198755"/>
                </a:lnTo>
                <a:lnTo>
                  <a:pt x="2007819" y="198755"/>
                </a:lnTo>
                <a:lnTo>
                  <a:pt x="2007819" y="203835"/>
                </a:lnTo>
                <a:lnTo>
                  <a:pt x="2007184" y="205105"/>
                </a:lnTo>
                <a:lnTo>
                  <a:pt x="1973973" y="205105"/>
                </a:lnTo>
                <a:lnTo>
                  <a:pt x="1970214" y="203835"/>
                </a:lnTo>
                <a:lnTo>
                  <a:pt x="1967255" y="203835"/>
                </a:lnTo>
                <a:lnTo>
                  <a:pt x="1962899" y="205105"/>
                </a:lnTo>
                <a:lnTo>
                  <a:pt x="1955507" y="205105"/>
                </a:lnTo>
                <a:lnTo>
                  <a:pt x="1955571" y="203835"/>
                </a:lnTo>
                <a:lnTo>
                  <a:pt x="1955888" y="203835"/>
                </a:lnTo>
                <a:lnTo>
                  <a:pt x="1956904" y="202565"/>
                </a:lnTo>
                <a:lnTo>
                  <a:pt x="1990217" y="202565"/>
                </a:lnTo>
                <a:lnTo>
                  <a:pt x="1992122" y="203835"/>
                </a:lnTo>
                <a:lnTo>
                  <a:pt x="2007819" y="203835"/>
                </a:lnTo>
                <a:lnTo>
                  <a:pt x="2007819" y="198755"/>
                </a:lnTo>
                <a:lnTo>
                  <a:pt x="2007679" y="198755"/>
                </a:lnTo>
                <a:lnTo>
                  <a:pt x="2007019" y="197485"/>
                </a:lnTo>
                <a:lnTo>
                  <a:pt x="2010816" y="197485"/>
                </a:lnTo>
                <a:lnTo>
                  <a:pt x="2010816" y="97155"/>
                </a:lnTo>
                <a:lnTo>
                  <a:pt x="2001964" y="97155"/>
                </a:lnTo>
                <a:lnTo>
                  <a:pt x="2001964" y="197485"/>
                </a:lnTo>
                <a:lnTo>
                  <a:pt x="2000478" y="198755"/>
                </a:lnTo>
                <a:lnTo>
                  <a:pt x="1999957" y="198755"/>
                </a:lnTo>
                <a:lnTo>
                  <a:pt x="1999576" y="197485"/>
                </a:lnTo>
                <a:lnTo>
                  <a:pt x="2001964" y="197485"/>
                </a:lnTo>
                <a:lnTo>
                  <a:pt x="2001964" y="97155"/>
                </a:lnTo>
                <a:lnTo>
                  <a:pt x="1994065" y="97155"/>
                </a:lnTo>
                <a:lnTo>
                  <a:pt x="1994065" y="197485"/>
                </a:lnTo>
                <a:lnTo>
                  <a:pt x="1993836" y="198755"/>
                </a:lnTo>
                <a:lnTo>
                  <a:pt x="1950847" y="198755"/>
                </a:lnTo>
                <a:lnTo>
                  <a:pt x="1950847" y="202565"/>
                </a:lnTo>
                <a:lnTo>
                  <a:pt x="1950808" y="203835"/>
                </a:lnTo>
                <a:lnTo>
                  <a:pt x="1950326" y="205105"/>
                </a:lnTo>
                <a:lnTo>
                  <a:pt x="1947887" y="205105"/>
                </a:lnTo>
                <a:lnTo>
                  <a:pt x="1945982" y="203835"/>
                </a:lnTo>
                <a:lnTo>
                  <a:pt x="1940496" y="203835"/>
                </a:lnTo>
                <a:lnTo>
                  <a:pt x="1937918" y="205105"/>
                </a:lnTo>
                <a:lnTo>
                  <a:pt x="1936813" y="205105"/>
                </a:lnTo>
                <a:lnTo>
                  <a:pt x="1935124" y="203835"/>
                </a:lnTo>
                <a:lnTo>
                  <a:pt x="1924977" y="203835"/>
                </a:lnTo>
                <a:lnTo>
                  <a:pt x="1924532" y="202565"/>
                </a:lnTo>
                <a:lnTo>
                  <a:pt x="1941804" y="202565"/>
                </a:lnTo>
                <a:lnTo>
                  <a:pt x="1945474" y="201295"/>
                </a:lnTo>
                <a:lnTo>
                  <a:pt x="1949665" y="202565"/>
                </a:lnTo>
                <a:lnTo>
                  <a:pt x="1950847" y="202565"/>
                </a:lnTo>
                <a:lnTo>
                  <a:pt x="1950847" y="198755"/>
                </a:lnTo>
                <a:lnTo>
                  <a:pt x="1939645" y="198755"/>
                </a:lnTo>
                <a:lnTo>
                  <a:pt x="1939112" y="197485"/>
                </a:lnTo>
                <a:lnTo>
                  <a:pt x="1939645" y="197485"/>
                </a:lnTo>
                <a:lnTo>
                  <a:pt x="1941080" y="196215"/>
                </a:lnTo>
                <a:lnTo>
                  <a:pt x="1941868" y="196215"/>
                </a:lnTo>
                <a:lnTo>
                  <a:pt x="1943582" y="194945"/>
                </a:lnTo>
                <a:lnTo>
                  <a:pt x="1944484" y="194945"/>
                </a:lnTo>
                <a:lnTo>
                  <a:pt x="1946402" y="196215"/>
                </a:lnTo>
                <a:lnTo>
                  <a:pt x="1947532" y="196215"/>
                </a:lnTo>
                <a:lnTo>
                  <a:pt x="1950339" y="197485"/>
                </a:lnTo>
                <a:lnTo>
                  <a:pt x="1951774" y="196215"/>
                </a:lnTo>
                <a:lnTo>
                  <a:pt x="1954225" y="194945"/>
                </a:lnTo>
                <a:lnTo>
                  <a:pt x="1955368" y="194945"/>
                </a:lnTo>
                <a:lnTo>
                  <a:pt x="1958200" y="196215"/>
                </a:lnTo>
                <a:lnTo>
                  <a:pt x="1958835" y="197485"/>
                </a:lnTo>
                <a:lnTo>
                  <a:pt x="1974278" y="197485"/>
                </a:lnTo>
                <a:lnTo>
                  <a:pt x="1975688" y="196215"/>
                </a:lnTo>
                <a:lnTo>
                  <a:pt x="1978456" y="194945"/>
                </a:lnTo>
                <a:lnTo>
                  <a:pt x="1979942" y="194945"/>
                </a:lnTo>
                <a:lnTo>
                  <a:pt x="1982012" y="196215"/>
                </a:lnTo>
                <a:lnTo>
                  <a:pt x="1988502" y="196215"/>
                </a:lnTo>
                <a:lnTo>
                  <a:pt x="1990610" y="197485"/>
                </a:lnTo>
                <a:lnTo>
                  <a:pt x="1994065" y="197485"/>
                </a:lnTo>
                <a:lnTo>
                  <a:pt x="1994065" y="97155"/>
                </a:lnTo>
                <a:lnTo>
                  <a:pt x="1933854" y="97155"/>
                </a:lnTo>
                <a:lnTo>
                  <a:pt x="1933854" y="196215"/>
                </a:lnTo>
                <a:lnTo>
                  <a:pt x="1932787" y="197485"/>
                </a:lnTo>
                <a:lnTo>
                  <a:pt x="1931098" y="196215"/>
                </a:lnTo>
                <a:lnTo>
                  <a:pt x="1930387" y="196215"/>
                </a:lnTo>
                <a:lnTo>
                  <a:pt x="1930933" y="194945"/>
                </a:lnTo>
                <a:lnTo>
                  <a:pt x="1932736" y="194945"/>
                </a:lnTo>
                <a:lnTo>
                  <a:pt x="1933854" y="196215"/>
                </a:lnTo>
                <a:lnTo>
                  <a:pt x="1933854" y="97155"/>
                </a:lnTo>
                <a:lnTo>
                  <a:pt x="1926704" y="97155"/>
                </a:lnTo>
                <a:lnTo>
                  <a:pt x="1926704" y="196215"/>
                </a:lnTo>
                <a:lnTo>
                  <a:pt x="1926348" y="196215"/>
                </a:lnTo>
                <a:lnTo>
                  <a:pt x="1925383" y="197485"/>
                </a:lnTo>
                <a:lnTo>
                  <a:pt x="1924888" y="197485"/>
                </a:lnTo>
                <a:lnTo>
                  <a:pt x="1922462" y="198755"/>
                </a:lnTo>
                <a:lnTo>
                  <a:pt x="1911883" y="198755"/>
                </a:lnTo>
                <a:lnTo>
                  <a:pt x="1911883" y="202565"/>
                </a:lnTo>
                <a:lnTo>
                  <a:pt x="1911311" y="203835"/>
                </a:lnTo>
                <a:lnTo>
                  <a:pt x="1897113" y="203835"/>
                </a:lnTo>
                <a:lnTo>
                  <a:pt x="1894662" y="205105"/>
                </a:lnTo>
                <a:lnTo>
                  <a:pt x="1893722" y="205105"/>
                </a:lnTo>
                <a:lnTo>
                  <a:pt x="1891753" y="203835"/>
                </a:lnTo>
                <a:lnTo>
                  <a:pt x="1869846" y="203835"/>
                </a:lnTo>
                <a:lnTo>
                  <a:pt x="1868957" y="202565"/>
                </a:lnTo>
                <a:lnTo>
                  <a:pt x="1868957" y="201295"/>
                </a:lnTo>
                <a:lnTo>
                  <a:pt x="1871421" y="201295"/>
                </a:lnTo>
                <a:lnTo>
                  <a:pt x="1872843" y="202565"/>
                </a:lnTo>
                <a:lnTo>
                  <a:pt x="1883575" y="202565"/>
                </a:lnTo>
                <a:lnTo>
                  <a:pt x="1884400" y="201295"/>
                </a:lnTo>
                <a:lnTo>
                  <a:pt x="1886369" y="201295"/>
                </a:lnTo>
                <a:lnTo>
                  <a:pt x="1887486" y="200025"/>
                </a:lnTo>
                <a:lnTo>
                  <a:pt x="1889480" y="201295"/>
                </a:lnTo>
                <a:lnTo>
                  <a:pt x="1890280" y="202565"/>
                </a:lnTo>
                <a:lnTo>
                  <a:pt x="1891245" y="202565"/>
                </a:lnTo>
                <a:lnTo>
                  <a:pt x="1893074" y="201295"/>
                </a:lnTo>
                <a:lnTo>
                  <a:pt x="1894903" y="202565"/>
                </a:lnTo>
                <a:lnTo>
                  <a:pt x="1897976" y="202565"/>
                </a:lnTo>
                <a:lnTo>
                  <a:pt x="1899094" y="201295"/>
                </a:lnTo>
                <a:lnTo>
                  <a:pt x="1903450" y="201295"/>
                </a:lnTo>
                <a:lnTo>
                  <a:pt x="1904695" y="202565"/>
                </a:lnTo>
                <a:lnTo>
                  <a:pt x="1911883" y="202565"/>
                </a:lnTo>
                <a:lnTo>
                  <a:pt x="1911883" y="198755"/>
                </a:lnTo>
                <a:lnTo>
                  <a:pt x="1893506" y="198755"/>
                </a:lnTo>
                <a:lnTo>
                  <a:pt x="1892642" y="197485"/>
                </a:lnTo>
                <a:lnTo>
                  <a:pt x="1893138" y="196215"/>
                </a:lnTo>
                <a:lnTo>
                  <a:pt x="1898840" y="196215"/>
                </a:lnTo>
                <a:lnTo>
                  <a:pt x="1900605" y="194945"/>
                </a:lnTo>
                <a:lnTo>
                  <a:pt x="1901850" y="194945"/>
                </a:lnTo>
                <a:lnTo>
                  <a:pt x="1904936" y="196215"/>
                </a:lnTo>
                <a:lnTo>
                  <a:pt x="1906879" y="197485"/>
                </a:lnTo>
                <a:lnTo>
                  <a:pt x="1909445" y="196215"/>
                </a:lnTo>
                <a:lnTo>
                  <a:pt x="1910054" y="194945"/>
                </a:lnTo>
                <a:lnTo>
                  <a:pt x="1920582" y="194945"/>
                </a:lnTo>
                <a:lnTo>
                  <a:pt x="1921992" y="196215"/>
                </a:lnTo>
                <a:lnTo>
                  <a:pt x="1923376" y="196215"/>
                </a:lnTo>
                <a:lnTo>
                  <a:pt x="1925408" y="194945"/>
                </a:lnTo>
                <a:lnTo>
                  <a:pt x="1926107" y="194945"/>
                </a:lnTo>
                <a:lnTo>
                  <a:pt x="1926704" y="196215"/>
                </a:lnTo>
                <a:lnTo>
                  <a:pt x="1926704" y="97155"/>
                </a:lnTo>
                <a:lnTo>
                  <a:pt x="1925764" y="97155"/>
                </a:lnTo>
                <a:lnTo>
                  <a:pt x="1924329" y="95885"/>
                </a:lnTo>
                <a:lnTo>
                  <a:pt x="1921154" y="94615"/>
                </a:lnTo>
                <a:lnTo>
                  <a:pt x="1919325" y="95885"/>
                </a:lnTo>
                <a:lnTo>
                  <a:pt x="1917509" y="95885"/>
                </a:lnTo>
                <a:lnTo>
                  <a:pt x="1915312" y="97155"/>
                </a:lnTo>
                <a:lnTo>
                  <a:pt x="1909762" y="97155"/>
                </a:lnTo>
                <a:lnTo>
                  <a:pt x="1909762" y="164465"/>
                </a:lnTo>
                <a:lnTo>
                  <a:pt x="1909699" y="165735"/>
                </a:lnTo>
                <a:lnTo>
                  <a:pt x="1906181" y="165735"/>
                </a:lnTo>
                <a:lnTo>
                  <a:pt x="1906663" y="164465"/>
                </a:lnTo>
                <a:lnTo>
                  <a:pt x="1909762" y="164465"/>
                </a:lnTo>
                <a:lnTo>
                  <a:pt x="1909762" y="97155"/>
                </a:lnTo>
                <a:lnTo>
                  <a:pt x="1907971" y="97155"/>
                </a:lnTo>
                <a:lnTo>
                  <a:pt x="1906612" y="95885"/>
                </a:lnTo>
                <a:lnTo>
                  <a:pt x="1899335" y="95885"/>
                </a:lnTo>
                <a:lnTo>
                  <a:pt x="1899081" y="96113"/>
                </a:lnTo>
                <a:lnTo>
                  <a:pt x="1899081" y="161925"/>
                </a:lnTo>
                <a:lnTo>
                  <a:pt x="1896935" y="161925"/>
                </a:lnTo>
                <a:lnTo>
                  <a:pt x="1897316" y="160655"/>
                </a:lnTo>
                <a:lnTo>
                  <a:pt x="1898421" y="160655"/>
                </a:lnTo>
                <a:lnTo>
                  <a:pt x="1899081" y="161925"/>
                </a:lnTo>
                <a:lnTo>
                  <a:pt x="1899081" y="96113"/>
                </a:lnTo>
                <a:lnTo>
                  <a:pt x="1897913" y="97155"/>
                </a:lnTo>
                <a:lnTo>
                  <a:pt x="1890547" y="97155"/>
                </a:lnTo>
                <a:lnTo>
                  <a:pt x="1890547" y="197485"/>
                </a:lnTo>
                <a:lnTo>
                  <a:pt x="1890255" y="197485"/>
                </a:lnTo>
                <a:lnTo>
                  <a:pt x="1889252" y="198755"/>
                </a:lnTo>
                <a:lnTo>
                  <a:pt x="1877390" y="198755"/>
                </a:lnTo>
                <a:lnTo>
                  <a:pt x="1874926" y="197485"/>
                </a:lnTo>
                <a:lnTo>
                  <a:pt x="1874710" y="197485"/>
                </a:lnTo>
                <a:lnTo>
                  <a:pt x="1874583" y="196215"/>
                </a:lnTo>
                <a:lnTo>
                  <a:pt x="1874774" y="196215"/>
                </a:lnTo>
                <a:lnTo>
                  <a:pt x="1876056" y="194945"/>
                </a:lnTo>
                <a:lnTo>
                  <a:pt x="1880209" y="194945"/>
                </a:lnTo>
                <a:lnTo>
                  <a:pt x="1882635" y="196215"/>
                </a:lnTo>
                <a:lnTo>
                  <a:pt x="1883727" y="197485"/>
                </a:lnTo>
                <a:lnTo>
                  <a:pt x="1885683" y="196215"/>
                </a:lnTo>
                <a:lnTo>
                  <a:pt x="1890280" y="196215"/>
                </a:lnTo>
                <a:lnTo>
                  <a:pt x="1890547" y="197485"/>
                </a:lnTo>
                <a:lnTo>
                  <a:pt x="1890547" y="97155"/>
                </a:lnTo>
                <a:lnTo>
                  <a:pt x="1879003" y="97155"/>
                </a:lnTo>
                <a:lnTo>
                  <a:pt x="1875929" y="95885"/>
                </a:lnTo>
                <a:lnTo>
                  <a:pt x="1871268" y="95885"/>
                </a:lnTo>
                <a:lnTo>
                  <a:pt x="1871268" y="197485"/>
                </a:lnTo>
                <a:lnTo>
                  <a:pt x="1870748" y="198755"/>
                </a:lnTo>
                <a:lnTo>
                  <a:pt x="1870392" y="198755"/>
                </a:lnTo>
                <a:lnTo>
                  <a:pt x="1869859" y="197485"/>
                </a:lnTo>
                <a:lnTo>
                  <a:pt x="1871268" y="197485"/>
                </a:lnTo>
                <a:lnTo>
                  <a:pt x="1871268" y="95885"/>
                </a:lnTo>
                <a:lnTo>
                  <a:pt x="1864296" y="95885"/>
                </a:lnTo>
                <a:lnTo>
                  <a:pt x="1863674" y="95796"/>
                </a:lnTo>
                <a:lnTo>
                  <a:pt x="1863674" y="201295"/>
                </a:lnTo>
                <a:lnTo>
                  <a:pt x="1863445" y="201295"/>
                </a:lnTo>
                <a:lnTo>
                  <a:pt x="1862569" y="202565"/>
                </a:lnTo>
                <a:lnTo>
                  <a:pt x="1861439" y="202565"/>
                </a:lnTo>
                <a:lnTo>
                  <a:pt x="1861515" y="201295"/>
                </a:lnTo>
                <a:lnTo>
                  <a:pt x="1861870" y="201295"/>
                </a:lnTo>
                <a:lnTo>
                  <a:pt x="1863115" y="200025"/>
                </a:lnTo>
                <a:lnTo>
                  <a:pt x="1863674" y="201295"/>
                </a:lnTo>
                <a:lnTo>
                  <a:pt x="1863674" y="95796"/>
                </a:lnTo>
                <a:lnTo>
                  <a:pt x="1860702" y="95313"/>
                </a:lnTo>
                <a:lnTo>
                  <a:pt x="1860702" y="202565"/>
                </a:lnTo>
                <a:lnTo>
                  <a:pt x="1860181" y="203835"/>
                </a:lnTo>
                <a:lnTo>
                  <a:pt x="1843887" y="203835"/>
                </a:lnTo>
                <a:lnTo>
                  <a:pt x="1842528" y="202565"/>
                </a:lnTo>
                <a:lnTo>
                  <a:pt x="1839709" y="202565"/>
                </a:lnTo>
                <a:lnTo>
                  <a:pt x="1839760" y="201295"/>
                </a:lnTo>
                <a:lnTo>
                  <a:pt x="1840115" y="201295"/>
                </a:lnTo>
                <a:lnTo>
                  <a:pt x="1841995" y="200025"/>
                </a:lnTo>
                <a:lnTo>
                  <a:pt x="1843239" y="200025"/>
                </a:lnTo>
                <a:lnTo>
                  <a:pt x="1845995" y="201295"/>
                </a:lnTo>
                <a:lnTo>
                  <a:pt x="1847761" y="202565"/>
                </a:lnTo>
                <a:lnTo>
                  <a:pt x="1860702" y="202565"/>
                </a:lnTo>
                <a:lnTo>
                  <a:pt x="1860702" y="95313"/>
                </a:lnTo>
                <a:lnTo>
                  <a:pt x="1856371" y="94615"/>
                </a:lnTo>
                <a:lnTo>
                  <a:pt x="1853615" y="94615"/>
                </a:lnTo>
                <a:lnTo>
                  <a:pt x="1851520" y="96735"/>
                </a:lnTo>
                <a:lnTo>
                  <a:pt x="1851520" y="197485"/>
                </a:lnTo>
                <a:lnTo>
                  <a:pt x="1851113" y="198755"/>
                </a:lnTo>
                <a:lnTo>
                  <a:pt x="1850555" y="198755"/>
                </a:lnTo>
                <a:lnTo>
                  <a:pt x="1849691" y="197485"/>
                </a:lnTo>
                <a:lnTo>
                  <a:pt x="1851520" y="197485"/>
                </a:lnTo>
                <a:lnTo>
                  <a:pt x="1851520" y="96735"/>
                </a:lnTo>
                <a:lnTo>
                  <a:pt x="1851101" y="97155"/>
                </a:lnTo>
                <a:lnTo>
                  <a:pt x="1846846" y="97155"/>
                </a:lnTo>
                <a:lnTo>
                  <a:pt x="1846148" y="96875"/>
                </a:lnTo>
                <a:lnTo>
                  <a:pt x="1846148" y="196215"/>
                </a:lnTo>
                <a:lnTo>
                  <a:pt x="1845373" y="196215"/>
                </a:lnTo>
                <a:lnTo>
                  <a:pt x="1843532" y="197485"/>
                </a:lnTo>
                <a:lnTo>
                  <a:pt x="1839645" y="197485"/>
                </a:lnTo>
                <a:lnTo>
                  <a:pt x="1839569" y="196215"/>
                </a:lnTo>
                <a:lnTo>
                  <a:pt x="1840318" y="196215"/>
                </a:lnTo>
                <a:lnTo>
                  <a:pt x="1841677" y="194945"/>
                </a:lnTo>
                <a:lnTo>
                  <a:pt x="1845195" y="194945"/>
                </a:lnTo>
                <a:lnTo>
                  <a:pt x="1846148" y="196215"/>
                </a:lnTo>
                <a:lnTo>
                  <a:pt x="1846148" y="96875"/>
                </a:lnTo>
                <a:lnTo>
                  <a:pt x="1843709" y="95885"/>
                </a:lnTo>
                <a:lnTo>
                  <a:pt x="1833219" y="95885"/>
                </a:lnTo>
                <a:lnTo>
                  <a:pt x="1833219" y="165735"/>
                </a:lnTo>
                <a:lnTo>
                  <a:pt x="1831187" y="165735"/>
                </a:lnTo>
                <a:lnTo>
                  <a:pt x="1830959" y="164465"/>
                </a:lnTo>
                <a:lnTo>
                  <a:pt x="1832902" y="164465"/>
                </a:lnTo>
                <a:lnTo>
                  <a:pt x="1833219" y="165735"/>
                </a:lnTo>
                <a:lnTo>
                  <a:pt x="1833219" y="95885"/>
                </a:lnTo>
                <a:lnTo>
                  <a:pt x="1828038" y="95885"/>
                </a:lnTo>
                <a:lnTo>
                  <a:pt x="1828038" y="201295"/>
                </a:lnTo>
                <a:lnTo>
                  <a:pt x="1827923" y="202565"/>
                </a:lnTo>
                <a:lnTo>
                  <a:pt x="1827542" y="203835"/>
                </a:lnTo>
                <a:lnTo>
                  <a:pt x="1822107" y="203835"/>
                </a:lnTo>
                <a:lnTo>
                  <a:pt x="1821103" y="202565"/>
                </a:lnTo>
                <a:lnTo>
                  <a:pt x="1820329" y="202565"/>
                </a:lnTo>
                <a:lnTo>
                  <a:pt x="1819871" y="201295"/>
                </a:lnTo>
                <a:lnTo>
                  <a:pt x="1820341" y="201295"/>
                </a:lnTo>
                <a:lnTo>
                  <a:pt x="1820926" y="200025"/>
                </a:lnTo>
                <a:lnTo>
                  <a:pt x="1822069" y="201295"/>
                </a:lnTo>
                <a:lnTo>
                  <a:pt x="1822627" y="201295"/>
                </a:lnTo>
                <a:lnTo>
                  <a:pt x="1824266" y="202565"/>
                </a:lnTo>
                <a:lnTo>
                  <a:pt x="1825358" y="201295"/>
                </a:lnTo>
                <a:lnTo>
                  <a:pt x="1828038" y="201295"/>
                </a:lnTo>
                <a:lnTo>
                  <a:pt x="1828038" y="95885"/>
                </a:lnTo>
                <a:lnTo>
                  <a:pt x="1811426" y="95885"/>
                </a:lnTo>
                <a:lnTo>
                  <a:pt x="1809178" y="95643"/>
                </a:lnTo>
                <a:lnTo>
                  <a:pt x="1809178" y="201295"/>
                </a:lnTo>
                <a:lnTo>
                  <a:pt x="1807222" y="201295"/>
                </a:lnTo>
                <a:lnTo>
                  <a:pt x="1806346" y="202565"/>
                </a:lnTo>
                <a:lnTo>
                  <a:pt x="1804225" y="202565"/>
                </a:lnTo>
                <a:lnTo>
                  <a:pt x="1803628" y="201295"/>
                </a:lnTo>
                <a:lnTo>
                  <a:pt x="1804682" y="200025"/>
                </a:lnTo>
                <a:lnTo>
                  <a:pt x="1808683" y="200025"/>
                </a:lnTo>
                <a:lnTo>
                  <a:pt x="1809178" y="201295"/>
                </a:lnTo>
                <a:lnTo>
                  <a:pt x="1809178" y="95643"/>
                </a:lnTo>
                <a:lnTo>
                  <a:pt x="1799831" y="94615"/>
                </a:lnTo>
                <a:lnTo>
                  <a:pt x="1796389" y="94615"/>
                </a:lnTo>
                <a:lnTo>
                  <a:pt x="1796389" y="196215"/>
                </a:lnTo>
                <a:lnTo>
                  <a:pt x="1788541" y="196215"/>
                </a:lnTo>
                <a:lnTo>
                  <a:pt x="1788541" y="201295"/>
                </a:lnTo>
                <a:lnTo>
                  <a:pt x="1786991" y="202565"/>
                </a:lnTo>
                <a:lnTo>
                  <a:pt x="1780717" y="202565"/>
                </a:lnTo>
                <a:lnTo>
                  <a:pt x="1776755" y="201295"/>
                </a:lnTo>
                <a:lnTo>
                  <a:pt x="1773402" y="202565"/>
                </a:lnTo>
                <a:lnTo>
                  <a:pt x="1769262" y="201295"/>
                </a:lnTo>
                <a:lnTo>
                  <a:pt x="1769402" y="201295"/>
                </a:lnTo>
                <a:lnTo>
                  <a:pt x="1769732" y="200025"/>
                </a:lnTo>
                <a:lnTo>
                  <a:pt x="1785200" y="200025"/>
                </a:lnTo>
                <a:lnTo>
                  <a:pt x="1788502" y="201295"/>
                </a:lnTo>
                <a:lnTo>
                  <a:pt x="1788541" y="196215"/>
                </a:lnTo>
                <a:lnTo>
                  <a:pt x="1778101" y="196215"/>
                </a:lnTo>
                <a:lnTo>
                  <a:pt x="1778406" y="194945"/>
                </a:lnTo>
                <a:lnTo>
                  <a:pt x="1785327" y="194945"/>
                </a:lnTo>
                <a:lnTo>
                  <a:pt x="1787245" y="193675"/>
                </a:lnTo>
                <a:lnTo>
                  <a:pt x="1795119" y="193675"/>
                </a:lnTo>
                <a:lnTo>
                  <a:pt x="1795792" y="194945"/>
                </a:lnTo>
                <a:lnTo>
                  <a:pt x="1796389" y="196215"/>
                </a:lnTo>
                <a:lnTo>
                  <a:pt x="1796389" y="94615"/>
                </a:lnTo>
                <a:lnTo>
                  <a:pt x="1790674" y="94615"/>
                </a:lnTo>
                <a:lnTo>
                  <a:pt x="1789480" y="95885"/>
                </a:lnTo>
                <a:lnTo>
                  <a:pt x="1785264" y="95885"/>
                </a:lnTo>
                <a:lnTo>
                  <a:pt x="1783829" y="94615"/>
                </a:lnTo>
                <a:lnTo>
                  <a:pt x="1777682" y="95885"/>
                </a:lnTo>
                <a:lnTo>
                  <a:pt x="1773110" y="94615"/>
                </a:lnTo>
                <a:lnTo>
                  <a:pt x="1759546" y="94615"/>
                </a:lnTo>
                <a:lnTo>
                  <a:pt x="1759546" y="196215"/>
                </a:lnTo>
                <a:lnTo>
                  <a:pt x="1757743" y="196215"/>
                </a:lnTo>
                <a:lnTo>
                  <a:pt x="1757743" y="201295"/>
                </a:lnTo>
                <a:lnTo>
                  <a:pt x="1744865" y="201295"/>
                </a:lnTo>
                <a:lnTo>
                  <a:pt x="1737601" y="202565"/>
                </a:lnTo>
                <a:lnTo>
                  <a:pt x="1736394" y="202565"/>
                </a:lnTo>
                <a:lnTo>
                  <a:pt x="1735937" y="201295"/>
                </a:lnTo>
                <a:lnTo>
                  <a:pt x="1732775" y="201295"/>
                </a:lnTo>
                <a:lnTo>
                  <a:pt x="1733080" y="200025"/>
                </a:lnTo>
                <a:lnTo>
                  <a:pt x="1749082" y="200025"/>
                </a:lnTo>
                <a:lnTo>
                  <a:pt x="1757743" y="201295"/>
                </a:lnTo>
                <a:lnTo>
                  <a:pt x="1757743" y="196215"/>
                </a:lnTo>
                <a:lnTo>
                  <a:pt x="1753870" y="196215"/>
                </a:lnTo>
                <a:lnTo>
                  <a:pt x="1752028" y="194945"/>
                </a:lnTo>
                <a:lnTo>
                  <a:pt x="1750123" y="194945"/>
                </a:lnTo>
                <a:lnTo>
                  <a:pt x="1750834" y="193675"/>
                </a:lnTo>
                <a:lnTo>
                  <a:pt x="1753565" y="193675"/>
                </a:lnTo>
                <a:lnTo>
                  <a:pt x="1755914" y="194945"/>
                </a:lnTo>
                <a:lnTo>
                  <a:pt x="1757616" y="194945"/>
                </a:lnTo>
                <a:lnTo>
                  <a:pt x="1759546" y="196215"/>
                </a:lnTo>
                <a:lnTo>
                  <a:pt x="1759546" y="94615"/>
                </a:lnTo>
                <a:lnTo>
                  <a:pt x="1749691" y="94615"/>
                </a:lnTo>
                <a:lnTo>
                  <a:pt x="1749691" y="194945"/>
                </a:lnTo>
                <a:lnTo>
                  <a:pt x="1749501" y="196215"/>
                </a:lnTo>
                <a:lnTo>
                  <a:pt x="1741068" y="196215"/>
                </a:lnTo>
                <a:lnTo>
                  <a:pt x="1740827" y="194945"/>
                </a:lnTo>
                <a:lnTo>
                  <a:pt x="1741208" y="194945"/>
                </a:lnTo>
                <a:lnTo>
                  <a:pt x="1741855" y="193675"/>
                </a:lnTo>
                <a:lnTo>
                  <a:pt x="1743329" y="193675"/>
                </a:lnTo>
                <a:lnTo>
                  <a:pt x="1745081" y="194945"/>
                </a:lnTo>
                <a:lnTo>
                  <a:pt x="1749691" y="194945"/>
                </a:lnTo>
                <a:lnTo>
                  <a:pt x="1749691" y="94615"/>
                </a:lnTo>
                <a:lnTo>
                  <a:pt x="1737893" y="94615"/>
                </a:lnTo>
                <a:lnTo>
                  <a:pt x="1737893" y="196215"/>
                </a:lnTo>
                <a:lnTo>
                  <a:pt x="1733410" y="196215"/>
                </a:lnTo>
                <a:lnTo>
                  <a:pt x="1733283" y="194945"/>
                </a:lnTo>
                <a:lnTo>
                  <a:pt x="1737537" y="194945"/>
                </a:lnTo>
                <a:lnTo>
                  <a:pt x="1737893" y="196215"/>
                </a:lnTo>
                <a:lnTo>
                  <a:pt x="1737893" y="94615"/>
                </a:lnTo>
                <a:lnTo>
                  <a:pt x="1733130" y="94615"/>
                </a:lnTo>
                <a:lnTo>
                  <a:pt x="1733130" y="194945"/>
                </a:lnTo>
                <a:lnTo>
                  <a:pt x="1730222" y="194945"/>
                </a:lnTo>
                <a:lnTo>
                  <a:pt x="1730565" y="193675"/>
                </a:lnTo>
                <a:lnTo>
                  <a:pt x="1732838" y="193675"/>
                </a:lnTo>
                <a:lnTo>
                  <a:pt x="1733130" y="194945"/>
                </a:lnTo>
                <a:lnTo>
                  <a:pt x="1733130" y="94615"/>
                </a:lnTo>
                <a:lnTo>
                  <a:pt x="1728165" y="94615"/>
                </a:lnTo>
                <a:lnTo>
                  <a:pt x="1728165" y="201295"/>
                </a:lnTo>
                <a:lnTo>
                  <a:pt x="1715960" y="201295"/>
                </a:lnTo>
                <a:lnTo>
                  <a:pt x="1716354" y="200025"/>
                </a:lnTo>
                <a:lnTo>
                  <a:pt x="1727606" y="200025"/>
                </a:lnTo>
                <a:lnTo>
                  <a:pt x="1728165" y="201295"/>
                </a:lnTo>
                <a:lnTo>
                  <a:pt x="1728165" y="94615"/>
                </a:lnTo>
                <a:lnTo>
                  <a:pt x="1725002" y="94615"/>
                </a:lnTo>
                <a:lnTo>
                  <a:pt x="1725002" y="194945"/>
                </a:lnTo>
                <a:lnTo>
                  <a:pt x="1714627" y="194945"/>
                </a:lnTo>
                <a:lnTo>
                  <a:pt x="1712125" y="196215"/>
                </a:lnTo>
                <a:lnTo>
                  <a:pt x="1711528" y="196215"/>
                </a:lnTo>
                <a:lnTo>
                  <a:pt x="1708924" y="194945"/>
                </a:lnTo>
                <a:lnTo>
                  <a:pt x="1706854" y="194945"/>
                </a:lnTo>
                <a:lnTo>
                  <a:pt x="1704200" y="196215"/>
                </a:lnTo>
                <a:lnTo>
                  <a:pt x="1701088" y="196215"/>
                </a:lnTo>
                <a:lnTo>
                  <a:pt x="1701088" y="201295"/>
                </a:lnTo>
                <a:lnTo>
                  <a:pt x="1699882" y="201295"/>
                </a:lnTo>
                <a:lnTo>
                  <a:pt x="1700542" y="200025"/>
                </a:lnTo>
                <a:lnTo>
                  <a:pt x="1701088" y="201295"/>
                </a:lnTo>
                <a:lnTo>
                  <a:pt x="1701088" y="196215"/>
                </a:lnTo>
                <a:lnTo>
                  <a:pt x="1700098" y="196215"/>
                </a:lnTo>
                <a:lnTo>
                  <a:pt x="1696669" y="194945"/>
                </a:lnTo>
                <a:lnTo>
                  <a:pt x="1694688" y="194945"/>
                </a:lnTo>
                <a:lnTo>
                  <a:pt x="1691830" y="196215"/>
                </a:lnTo>
                <a:lnTo>
                  <a:pt x="1689214" y="196215"/>
                </a:lnTo>
                <a:lnTo>
                  <a:pt x="1688426" y="194945"/>
                </a:lnTo>
                <a:lnTo>
                  <a:pt x="1686521" y="194945"/>
                </a:lnTo>
                <a:lnTo>
                  <a:pt x="1686585" y="193675"/>
                </a:lnTo>
                <a:lnTo>
                  <a:pt x="1724837" y="193675"/>
                </a:lnTo>
                <a:lnTo>
                  <a:pt x="1725002" y="194945"/>
                </a:lnTo>
                <a:lnTo>
                  <a:pt x="1725002" y="94615"/>
                </a:lnTo>
                <a:lnTo>
                  <a:pt x="1721726" y="94615"/>
                </a:lnTo>
                <a:lnTo>
                  <a:pt x="1721167" y="93345"/>
                </a:lnTo>
                <a:lnTo>
                  <a:pt x="1714131" y="93345"/>
                </a:lnTo>
                <a:lnTo>
                  <a:pt x="1714131" y="103505"/>
                </a:lnTo>
                <a:lnTo>
                  <a:pt x="1708416" y="103505"/>
                </a:lnTo>
                <a:lnTo>
                  <a:pt x="1708683" y="102235"/>
                </a:lnTo>
                <a:lnTo>
                  <a:pt x="1713674" y="102235"/>
                </a:lnTo>
                <a:lnTo>
                  <a:pt x="1714131" y="103505"/>
                </a:lnTo>
                <a:lnTo>
                  <a:pt x="1714131" y="93345"/>
                </a:lnTo>
                <a:lnTo>
                  <a:pt x="1713903" y="93345"/>
                </a:lnTo>
                <a:lnTo>
                  <a:pt x="1710283" y="94615"/>
                </a:lnTo>
                <a:lnTo>
                  <a:pt x="1695538" y="94615"/>
                </a:lnTo>
                <a:lnTo>
                  <a:pt x="1693011" y="93345"/>
                </a:lnTo>
                <a:lnTo>
                  <a:pt x="1691513" y="93345"/>
                </a:lnTo>
                <a:lnTo>
                  <a:pt x="1688668" y="94615"/>
                </a:lnTo>
                <a:lnTo>
                  <a:pt x="1681251" y="94615"/>
                </a:lnTo>
                <a:lnTo>
                  <a:pt x="1681251" y="194945"/>
                </a:lnTo>
                <a:lnTo>
                  <a:pt x="1679244" y="194945"/>
                </a:lnTo>
                <a:lnTo>
                  <a:pt x="1679244" y="201295"/>
                </a:lnTo>
                <a:lnTo>
                  <a:pt x="1678863" y="201295"/>
                </a:lnTo>
                <a:lnTo>
                  <a:pt x="1675155" y="202565"/>
                </a:lnTo>
                <a:lnTo>
                  <a:pt x="1672145" y="201295"/>
                </a:lnTo>
                <a:lnTo>
                  <a:pt x="1668208" y="201295"/>
                </a:lnTo>
                <a:lnTo>
                  <a:pt x="1668589" y="200025"/>
                </a:lnTo>
                <a:lnTo>
                  <a:pt x="1678952" y="200025"/>
                </a:lnTo>
                <a:lnTo>
                  <a:pt x="1679244" y="201295"/>
                </a:lnTo>
                <a:lnTo>
                  <a:pt x="1679244" y="194945"/>
                </a:lnTo>
                <a:lnTo>
                  <a:pt x="1670011" y="194945"/>
                </a:lnTo>
                <a:lnTo>
                  <a:pt x="1670240" y="193675"/>
                </a:lnTo>
                <a:lnTo>
                  <a:pt x="1680997" y="193675"/>
                </a:lnTo>
                <a:lnTo>
                  <a:pt x="1681251" y="194945"/>
                </a:lnTo>
                <a:lnTo>
                  <a:pt x="1681251" y="94615"/>
                </a:lnTo>
                <a:lnTo>
                  <a:pt x="1673225" y="94615"/>
                </a:lnTo>
                <a:lnTo>
                  <a:pt x="1671662" y="93433"/>
                </a:lnTo>
                <a:lnTo>
                  <a:pt x="1671662" y="163195"/>
                </a:lnTo>
                <a:lnTo>
                  <a:pt x="1671142" y="164465"/>
                </a:lnTo>
                <a:lnTo>
                  <a:pt x="1670799" y="164465"/>
                </a:lnTo>
                <a:lnTo>
                  <a:pt x="1670278" y="163195"/>
                </a:lnTo>
                <a:lnTo>
                  <a:pt x="1671662" y="163195"/>
                </a:lnTo>
                <a:lnTo>
                  <a:pt x="1671662" y="93433"/>
                </a:lnTo>
                <a:lnTo>
                  <a:pt x="1664766" y="93345"/>
                </a:lnTo>
                <a:lnTo>
                  <a:pt x="1664766" y="194945"/>
                </a:lnTo>
                <a:lnTo>
                  <a:pt x="1660956" y="194945"/>
                </a:lnTo>
                <a:lnTo>
                  <a:pt x="1660753" y="193675"/>
                </a:lnTo>
                <a:lnTo>
                  <a:pt x="1664550" y="193675"/>
                </a:lnTo>
                <a:lnTo>
                  <a:pt x="1664766" y="194945"/>
                </a:lnTo>
                <a:lnTo>
                  <a:pt x="1664766" y="93345"/>
                </a:lnTo>
                <a:lnTo>
                  <a:pt x="1657362" y="93345"/>
                </a:lnTo>
                <a:lnTo>
                  <a:pt x="1657362" y="193675"/>
                </a:lnTo>
                <a:lnTo>
                  <a:pt x="1657146" y="194945"/>
                </a:lnTo>
                <a:lnTo>
                  <a:pt x="1652054" y="194945"/>
                </a:lnTo>
                <a:lnTo>
                  <a:pt x="1652054" y="198755"/>
                </a:lnTo>
                <a:lnTo>
                  <a:pt x="1651914" y="200025"/>
                </a:lnTo>
                <a:lnTo>
                  <a:pt x="1651520" y="200025"/>
                </a:lnTo>
                <a:lnTo>
                  <a:pt x="1650403" y="201295"/>
                </a:lnTo>
                <a:lnTo>
                  <a:pt x="1649387" y="201295"/>
                </a:lnTo>
                <a:lnTo>
                  <a:pt x="1649437" y="200025"/>
                </a:lnTo>
                <a:lnTo>
                  <a:pt x="1649603" y="200025"/>
                </a:lnTo>
                <a:lnTo>
                  <a:pt x="1650504" y="198755"/>
                </a:lnTo>
                <a:lnTo>
                  <a:pt x="1652054" y="198755"/>
                </a:lnTo>
                <a:lnTo>
                  <a:pt x="1652054" y="194945"/>
                </a:lnTo>
                <a:lnTo>
                  <a:pt x="1642783" y="194945"/>
                </a:lnTo>
                <a:lnTo>
                  <a:pt x="1642783" y="200025"/>
                </a:lnTo>
                <a:lnTo>
                  <a:pt x="1640586" y="200025"/>
                </a:lnTo>
                <a:lnTo>
                  <a:pt x="1640941" y="198755"/>
                </a:lnTo>
                <a:lnTo>
                  <a:pt x="1642110" y="198755"/>
                </a:lnTo>
                <a:lnTo>
                  <a:pt x="1642783" y="200025"/>
                </a:lnTo>
                <a:lnTo>
                  <a:pt x="1642783" y="194945"/>
                </a:lnTo>
                <a:lnTo>
                  <a:pt x="1633601" y="194945"/>
                </a:lnTo>
                <a:lnTo>
                  <a:pt x="1633601" y="200025"/>
                </a:lnTo>
                <a:lnTo>
                  <a:pt x="1629587" y="200025"/>
                </a:lnTo>
                <a:lnTo>
                  <a:pt x="1630070" y="198755"/>
                </a:lnTo>
                <a:lnTo>
                  <a:pt x="1633220" y="198755"/>
                </a:lnTo>
                <a:lnTo>
                  <a:pt x="1633601" y="200025"/>
                </a:lnTo>
                <a:lnTo>
                  <a:pt x="1633601" y="194945"/>
                </a:lnTo>
                <a:lnTo>
                  <a:pt x="1628000" y="194945"/>
                </a:lnTo>
                <a:lnTo>
                  <a:pt x="1628000" y="212725"/>
                </a:lnTo>
                <a:lnTo>
                  <a:pt x="1627784" y="213995"/>
                </a:lnTo>
                <a:lnTo>
                  <a:pt x="1618932" y="213995"/>
                </a:lnTo>
                <a:lnTo>
                  <a:pt x="1618932" y="263525"/>
                </a:lnTo>
                <a:lnTo>
                  <a:pt x="1595005" y="263525"/>
                </a:lnTo>
                <a:lnTo>
                  <a:pt x="1595310" y="262255"/>
                </a:lnTo>
                <a:lnTo>
                  <a:pt x="1618449" y="262255"/>
                </a:lnTo>
                <a:lnTo>
                  <a:pt x="1618932" y="263525"/>
                </a:lnTo>
                <a:lnTo>
                  <a:pt x="1618932" y="213995"/>
                </a:lnTo>
                <a:lnTo>
                  <a:pt x="1611401" y="213995"/>
                </a:lnTo>
                <a:lnTo>
                  <a:pt x="1609826" y="215265"/>
                </a:lnTo>
                <a:lnTo>
                  <a:pt x="1609407" y="215265"/>
                </a:lnTo>
                <a:lnTo>
                  <a:pt x="1609013" y="213995"/>
                </a:lnTo>
                <a:lnTo>
                  <a:pt x="1609801" y="212725"/>
                </a:lnTo>
                <a:lnTo>
                  <a:pt x="1628000" y="212725"/>
                </a:lnTo>
                <a:lnTo>
                  <a:pt x="1628000" y="194945"/>
                </a:lnTo>
                <a:lnTo>
                  <a:pt x="1624444" y="194945"/>
                </a:lnTo>
                <a:lnTo>
                  <a:pt x="1624444" y="200025"/>
                </a:lnTo>
                <a:lnTo>
                  <a:pt x="1616925" y="200025"/>
                </a:lnTo>
                <a:lnTo>
                  <a:pt x="1617306" y="198755"/>
                </a:lnTo>
                <a:lnTo>
                  <a:pt x="1624126" y="198755"/>
                </a:lnTo>
                <a:lnTo>
                  <a:pt x="1624444" y="200025"/>
                </a:lnTo>
                <a:lnTo>
                  <a:pt x="1624444" y="194945"/>
                </a:lnTo>
                <a:lnTo>
                  <a:pt x="1606080" y="194945"/>
                </a:lnTo>
                <a:lnTo>
                  <a:pt x="1606080" y="213995"/>
                </a:lnTo>
                <a:lnTo>
                  <a:pt x="1605318" y="213995"/>
                </a:lnTo>
                <a:lnTo>
                  <a:pt x="1604848" y="215265"/>
                </a:lnTo>
                <a:lnTo>
                  <a:pt x="1600098" y="215265"/>
                </a:lnTo>
                <a:lnTo>
                  <a:pt x="1596923" y="213995"/>
                </a:lnTo>
                <a:lnTo>
                  <a:pt x="1582902" y="213995"/>
                </a:lnTo>
                <a:lnTo>
                  <a:pt x="1582902" y="263525"/>
                </a:lnTo>
                <a:lnTo>
                  <a:pt x="1582699" y="264795"/>
                </a:lnTo>
                <a:lnTo>
                  <a:pt x="1580235" y="264795"/>
                </a:lnTo>
                <a:lnTo>
                  <a:pt x="1578800" y="263525"/>
                </a:lnTo>
                <a:lnTo>
                  <a:pt x="1569872" y="263525"/>
                </a:lnTo>
                <a:lnTo>
                  <a:pt x="1569872" y="273685"/>
                </a:lnTo>
                <a:lnTo>
                  <a:pt x="1567484" y="273685"/>
                </a:lnTo>
                <a:lnTo>
                  <a:pt x="1567992" y="272415"/>
                </a:lnTo>
                <a:lnTo>
                  <a:pt x="1568500" y="272415"/>
                </a:lnTo>
                <a:lnTo>
                  <a:pt x="1569872" y="273685"/>
                </a:lnTo>
                <a:lnTo>
                  <a:pt x="1569872" y="263525"/>
                </a:lnTo>
                <a:lnTo>
                  <a:pt x="1567243" y="263525"/>
                </a:lnTo>
                <a:lnTo>
                  <a:pt x="1565668" y="262255"/>
                </a:lnTo>
                <a:lnTo>
                  <a:pt x="1564525" y="262255"/>
                </a:lnTo>
                <a:lnTo>
                  <a:pt x="1564525" y="272415"/>
                </a:lnTo>
                <a:lnTo>
                  <a:pt x="1564373" y="273685"/>
                </a:lnTo>
                <a:lnTo>
                  <a:pt x="1562061" y="274955"/>
                </a:lnTo>
                <a:lnTo>
                  <a:pt x="1560360" y="274955"/>
                </a:lnTo>
                <a:lnTo>
                  <a:pt x="1557959" y="273685"/>
                </a:lnTo>
                <a:lnTo>
                  <a:pt x="1557769" y="272415"/>
                </a:lnTo>
                <a:lnTo>
                  <a:pt x="1558099" y="272415"/>
                </a:lnTo>
                <a:lnTo>
                  <a:pt x="1558340" y="271145"/>
                </a:lnTo>
                <a:lnTo>
                  <a:pt x="1563928" y="271145"/>
                </a:lnTo>
                <a:lnTo>
                  <a:pt x="1564195" y="272415"/>
                </a:lnTo>
                <a:lnTo>
                  <a:pt x="1564525" y="272415"/>
                </a:lnTo>
                <a:lnTo>
                  <a:pt x="1564525" y="262255"/>
                </a:lnTo>
                <a:lnTo>
                  <a:pt x="1563039" y="262255"/>
                </a:lnTo>
                <a:lnTo>
                  <a:pt x="1563573" y="260985"/>
                </a:lnTo>
                <a:lnTo>
                  <a:pt x="1566875" y="260985"/>
                </a:lnTo>
                <a:lnTo>
                  <a:pt x="1569364" y="262255"/>
                </a:lnTo>
                <a:lnTo>
                  <a:pt x="1580807" y="262255"/>
                </a:lnTo>
                <a:lnTo>
                  <a:pt x="1582610" y="263525"/>
                </a:lnTo>
                <a:lnTo>
                  <a:pt x="1582902" y="263525"/>
                </a:lnTo>
                <a:lnTo>
                  <a:pt x="1582902" y="213995"/>
                </a:lnTo>
                <a:lnTo>
                  <a:pt x="1562963" y="213995"/>
                </a:lnTo>
                <a:lnTo>
                  <a:pt x="1562963" y="262255"/>
                </a:lnTo>
                <a:lnTo>
                  <a:pt x="1562417" y="263525"/>
                </a:lnTo>
                <a:lnTo>
                  <a:pt x="1559864" y="263525"/>
                </a:lnTo>
                <a:lnTo>
                  <a:pt x="1559369" y="262255"/>
                </a:lnTo>
                <a:lnTo>
                  <a:pt x="1562963" y="262255"/>
                </a:lnTo>
                <a:lnTo>
                  <a:pt x="1562963" y="213995"/>
                </a:lnTo>
                <a:lnTo>
                  <a:pt x="1560461" y="213995"/>
                </a:lnTo>
                <a:lnTo>
                  <a:pt x="1559280" y="214655"/>
                </a:lnTo>
                <a:lnTo>
                  <a:pt x="1559280" y="262255"/>
                </a:lnTo>
                <a:lnTo>
                  <a:pt x="1557007" y="262255"/>
                </a:lnTo>
                <a:lnTo>
                  <a:pt x="1554632" y="263525"/>
                </a:lnTo>
                <a:lnTo>
                  <a:pt x="1549857" y="263525"/>
                </a:lnTo>
                <a:lnTo>
                  <a:pt x="1548066" y="264795"/>
                </a:lnTo>
                <a:lnTo>
                  <a:pt x="1547660" y="264541"/>
                </a:lnTo>
                <a:lnTo>
                  <a:pt x="1547660" y="272415"/>
                </a:lnTo>
                <a:lnTo>
                  <a:pt x="1545920" y="272415"/>
                </a:lnTo>
                <a:lnTo>
                  <a:pt x="1544408" y="273685"/>
                </a:lnTo>
                <a:lnTo>
                  <a:pt x="1516329" y="273685"/>
                </a:lnTo>
                <a:lnTo>
                  <a:pt x="1515503" y="272415"/>
                </a:lnTo>
                <a:lnTo>
                  <a:pt x="1515910" y="272415"/>
                </a:lnTo>
                <a:lnTo>
                  <a:pt x="1515986" y="271145"/>
                </a:lnTo>
                <a:lnTo>
                  <a:pt x="1516913" y="269875"/>
                </a:lnTo>
                <a:lnTo>
                  <a:pt x="1518031" y="268605"/>
                </a:lnTo>
                <a:lnTo>
                  <a:pt x="1519974" y="267335"/>
                </a:lnTo>
                <a:lnTo>
                  <a:pt x="1521637" y="267335"/>
                </a:lnTo>
                <a:lnTo>
                  <a:pt x="1523288" y="268605"/>
                </a:lnTo>
                <a:lnTo>
                  <a:pt x="1525244" y="269875"/>
                </a:lnTo>
                <a:lnTo>
                  <a:pt x="1530146" y="269875"/>
                </a:lnTo>
                <a:lnTo>
                  <a:pt x="1531327" y="268605"/>
                </a:lnTo>
                <a:lnTo>
                  <a:pt x="1535252" y="268605"/>
                </a:lnTo>
                <a:lnTo>
                  <a:pt x="1537398" y="269875"/>
                </a:lnTo>
                <a:lnTo>
                  <a:pt x="1538401" y="269875"/>
                </a:lnTo>
                <a:lnTo>
                  <a:pt x="1541678" y="268605"/>
                </a:lnTo>
                <a:lnTo>
                  <a:pt x="1543773" y="268605"/>
                </a:lnTo>
                <a:lnTo>
                  <a:pt x="1546098" y="269875"/>
                </a:lnTo>
                <a:lnTo>
                  <a:pt x="1546339" y="269875"/>
                </a:lnTo>
                <a:lnTo>
                  <a:pt x="1547126" y="271145"/>
                </a:lnTo>
                <a:lnTo>
                  <a:pt x="1547583" y="271145"/>
                </a:lnTo>
                <a:lnTo>
                  <a:pt x="1547660" y="272415"/>
                </a:lnTo>
                <a:lnTo>
                  <a:pt x="1547660" y="264541"/>
                </a:lnTo>
                <a:lnTo>
                  <a:pt x="1546034" y="263525"/>
                </a:lnTo>
                <a:lnTo>
                  <a:pt x="1545361" y="263525"/>
                </a:lnTo>
                <a:lnTo>
                  <a:pt x="1545577" y="262255"/>
                </a:lnTo>
                <a:lnTo>
                  <a:pt x="1546631" y="260985"/>
                </a:lnTo>
                <a:lnTo>
                  <a:pt x="1558963" y="260985"/>
                </a:lnTo>
                <a:lnTo>
                  <a:pt x="1559280" y="262255"/>
                </a:lnTo>
                <a:lnTo>
                  <a:pt x="1559280" y="214655"/>
                </a:lnTo>
                <a:lnTo>
                  <a:pt x="1558163" y="215265"/>
                </a:lnTo>
                <a:lnTo>
                  <a:pt x="1557299" y="215265"/>
                </a:lnTo>
                <a:lnTo>
                  <a:pt x="1556435" y="213995"/>
                </a:lnTo>
                <a:lnTo>
                  <a:pt x="1555280" y="215265"/>
                </a:lnTo>
                <a:lnTo>
                  <a:pt x="1554137" y="215265"/>
                </a:lnTo>
                <a:lnTo>
                  <a:pt x="1552473" y="213995"/>
                </a:lnTo>
                <a:lnTo>
                  <a:pt x="1546961" y="213995"/>
                </a:lnTo>
                <a:lnTo>
                  <a:pt x="1544345" y="215265"/>
                </a:lnTo>
                <a:lnTo>
                  <a:pt x="1543773" y="215265"/>
                </a:lnTo>
                <a:lnTo>
                  <a:pt x="1542008" y="214134"/>
                </a:lnTo>
                <a:lnTo>
                  <a:pt x="1542008" y="263525"/>
                </a:lnTo>
                <a:lnTo>
                  <a:pt x="1539697" y="263525"/>
                </a:lnTo>
                <a:lnTo>
                  <a:pt x="1539341" y="262255"/>
                </a:lnTo>
                <a:lnTo>
                  <a:pt x="1541881" y="262255"/>
                </a:lnTo>
                <a:lnTo>
                  <a:pt x="1542008" y="263525"/>
                </a:lnTo>
                <a:lnTo>
                  <a:pt x="1542008" y="214134"/>
                </a:lnTo>
                <a:lnTo>
                  <a:pt x="1541792" y="213995"/>
                </a:lnTo>
                <a:lnTo>
                  <a:pt x="1539151" y="213995"/>
                </a:lnTo>
                <a:lnTo>
                  <a:pt x="1539151" y="262255"/>
                </a:lnTo>
                <a:lnTo>
                  <a:pt x="1538097" y="262255"/>
                </a:lnTo>
                <a:lnTo>
                  <a:pt x="1536852" y="263525"/>
                </a:lnTo>
                <a:lnTo>
                  <a:pt x="1517878" y="263525"/>
                </a:lnTo>
                <a:lnTo>
                  <a:pt x="1517269" y="262255"/>
                </a:lnTo>
                <a:lnTo>
                  <a:pt x="1519555" y="262255"/>
                </a:lnTo>
                <a:lnTo>
                  <a:pt x="1521625" y="260985"/>
                </a:lnTo>
                <a:lnTo>
                  <a:pt x="1538478" y="260985"/>
                </a:lnTo>
                <a:lnTo>
                  <a:pt x="1539151" y="262255"/>
                </a:lnTo>
                <a:lnTo>
                  <a:pt x="1539151" y="213995"/>
                </a:lnTo>
                <a:lnTo>
                  <a:pt x="1525701" y="213995"/>
                </a:lnTo>
                <a:lnTo>
                  <a:pt x="1523733" y="215265"/>
                </a:lnTo>
                <a:lnTo>
                  <a:pt x="1523187" y="215265"/>
                </a:lnTo>
                <a:lnTo>
                  <a:pt x="1521764" y="213995"/>
                </a:lnTo>
                <a:lnTo>
                  <a:pt x="1517205" y="213995"/>
                </a:lnTo>
                <a:lnTo>
                  <a:pt x="1517205" y="262255"/>
                </a:lnTo>
                <a:lnTo>
                  <a:pt x="1510538" y="262255"/>
                </a:lnTo>
                <a:lnTo>
                  <a:pt x="1510538" y="274955"/>
                </a:lnTo>
                <a:lnTo>
                  <a:pt x="1509674" y="276225"/>
                </a:lnTo>
                <a:lnTo>
                  <a:pt x="1509166" y="276225"/>
                </a:lnTo>
                <a:lnTo>
                  <a:pt x="1508836" y="274955"/>
                </a:lnTo>
                <a:lnTo>
                  <a:pt x="1510538" y="274955"/>
                </a:lnTo>
                <a:lnTo>
                  <a:pt x="1510538" y="262255"/>
                </a:lnTo>
                <a:lnTo>
                  <a:pt x="1502105" y="262255"/>
                </a:lnTo>
                <a:lnTo>
                  <a:pt x="1501673" y="260985"/>
                </a:lnTo>
                <a:lnTo>
                  <a:pt x="1516875" y="260985"/>
                </a:lnTo>
                <a:lnTo>
                  <a:pt x="1517205" y="262255"/>
                </a:lnTo>
                <a:lnTo>
                  <a:pt x="1517205" y="213995"/>
                </a:lnTo>
                <a:lnTo>
                  <a:pt x="1494256" y="213995"/>
                </a:lnTo>
                <a:lnTo>
                  <a:pt x="1494256" y="260985"/>
                </a:lnTo>
                <a:lnTo>
                  <a:pt x="1494015" y="262255"/>
                </a:lnTo>
                <a:lnTo>
                  <a:pt x="1483334" y="262255"/>
                </a:lnTo>
                <a:lnTo>
                  <a:pt x="1483334" y="271145"/>
                </a:lnTo>
                <a:lnTo>
                  <a:pt x="1483334" y="272415"/>
                </a:lnTo>
                <a:lnTo>
                  <a:pt x="1481150" y="272415"/>
                </a:lnTo>
                <a:lnTo>
                  <a:pt x="1480896" y="271145"/>
                </a:lnTo>
                <a:lnTo>
                  <a:pt x="1480959" y="269875"/>
                </a:lnTo>
                <a:lnTo>
                  <a:pt x="1481912" y="269875"/>
                </a:lnTo>
                <a:lnTo>
                  <a:pt x="1482788" y="271145"/>
                </a:lnTo>
                <a:lnTo>
                  <a:pt x="1483334" y="271145"/>
                </a:lnTo>
                <a:lnTo>
                  <a:pt x="1483334" y="262255"/>
                </a:lnTo>
                <a:lnTo>
                  <a:pt x="1477949" y="262255"/>
                </a:lnTo>
                <a:lnTo>
                  <a:pt x="1477949" y="269875"/>
                </a:lnTo>
                <a:lnTo>
                  <a:pt x="1477835" y="271145"/>
                </a:lnTo>
                <a:lnTo>
                  <a:pt x="1475994" y="272415"/>
                </a:lnTo>
                <a:lnTo>
                  <a:pt x="1474393" y="273685"/>
                </a:lnTo>
                <a:lnTo>
                  <a:pt x="1473555" y="274955"/>
                </a:lnTo>
                <a:lnTo>
                  <a:pt x="1467154" y="273685"/>
                </a:lnTo>
                <a:lnTo>
                  <a:pt x="1461719" y="274955"/>
                </a:lnTo>
                <a:lnTo>
                  <a:pt x="1453248" y="273685"/>
                </a:lnTo>
                <a:lnTo>
                  <a:pt x="1448435" y="273685"/>
                </a:lnTo>
                <a:lnTo>
                  <a:pt x="1446517" y="269875"/>
                </a:lnTo>
                <a:lnTo>
                  <a:pt x="1477949" y="269875"/>
                </a:lnTo>
                <a:lnTo>
                  <a:pt x="1477949" y="262255"/>
                </a:lnTo>
                <a:lnTo>
                  <a:pt x="1461566" y="262255"/>
                </a:lnTo>
                <a:lnTo>
                  <a:pt x="1459166" y="263525"/>
                </a:lnTo>
                <a:lnTo>
                  <a:pt x="1458188" y="263525"/>
                </a:lnTo>
                <a:lnTo>
                  <a:pt x="1455775" y="262255"/>
                </a:lnTo>
                <a:lnTo>
                  <a:pt x="1439672" y="262255"/>
                </a:lnTo>
                <a:lnTo>
                  <a:pt x="1439672" y="273685"/>
                </a:lnTo>
                <a:lnTo>
                  <a:pt x="1437563" y="273685"/>
                </a:lnTo>
                <a:lnTo>
                  <a:pt x="1437754" y="272415"/>
                </a:lnTo>
                <a:lnTo>
                  <a:pt x="1439278" y="272415"/>
                </a:lnTo>
                <a:lnTo>
                  <a:pt x="1439672" y="273685"/>
                </a:lnTo>
                <a:lnTo>
                  <a:pt x="1439672" y="262255"/>
                </a:lnTo>
                <a:lnTo>
                  <a:pt x="1437335" y="262255"/>
                </a:lnTo>
                <a:lnTo>
                  <a:pt x="1434592" y="263525"/>
                </a:lnTo>
                <a:lnTo>
                  <a:pt x="1433944" y="263525"/>
                </a:lnTo>
                <a:lnTo>
                  <a:pt x="1432102" y="262255"/>
                </a:lnTo>
                <a:lnTo>
                  <a:pt x="1428661" y="262255"/>
                </a:lnTo>
                <a:lnTo>
                  <a:pt x="1428432" y="260985"/>
                </a:lnTo>
                <a:lnTo>
                  <a:pt x="1494256" y="260985"/>
                </a:lnTo>
                <a:lnTo>
                  <a:pt x="1494256" y="213995"/>
                </a:lnTo>
                <a:lnTo>
                  <a:pt x="1424711" y="213995"/>
                </a:lnTo>
                <a:lnTo>
                  <a:pt x="1424711" y="262255"/>
                </a:lnTo>
                <a:lnTo>
                  <a:pt x="1415415" y="262255"/>
                </a:lnTo>
                <a:lnTo>
                  <a:pt x="1413446" y="263525"/>
                </a:lnTo>
                <a:lnTo>
                  <a:pt x="1412265" y="263525"/>
                </a:lnTo>
                <a:lnTo>
                  <a:pt x="1409725" y="262255"/>
                </a:lnTo>
                <a:lnTo>
                  <a:pt x="1408366" y="262255"/>
                </a:lnTo>
                <a:lnTo>
                  <a:pt x="1406702" y="263525"/>
                </a:lnTo>
                <a:lnTo>
                  <a:pt x="1406321" y="263525"/>
                </a:lnTo>
                <a:lnTo>
                  <a:pt x="1403858" y="262255"/>
                </a:lnTo>
                <a:lnTo>
                  <a:pt x="1390142" y="262255"/>
                </a:lnTo>
                <a:lnTo>
                  <a:pt x="1390040" y="260985"/>
                </a:lnTo>
                <a:lnTo>
                  <a:pt x="1424622" y="260985"/>
                </a:lnTo>
                <a:lnTo>
                  <a:pt x="1424711" y="262255"/>
                </a:lnTo>
                <a:lnTo>
                  <a:pt x="1424711" y="213995"/>
                </a:lnTo>
                <a:lnTo>
                  <a:pt x="1373327" y="213995"/>
                </a:lnTo>
                <a:lnTo>
                  <a:pt x="1369923" y="212763"/>
                </a:lnTo>
                <a:lnTo>
                  <a:pt x="1369923" y="269875"/>
                </a:lnTo>
                <a:lnTo>
                  <a:pt x="1369517" y="271145"/>
                </a:lnTo>
                <a:lnTo>
                  <a:pt x="1364322" y="271145"/>
                </a:lnTo>
                <a:lnTo>
                  <a:pt x="1364500" y="272415"/>
                </a:lnTo>
                <a:lnTo>
                  <a:pt x="1369301" y="272415"/>
                </a:lnTo>
                <a:lnTo>
                  <a:pt x="1369783" y="273685"/>
                </a:lnTo>
                <a:lnTo>
                  <a:pt x="1361884" y="273685"/>
                </a:lnTo>
                <a:lnTo>
                  <a:pt x="1361122" y="271145"/>
                </a:lnTo>
                <a:lnTo>
                  <a:pt x="1360424" y="269875"/>
                </a:lnTo>
                <a:lnTo>
                  <a:pt x="1369923" y="269875"/>
                </a:lnTo>
                <a:lnTo>
                  <a:pt x="1369923" y="212763"/>
                </a:lnTo>
                <a:lnTo>
                  <a:pt x="1367726" y="212725"/>
                </a:lnTo>
                <a:lnTo>
                  <a:pt x="1364551" y="213995"/>
                </a:lnTo>
                <a:lnTo>
                  <a:pt x="1363408" y="213995"/>
                </a:lnTo>
                <a:lnTo>
                  <a:pt x="1361046" y="212725"/>
                </a:lnTo>
                <a:lnTo>
                  <a:pt x="1355979" y="212725"/>
                </a:lnTo>
                <a:lnTo>
                  <a:pt x="1355979" y="271145"/>
                </a:lnTo>
                <a:lnTo>
                  <a:pt x="1355115" y="272415"/>
                </a:lnTo>
                <a:lnTo>
                  <a:pt x="1349349" y="272415"/>
                </a:lnTo>
                <a:lnTo>
                  <a:pt x="1348994" y="271145"/>
                </a:lnTo>
                <a:lnTo>
                  <a:pt x="1349108" y="269875"/>
                </a:lnTo>
                <a:lnTo>
                  <a:pt x="1355598" y="269875"/>
                </a:lnTo>
                <a:lnTo>
                  <a:pt x="1355979" y="271145"/>
                </a:lnTo>
                <a:lnTo>
                  <a:pt x="1355979" y="212725"/>
                </a:lnTo>
                <a:lnTo>
                  <a:pt x="1355001" y="212725"/>
                </a:lnTo>
                <a:lnTo>
                  <a:pt x="1355001" y="259715"/>
                </a:lnTo>
                <a:lnTo>
                  <a:pt x="1354429" y="260985"/>
                </a:lnTo>
                <a:lnTo>
                  <a:pt x="1353553" y="259715"/>
                </a:lnTo>
                <a:lnTo>
                  <a:pt x="1355001" y="259715"/>
                </a:lnTo>
                <a:lnTo>
                  <a:pt x="1355001" y="212725"/>
                </a:lnTo>
                <a:lnTo>
                  <a:pt x="1351673" y="212725"/>
                </a:lnTo>
                <a:lnTo>
                  <a:pt x="1344663" y="211455"/>
                </a:lnTo>
                <a:lnTo>
                  <a:pt x="1343863" y="211556"/>
                </a:lnTo>
                <a:lnTo>
                  <a:pt x="1343863" y="259715"/>
                </a:lnTo>
                <a:lnTo>
                  <a:pt x="1340980" y="260985"/>
                </a:lnTo>
                <a:lnTo>
                  <a:pt x="1338338" y="260985"/>
                </a:lnTo>
                <a:lnTo>
                  <a:pt x="1335455" y="259715"/>
                </a:lnTo>
                <a:lnTo>
                  <a:pt x="1337195" y="259715"/>
                </a:lnTo>
                <a:lnTo>
                  <a:pt x="1340383" y="258445"/>
                </a:lnTo>
                <a:lnTo>
                  <a:pt x="1342466" y="259715"/>
                </a:lnTo>
                <a:lnTo>
                  <a:pt x="1343863" y="259715"/>
                </a:lnTo>
                <a:lnTo>
                  <a:pt x="1343863" y="211556"/>
                </a:lnTo>
                <a:lnTo>
                  <a:pt x="1334604" y="212725"/>
                </a:lnTo>
                <a:lnTo>
                  <a:pt x="1329207" y="212725"/>
                </a:lnTo>
                <a:lnTo>
                  <a:pt x="1329207" y="259715"/>
                </a:lnTo>
                <a:lnTo>
                  <a:pt x="1327124" y="260985"/>
                </a:lnTo>
                <a:lnTo>
                  <a:pt x="1325372" y="259715"/>
                </a:lnTo>
                <a:lnTo>
                  <a:pt x="1326629" y="259715"/>
                </a:lnTo>
                <a:lnTo>
                  <a:pt x="1327823" y="258445"/>
                </a:lnTo>
                <a:lnTo>
                  <a:pt x="1329207" y="259715"/>
                </a:lnTo>
                <a:lnTo>
                  <a:pt x="1329207" y="212725"/>
                </a:lnTo>
                <a:lnTo>
                  <a:pt x="1324241" y="212725"/>
                </a:lnTo>
                <a:lnTo>
                  <a:pt x="1319974" y="211455"/>
                </a:lnTo>
                <a:lnTo>
                  <a:pt x="1316685" y="211455"/>
                </a:lnTo>
                <a:lnTo>
                  <a:pt x="1320634" y="210185"/>
                </a:lnTo>
                <a:lnTo>
                  <a:pt x="1323975" y="210185"/>
                </a:lnTo>
                <a:lnTo>
                  <a:pt x="1335798" y="211455"/>
                </a:lnTo>
                <a:lnTo>
                  <a:pt x="1344663" y="211455"/>
                </a:lnTo>
                <a:lnTo>
                  <a:pt x="1352727" y="211455"/>
                </a:lnTo>
                <a:lnTo>
                  <a:pt x="1368513" y="210185"/>
                </a:lnTo>
                <a:lnTo>
                  <a:pt x="1375829" y="210185"/>
                </a:lnTo>
                <a:lnTo>
                  <a:pt x="1387106" y="211455"/>
                </a:lnTo>
                <a:lnTo>
                  <a:pt x="1399108" y="211455"/>
                </a:lnTo>
                <a:lnTo>
                  <a:pt x="1400556" y="212725"/>
                </a:lnTo>
                <a:lnTo>
                  <a:pt x="1409776" y="212725"/>
                </a:lnTo>
                <a:lnTo>
                  <a:pt x="1410779" y="211455"/>
                </a:lnTo>
                <a:lnTo>
                  <a:pt x="1423390" y="211455"/>
                </a:lnTo>
                <a:lnTo>
                  <a:pt x="1426959" y="210185"/>
                </a:lnTo>
                <a:lnTo>
                  <a:pt x="1429677" y="210185"/>
                </a:lnTo>
                <a:lnTo>
                  <a:pt x="1432394" y="211455"/>
                </a:lnTo>
                <a:lnTo>
                  <a:pt x="1438656" y="211455"/>
                </a:lnTo>
                <a:lnTo>
                  <a:pt x="1440078" y="212725"/>
                </a:lnTo>
                <a:lnTo>
                  <a:pt x="1440929" y="212725"/>
                </a:lnTo>
                <a:lnTo>
                  <a:pt x="1442618" y="211455"/>
                </a:lnTo>
                <a:lnTo>
                  <a:pt x="1443494" y="211455"/>
                </a:lnTo>
                <a:lnTo>
                  <a:pt x="1445209" y="212725"/>
                </a:lnTo>
                <a:lnTo>
                  <a:pt x="1451000" y="212725"/>
                </a:lnTo>
                <a:lnTo>
                  <a:pt x="1452143" y="211455"/>
                </a:lnTo>
                <a:lnTo>
                  <a:pt x="1454950" y="210185"/>
                </a:lnTo>
                <a:lnTo>
                  <a:pt x="1456728" y="210185"/>
                </a:lnTo>
                <a:lnTo>
                  <a:pt x="1459534" y="211455"/>
                </a:lnTo>
                <a:lnTo>
                  <a:pt x="1460639" y="212725"/>
                </a:lnTo>
                <a:lnTo>
                  <a:pt x="1467726" y="212725"/>
                </a:lnTo>
                <a:lnTo>
                  <a:pt x="1468856" y="211455"/>
                </a:lnTo>
                <a:lnTo>
                  <a:pt x="1471104" y="211455"/>
                </a:lnTo>
                <a:lnTo>
                  <a:pt x="1474406" y="210185"/>
                </a:lnTo>
                <a:lnTo>
                  <a:pt x="1477137" y="210185"/>
                </a:lnTo>
                <a:lnTo>
                  <a:pt x="1481074" y="212725"/>
                </a:lnTo>
                <a:lnTo>
                  <a:pt x="1482623" y="212725"/>
                </a:lnTo>
                <a:lnTo>
                  <a:pt x="1484591" y="211455"/>
                </a:lnTo>
                <a:lnTo>
                  <a:pt x="1486814" y="211455"/>
                </a:lnTo>
                <a:lnTo>
                  <a:pt x="1487932" y="212725"/>
                </a:lnTo>
                <a:lnTo>
                  <a:pt x="1532445" y="212725"/>
                </a:lnTo>
                <a:lnTo>
                  <a:pt x="1534121" y="211455"/>
                </a:lnTo>
                <a:lnTo>
                  <a:pt x="1535785" y="210185"/>
                </a:lnTo>
                <a:lnTo>
                  <a:pt x="1537144" y="210185"/>
                </a:lnTo>
                <a:lnTo>
                  <a:pt x="1539951" y="212725"/>
                </a:lnTo>
                <a:lnTo>
                  <a:pt x="1570418" y="212725"/>
                </a:lnTo>
                <a:lnTo>
                  <a:pt x="1574101" y="210185"/>
                </a:lnTo>
                <a:lnTo>
                  <a:pt x="1575612" y="210185"/>
                </a:lnTo>
                <a:lnTo>
                  <a:pt x="1578432" y="211455"/>
                </a:lnTo>
                <a:lnTo>
                  <a:pt x="1579854" y="212725"/>
                </a:lnTo>
                <a:lnTo>
                  <a:pt x="1587449" y="212725"/>
                </a:lnTo>
                <a:lnTo>
                  <a:pt x="1589671" y="211455"/>
                </a:lnTo>
                <a:lnTo>
                  <a:pt x="1593126" y="211455"/>
                </a:lnTo>
                <a:lnTo>
                  <a:pt x="1594294" y="212725"/>
                </a:lnTo>
                <a:lnTo>
                  <a:pt x="1606067" y="212725"/>
                </a:lnTo>
                <a:lnTo>
                  <a:pt x="1606080" y="213995"/>
                </a:lnTo>
                <a:lnTo>
                  <a:pt x="1606080" y="194945"/>
                </a:lnTo>
                <a:lnTo>
                  <a:pt x="1602511" y="194945"/>
                </a:lnTo>
                <a:lnTo>
                  <a:pt x="1602511" y="200025"/>
                </a:lnTo>
                <a:lnTo>
                  <a:pt x="1598523" y="200025"/>
                </a:lnTo>
                <a:lnTo>
                  <a:pt x="1598955" y="198755"/>
                </a:lnTo>
                <a:lnTo>
                  <a:pt x="1602105" y="198755"/>
                </a:lnTo>
                <a:lnTo>
                  <a:pt x="1602511" y="200025"/>
                </a:lnTo>
                <a:lnTo>
                  <a:pt x="1602511" y="194945"/>
                </a:lnTo>
                <a:lnTo>
                  <a:pt x="1602320" y="194945"/>
                </a:lnTo>
                <a:lnTo>
                  <a:pt x="1602460" y="193675"/>
                </a:lnTo>
                <a:lnTo>
                  <a:pt x="1618297" y="193675"/>
                </a:lnTo>
                <a:lnTo>
                  <a:pt x="1621967" y="191135"/>
                </a:lnTo>
                <a:lnTo>
                  <a:pt x="1623529" y="192405"/>
                </a:lnTo>
                <a:lnTo>
                  <a:pt x="1626057" y="192405"/>
                </a:lnTo>
                <a:lnTo>
                  <a:pt x="1627174" y="193675"/>
                </a:lnTo>
                <a:lnTo>
                  <a:pt x="1657362" y="193675"/>
                </a:lnTo>
                <a:lnTo>
                  <a:pt x="1657362" y="93345"/>
                </a:lnTo>
                <a:lnTo>
                  <a:pt x="1655368" y="94615"/>
                </a:lnTo>
                <a:lnTo>
                  <a:pt x="1648104" y="94615"/>
                </a:lnTo>
                <a:lnTo>
                  <a:pt x="1645653" y="93345"/>
                </a:lnTo>
                <a:lnTo>
                  <a:pt x="1640979" y="93345"/>
                </a:lnTo>
                <a:lnTo>
                  <a:pt x="1640979" y="100965"/>
                </a:lnTo>
                <a:lnTo>
                  <a:pt x="1640763" y="102235"/>
                </a:lnTo>
                <a:lnTo>
                  <a:pt x="1639125" y="102235"/>
                </a:lnTo>
                <a:lnTo>
                  <a:pt x="1638795" y="100965"/>
                </a:lnTo>
                <a:lnTo>
                  <a:pt x="1640979" y="100965"/>
                </a:lnTo>
                <a:lnTo>
                  <a:pt x="1640979" y="93345"/>
                </a:lnTo>
                <a:lnTo>
                  <a:pt x="1611833" y="93345"/>
                </a:lnTo>
                <a:lnTo>
                  <a:pt x="1611007" y="92075"/>
                </a:lnTo>
                <a:lnTo>
                  <a:pt x="1610817" y="92075"/>
                </a:lnTo>
                <a:lnTo>
                  <a:pt x="1611172" y="90805"/>
                </a:lnTo>
                <a:lnTo>
                  <a:pt x="1611553" y="90805"/>
                </a:lnTo>
                <a:lnTo>
                  <a:pt x="1615833" y="89535"/>
                </a:lnTo>
                <a:lnTo>
                  <a:pt x="1619491" y="90805"/>
                </a:lnTo>
                <a:lnTo>
                  <a:pt x="1624723" y="89535"/>
                </a:lnTo>
                <a:lnTo>
                  <a:pt x="1628063" y="89535"/>
                </a:lnTo>
                <a:lnTo>
                  <a:pt x="1628698" y="88265"/>
                </a:lnTo>
                <a:lnTo>
                  <a:pt x="1656130" y="88265"/>
                </a:lnTo>
                <a:lnTo>
                  <a:pt x="1657299" y="89535"/>
                </a:lnTo>
                <a:lnTo>
                  <a:pt x="1659559" y="89535"/>
                </a:lnTo>
                <a:lnTo>
                  <a:pt x="1661350" y="88265"/>
                </a:lnTo>
                <a:lnTo>
                  <a:pt x="1662531" y="88265"/>
                </a:lnTo>
                <a:lnTo>
                  <a:pt x="1665414" y="90805"/>
                </a:lnTo>
                <a:lnTo>
                  <a:pt x="1667141" y="90805"/>
                </a:lnTo>
                <a:lnTo>
                  <a:pt x="1670977" y="88265"/>
                </a:lnTo>
                <a:lnTo>
                  <a:pt x="1673034" y="88265"/>
                </a:lnTo>
                <a:lnTo>
                  <a:pt x="1675079" y="89535"/>
                </a:lnTo>
                <a:lnTo>
                  <a:pt x="1686013" y="89535"/>
                </a:lnTo>
                <a:lnTo>
                  <a:pt x="1688833" y="88265"/>
                </a:lnTo>
                <a:lnTo>
                  <a:pt x="1690001" y="88265"/>
                </a:lnTo>
                <a:lnTo>
                  <a:pt x="1691779" y="89535"/>
                </a:lnTo>
                <a:lnTo>
                  <a:pt x="1692249" y="89535"/>
                </a:lnTo>
                <a:lnTo>
                  <a:pt x="1694345" y="88265"/>
                </a:lnTo>
                <a:lnTo>
                  <a:pt x="1695767" y="88265"/>
                </a:lnTo>
                <a:lnTo>
                  <a:pt x="1698955" y="90805"/>
                </a:lnTo>
                <a:lnTo>
                  <a:pt x="1699602" y="90805"/>
                </a:lnTo>
                <a:lnTo>
                  <a:pt x="1703285" y="89535"/>
                </a:lnTo>
                <a:lnTo>
                  <a:pt x="1707743" y="89535"/>
                </a:lnTo>
                <a:lnTo>
                  <a:pt x="1794687" y="90805"/>
                </a:lnTo>
                <a:lnTo>
                  <a:pt x="1860664" y="90805"/>
                </a:lnTo>
                <a:lnTo>
                  <a:pt x="1863979" y="89535"/>
                </a:lnTo>
                <a:lnTo>
                  <a:pt x="1866671" y="89535"/>
                </a:lnTo>
                <a:lnTo>
                  <a:pt x="1869846" y="92075"/>
                </a:lnTo>
                <a:lnTo>
                  <a:pt x="1979612" y="92075"/>
                </a:lnTo>
                <a:lnTo>
                  <a:pt x="1981530" y="93345"/>
                </a:lnTo>
                <a:lnTo>
                  <a:pt x="1983320" y="93345"/>
                </a:lnTo>
                <a:lnTo>
                  <a:pt x="1985314" y="92075"/>
                </a:lnTo>
                <a:lnTo>
                  <a:pt x="1986483" y="92075"/>
                </a:lnTo>
                <a:lnTo>
                  <a:pt x="1989328" y="93345"/>
                </a:lnTo>
                <a:lnTo>
                  <a:pt x="2014334" y="93345"/>
                </a:lnTo>
                <a:lnTo>
                  <a:pt x="2016315" y="92075"/>
                </a:lnTo>
                <a:lnTo>
                  <a:pt x="2017737" y="92075"/>
                </a:lnTo>
                <a:lnTo>
                  <a:pt x="2019757" y="93345"/>
                </a:lnTo>
                <a:lnTo>
                  <a:pt x="2020328" y="93345"/>
                </a:lnTo>
                <a:lnTo>
                  <a:pt x="2022106" y="92075"/>
                </a:lnTo>
                <a:lnTo>
                  <a:pt x="2023262" y="92075"/>
                </a:lnTo>
                <a:lnTo>
                  <a:pt x="2026742" y="93345"/>
                </a:lnTo>
                <a:lnTo>
                  <a:pt x="2029091" y="94615"/>
                </a:lnTo>
                <a:lnTo>
                  <a:pt x="2031441" y="93345"/>
                </a:lnTo>
                <a:lnTo>
                  <a:pt x="2032000" y="92075"/>
                </a:lnTo>
                <a:lnTo>
                  <a:pt x="2034057" y="92075"/>
                </a:lnTo>
                <a:lnTo>
                  <a:pt x="2036038" y="93345"/>
                </a:lnTo>
                <a:lnTo>
                  <a:pt x="2095195" y="93345"/>
                </a:lnTo>
                <a:lnTo>
                  <a:pt x="2096947" y="94615"/>
                </a:lnTo>
                <a:lnTo>
                  <a:pt x="2099398" y="95885"/>
                </a:lnTo>
                <a:lnTo>
                  <a:pt x="2103412" y="95885"/>
                </a:lnTo>
                <a:lnTo>
                  <a:pt x="2105495" y="94615"/>
                </a:lnTo>
                <a:lnTo>
                  <a:pt x="2108289" y="93345"/>
                </a:lnTo>
                <a:lnTo>
                  <a:pt x="2109266" y="94615"/>
                </a:lnTo>
                <a:lnTo>
                  <a:pt x="2111489" y="94615"/>
                </a:lnTo>
                <a:lnTo>
                  <a:pt x="2112949" y="95885"/>
                </a:lnTo>
                <a:lnTo>
                  <a:pt x="2153221" y="95885"/>
                </a:lnTo>
                <a:lnTo>
                  <a:pt x="2155126" y="97155"/>
                </a:lnTo>
                <a:lnTo>
                  <a:pt x="2193798" y="97155"/>
                </a:lnTo>
                <a:lnTo>
                  <a:pt x="2195220" y="98425"/>
                </a:lnTo>
                <a:lnTo>
                  <a:pt x="2195690" y="98425"/>
                </a:lnTo>
                <a:lnTo>
                  <a:pt x="2197379" y="97155"/>
                </a:lnTo>
                <a:lnTo>
                  <a:pt x="2217763" y="97155"/>
                </a:lnTo>
                <a:lnTo>
                  <a:pt x="2219439" y="98425"/>
                </a:lnTo>
                <a:lnTo>
                  <a:pt x="2243810" y="98425"/>
                </a:lnTo>
                <a:lnTo>
                  <a:pt x="2245029" y="99695"/>
                </a:lnTo>
                <a:lnTo>
                  <a:pt x="2250109" y="99695"/>
                </a:lnTo>
                <a:lnTo>
                  <a:pt x="2251519" y="98425"/>
                </a:lnTo>
                <a:lnTo>
                  <a:pt x="2271687" y="98425"/>
                </a:lnTo>
                <a:lnTo>
                  <a:pt x="2273795" y="99695"/>
                </a:lnTo>
                <a:lnTo>
                  <a:pt x="2274443" y="99695"/>
                </a:lnTo>
                <a:lnTo>
                  <a:pt x="2276589" y="100965"/>
                </a:lnTo>
                <a:lnTo>
                  <a:pt x="2281809" y="100965"/>
                </a:lnTo>
                <a:lnTo>
                  <a:pt x="2283269" y="99695"/>
                </a:lnTo>
                <a:lnTo>
                  <a:pt x="2285809" y="98425"/>
                </a:lnTo>
                <a:lnTo>
                  <a:pt x="2286978" y="99695"/>
                </a:lnTo>
                <a:lnTo>
                  <a:pt x="2292680" y="99695"/>
                </a:lnTo>
                <a:lnTo>
                  <a:pt x="2293810" y="100965"/>
                </a:lnTo>
                <a:lnTo>
                  <a:pt x="2295563" y="99695"/>
                </a:lnTo>
                <a:lnTo>
                  <a:pt x="2296223" y="99695"/>
                </a:lnTo>
                <a:lnTo>
                  <a:pt x="2298712" y="100965"/>
                </a:lnTo>
                <a:lnTo>
                  <a:pt x="2300884" y="99695"/>
                </a:lnTo>
                <a:lnTo>
                  <a:pt x="2304262" y="100965"/>
                </a:lnTo>
                <a:lnTo>
                  <a:pt x="2305405" y="99695"/>
                </a:lnTo>
                <a:lnTo>
                  <a:pt x="2310828" y="99695"/>
                </a:lnTo>
                <a:lnTo>
                  <a:pt x="2312555" y="100965"/>
                </a:lnTo>
                <a:lnTo>
                  <a:pt x="2326627" y="100965"/>
                </a:lnTo>
                <a:lnTo>
                  <a:pt x="2328303" y="99695"/>
                </a:lnTo>
                <a:lnTo>
                  <a:pt x="2329408" y="99695"/>
                </a:lnTo>
                <a:lnTo>
                  <a:pt x="2331707" y="100965"/>
                </a:lnTo>
                <a:lnTo>
                  <a:pt x="2361031" y="100965"/>
                </a:lnTo>
                <a:lnTo>
                  <a:pt x="2362149" y="99695"/>
                </a:lnTo>
                <a:lnTo>
                  <a:pt x="2365324" y="98425"/>
                </a:lnTo>
                <a:lnTo>
                  <a:pt x="2367445" y="98425"/>
                </a:lnTo>
                <a:lnTo>
                  <a:pt x="2370124" y="99695"/>
                </a:lnTo>
                <a:lnTo>
                  <a:pt x="2370658" y="99695"/>
                </a:lnTo>
                <a:lnTo>
                  <a:pt x="2372423" y="100965"/>
                </a:lnTo>
                <a:lnTo>
                  <a:pt x="2373642" y="100965"/>
                </a:lnTo>
                <a:lnTo>
                  <a:pt x="2375966" y="99695"/>
                </a:lnTo>
                <a:lnTo>
                  <a:pt x="2377046" y="99695"/>
                </a:lnTo>
                <a:lnTo>
                  <a:pt x="2380272" y="100965"/>
                </a:lnTo>
                <a:lnTo>
                  <a:pt x="2386126" y="100965"/>
                </a:lnTo>
                <a:lnTo>
                  <a:pt x="2387549" y="99695"/>
                </a:lnTo>
                <a:lnTo>
                  <a:pt x="2390343" y="98425"/>
                </a:lnTo>
                <a:lnTo>
                  <a:pt x="2391841" y="98425"/>
                </a:lnTo>
                <a:lnTo>
                  <a:pt x="2393924" y="99695"/>
                </a:lnTo>
                <a:lnTo>
                  <a:pt x="2394458" y="99695"/>
                </a:lnTo>
                <a:lnTo>
                  <a:pt x="2396540" y="100965"/>
                </a:lnTo>
                <a:lnTo>
                  <a:pt x="2398001" y="100965"/>
                </a:lnTo>
                <a:lnTo>
                  <a:pt x="2399665" y="99695"/>
                </a:lnTo>
                <a:lnTo>
                  <a:pt x="2401722" y="98425"/>
                </a:lnTo>
                <a:lnTo>
                  <a:pt x="2403195" y="98425"/>
                </a:lnTo>
                <a:lnTo>
                  <a:pt x="2405202" y="99695"/>
                </a:lnTo>
                <a:lnTo>
                  <a:pt x="2407818" y="100965"/>
                </a:lnTo>
                <a:lnTo>
                  <a:pt x="2410155" y="100965"/>
                </a:lnTo>
                <a:lnTo>
                  <a:pt x="2413622" y="99695"/>
                </a:lnTo>
                <a:lnTo>
                  <a:pt x="2414752" y="98425"/>
                </a:lnTo>
                <a:lnTo>
                  <a:pt x="2418207" y="100965"/>
                </a:lnTo>
                <a:lnTo>
                  <a:pt x="2423693" y="100965"/>
                </a:lnTo>
                <a:lnTo>
                  <a:pt x="2425903" y="98425"/>
                </a:lnTo>
                <a:lnTo>
                  <a:pt x="2427871" y="98425"/>
                </a:lnTo>
                <a:lnTo>
                  <a:pt x="2429865" y="99695"/>
                </a:lnTo>
                <a:lnTo>
                  <a:pt x="2433028" y="99695"/>
                </a:lnTo>
                <a:lnTo>
                  <a:pt x="2434425" y="98425"/>
                </a:lnTo>
                <a:lnTo>
                  <a:pt x="2452459" y="98425"/>
                </a:lnTo>
                <a:lnTo>
                  <a:pt x="2453360" y="99695"/>
                </a:lnTo>
                <a:lnTo>
                  <a:pt x="2455253" y="99695"/>
                </a:lnTo>
                <a:lnTo>
                  <a:pt x="2456383" y="100965"/>
                </a:lnTo>
                <a:lnTo>
                  <a:pt x="2461641" y="100965"/>
                </a:lnTo>
                <a:lnTo>
                  <a:pt x="2462796" y="99695"/>
                </a:lnTo>
                <a:lnTo>
                  <a:pt x="2464676" y="98425"/>
                </a:lnTo>
                <a:lnTo>
                  <a:pt x="2465933" y="97155"/>
                </a:lnTo>
                <a:lnTo>
                  <a:pt x="2466416" y="97155"/>
                </a:lnTo>
                <a:lnTo>
                  <a:pt x="2469642" y="98425"/>
                </a:lnTo>
                <a:lnTo>
                  <a:pt x="2471890" y="98425"/>
                </a:lnTo>
                <a:lnTo>
                  <a:pt x="2474087" y="100965"/>
                </a:lnTo>
                <a:lnTo>
                  <a:pt x="2480843" y="100965"/>
                </a:lnTo>
                <a:lnTo>
                  <a:pt x="2483256" y="98425"/>
                </a:lnTo>
                <a:lnTo>
                  <a:pt x="2484183" y="98425"/>
                </a:lnTo>
                <a:lnTo>
                  <a:pt x="2487574" y="100965"/>
                </a:lnTo>
                <a:lnTo>
                  <a:pt x="2490203" y="100965"/>
                </a:lnTo>
                <a:lnTo>
                  <a:pt x="2492832" y="99695"/>
                </a:lnTo>
                <a:lnTo>
                  <a:pt x="2495080" y="98425"/>
                </a:lnTo>
                <a:lnTo>
                  <a:pt x="2499322" y="98425"/>
                </a:lnTo>
                <a:lnTo>
                  <a:pt x="2501201" y="97155"/>
                </a:lnTo>
                <a:lnTo>
                  <a:pt x="2501836" y="97155"/>
                </a:lnTo>
                <a:lnTo>
                  <a:pt x="2503068" y="98425"/>
                </a:lnTo>
                <a:lnTo>
                  <a:pt x="2503728" y="99695"/>
                </a:lnTo>
                <a:lnTo>
                  <a:pt x="2505075" y="100965"/>
                </a:lnTo>
                <a:lnTo>
                  <a:pt x="2506268" y="100965"/>
                </a:lnTo>
                <a:lnTo>
                  <a:pt x="2507475" y="99695"/>
                </a:lnTo>
                <a:lnTo>
                  <a:pt x="2509393" y="98425"/>
                </a:lnTo>
                <a:lnTo>
                  <a:pt x="2511158" y="97155"/>
                </a:lnTo>
                <a:lnTo>
                  <a:pt x="2513774" y="97155"/>
                </a:lnTo>
                <a:lnTo>
                  <a:pt x="2515565" y="98425"/>
                </a:lnTo>
                <a:lnTo>
                  <a:pt x="2515984" y="98425"/>
                </a:lnTo>
                <a:lnTo>
                  <a:pt x="2517343" y="99695"/>
                </a:lnTo>
                <a:lnTo>
                  <a:pt x="2525039" y="99695"/>
                </a:lnTo>
                <a:lnTo>
                  <a:pt x="2527109" y="98425"/>
                </a:lnTo>
                <a:lnTo>
                  <a:pt x="2529852" y="99695"/>
                </a:lnTo>
                <a:lnTo>
                  <a:pt x="2532126" y="97155"/>
                </a:lnTo>
                <a:lnTo>
                  <a:pt x="2543060" y="97155"/>
                </a:lnTo>
                <a:lnTo>
                  <a:pt x="2544915" y="98425"/>
                </a:lnTo>
                <a:lnTo>
                  <a:pt x="2578290" y="98425"/>
                </a:lnTo>
                <a:lnTo>
                  <a:pt x="2578087" y="97155"/>
                </a:lnTo>
                <a:lnTo>
                  <a:pt x="2576512" y="97155"/>
                </a:lnTo>
                <a:lnTo>
                  <a:pt x="2576233" y="95885"/>
                </a:lnTo>
                <a:lnTo>
                  <a:pt x="2581999" y="95885"/>
                </a:lnTo>
                <a:lnTo>
                  <a:pt x="2581719" y="97155"/>
                </a:lnTo>
                <a:lnTo>
                  <a:pt x="2581529" y="97155"/>
                </a:lnTo>
                <a:lnTo>
                  <a:pt x="2581821" y="98425"/>
                </a:lnTo>
                <a:lnTo>
                  <a:pt x="2589352" y="98425"/>
                </a:lnTo>
                <a:lnTo>
                  <a:pt x="2589238" y="97155"/>
                </a:lnTo>
                <a:lnTo>
                  <a:pt x="2588818" y="97155"/>
                </a:lnTo>
                <a:lnTo>
                  <a:pt x="2588818" y="95885"/>
                </a:lnTo>
                <a:lnTo>
                  <a:pt x="2590533" y="95885"/>
                </a:lnTo>
                <a:lnTo>
                  <a:pt x="2593987" y="98425"/>
                </a:lnTo>
                <a:lnTo>
                  <a:pt x="2600045" y="98425"/>
                </a:lnTo>
                <a:lnTo>
                  <a:pt x="2602217" y="97155"/>
                </a:lnTo>
                <a:lnTo>
                  <a:pt x="2603144" y="97155"/>
                </a:lnTo>
                <a:lnTo>
                  <a:pt x="2606827" y="99695"/>
                </a:lnTo>
                <a:lnTo>
                  <a:pt x="2609685" y="99695"/>
                </a:lnTo>
                <a:lnTo>
                  <a:pt x="2613418" y="97155"/>
                </a:lnTo>
                <a:lnTo>
                  <a:pt x="2616441" y="97155"/>
                </a:lnTo>
                <a:lnTo>
                  <a:pt x="2617876" y="98425"/>
                </a:lnTo>
                <a:lnTo>
                  <a:pt x="2618663" y="98425"/>
                </a:lnTo>
                <a:lnTo>
                  <a:pt x="2620378" y="97155"/>
                </a:lnTo>
                <a:lnTo>
                  <a:pt x="2630855" y="97155"/>
                </a:lnTo>
                <a:lnTo>
                  <a:pt x="2631363" y="95885"/>
                </a:lnTo>
                <a:lnTo>
                  <a:pt x="2630881" y="95885"/>
                </a:lnTo>
                <a:lnTo>
                  <a:pt x="2629624" y="94615"/>
                </a:lnTo>
                <a:lnTo>
                  <a:pt x="2629268" y="94615"/>
                </a:lnTo>
                <a:lnTo>
                  <a:pt x="2629547" y="93345"/>
                </a:lnTo>
                <a:lnTo>
                  <a:pt x="2634970" y="93345"/>
                </a:lnTo>
                <a:lnTo>
                  <a:pt x="2634754" y="92075"/>
                </a:lnTo>
                <a:lnTo>
                  <a:pt x="2632354" y="92075"/>
                </a:lnTo>
                <a:lnTo>
                  <a:pt x="2630436" y="90805"/>
                </a:lnTo>
                <a:lnTo>
                  <a:pt x="2631592" y="89535"/>
                </a:lnTo>
                <a:lnTo>
                  <a:pt x="2631363" y="89535"/>
                </a:lnTo>
                <a:lnTo>
                  <a:pt x="2631084" y="88265"/>
                </a:lnTo>
                <a:lnTo>
                  <a:pt x="2625801" y="88265"/>
                </a:lnTo>
                <a:lnTo>
                  <a:pt x="2625801" y="94615"/>
                </a:lnTo>
                <a:lnTo>
                  <a:pt x="2609316" y="94615"/>
                </a:lnTo>
                <a:lnTo>
                  <a:pt x="2609761" y="93345"/>
                </a:lnTo>
                <a:lnTo>
                  <a:pt x="2625242" y="93345"/>
                </a:lnTo>
                <a:lnTo>
                  <a:pt x="2625801" y="94615"/>
                </a:lnTo>
                <a:lnTo>
                  <a:pt x="2625801" y="88265"/>
                </a:lnTo>
                <a:lnTo>
                  <a:pt x="2624239" y="88265"/>
                </a:lnTo>
                <a:lnTo>
                  <a:pt x="2623134" y="89535"/>
                </a:lnTo>
                <a:lnTo>
                  <a:pt x="2620886" y="89535"/>
                </a:lnTo>
                <a:lnTo>
                  <a:pt x="2619159" y="88265"/>
                </a:lnTo>
                <a:lnTo>
                  <a:pt x="2614904" y="88265"/>
                </a:lnTo>
                <a:lnTo>
                  <a:pt x="2613088" y="86995"/>
                </a:lnTo>
                <a:lnTo>
                  <a:pt x="2612682" y="86995"/>
                </a:lnTo>
                <a:lnTo>
                  <a:pt x="2610802" y="88265"/>
                </a:lnTo>
                <a:lnTo>
                  <a:pt x="2594965" y="88265"/>
                </a:lnTo>
                <a:lnTo>
                  <a:pt x="2593302" y="89535"/>
                </a:lnTo>
                <a:lnTo>
                  <a:pt x="2592171" y="89535"/>
                </a:lnTo>
                <a:lnTo>
                  <a:pt x="2590482" y="88265"/>
                </a:lnTo>
                <a:lnTo>
                  <a:pt x="2586939" y="88265"/>
                </a:lnTo>
                <a:lnTo>
                  <a:pt x="2584043" y="86995"/>
                </a:lnTo>
                <a:lnTo>
                  <a:pt x="2582303" y="86995"/>
                </a:lnTo>
                <a:lnTo>
                  <a:pt x="2580208" y="88265"/>
                </a:lnTo>
                <a:lnTo>
                  <a:pt x="2579738" y="88265"/>
                </a:lnTo>
                <a:lnTo>
                  <a:pt x="2578316" y="89535"/>
                </a:lnTo>
                <a:lnTo>
                  <a:pt x="2572245" y="89535"/>
                </a:lnTo>
                <a:lnTo>
                  <a:pt x="2570442" y="88265"/>
                </a:lnTo>
                <a:lnTo>
                  <a:pt x="2569895" y="88265"/>
                </a:lnTo>
                <a:lnTo>
                  <a:pt x="2569222" y="87591"/>
                </a:lnTo>
                <a:lnTo>
                  <a:pt x="2569222" y="95885"/>
                </a:lnTo>
                <a:lnTo>
                  <a:pt x="2568778" y="97155"/>
                </a:lnTo>
                <a:lnTo>
                  <a:pt x="2567305" y="97155"/>
                </a:lnTo>
                <a:lnTo>
                  <a:pt x="2567114" y="95885"/>
                </a:lnTo>
                <a:lnTo>
                  <a:pt x="2569222" y="95885"/>
                </a:lnTo>
                <a:lnTo>
                  <a:pt x="2569222" y="87591"/>
                </a:lnTo>
                <a:lnTo>
                  <a:pt x="2568625" y="86995"/>
                </a:lnTo>
                <a:lnTo>
                  <a:pt x="2567686" y="86995"/>
                </a:lnTo>
                <a:lnTo>
                  <a:pt x="2565476" y="88265"/>
                </a:lnTo>
                <a:lnTo>
                  <a:pt x="2560129" y="88265"/>
                </a:lnTo>
                <a:lnTo>
                  <a:pt x="2556776" y="89535"/>
                </a:lnTo>
                <a:lnTo>
                  <a:pt x="2556345" y="89535"/>
                </a:lnTo>
                <a:lnTo>
                  <a:pt x="2555011" y="88265"/>
                </a:lnTo>
                <a:lnTo>
                  <a:pt x="2554744" y="86995"/>
                </a:lnTo>
                <a:lnTo>
                  <a:pt x="2546413" y="86995"/>
                </a:lnTo>
                <a:lnTo>
                  <a:pt x="2545880" y="88265"/>
                </a:lnTo>
                <a:lnTo>
                  <a:pt x="2544064" y="88265"/>
                </a:lnTo>
                <a:lnTo>
                  <a:pt x="2542400" y="86995"/>
                </a:lnTo>
                <a:lnTo>
                  <a:pt x="2541371" y="86995"/>
                </a:lnTo>
                <a:lnTo>
                  <a:pt x="2539250" y="88265"/>
                </a:lnTo>
                <a:lnTo>
                  <a:pt x="2538361" y="86995"/>
                </a:lnTo>
                <a:lnTo>
                  <a:pt x="2536647" y="86995"/>
                </a:lnTo>
                <a:lnTo>
                  <a:pt x="2535847" y="88265"/>
                </a:lnTo>
                <a:lnTo>
                  <a:pt x="2531326" y="88265"/>
                </a:lnTo>
                <a:lnTo>
                  <a:pt x="2529357" y="86995"/>
                </a:lnTo>
                <a:lnTo>
                  <a:pt x="2528214" y="86995"/>
                </a:lnTo>
                <a:lnTo>
                  <a:pt x="2527249" y="88265"/>
                </a:lnTo>
                <a:lnTo>
                  <a:pt x="2526690" y="88265"/>
                </a:lnTo>
                <a:lnTo>
                  <a:pt x="2526068" y="86995"/>
                </a:lnTo>
                <a:lnTo>
                  <a:pt x="2526842" y="85725"/>
                </a:lnTo>
                <a:lnTo>
                  <a:pt x="2529789" y="85725"/>
                </a:lnTo>
                <a:lnTo>
                  <a:pt x="2531910" y="84455"/>
                </a:lnTo>
                <a:lnTo>
                  <a:pt x="2538323" y="85725"/>
                </a:lnTo>
                <a:lnTo>
                  <a:pt x="2542590" y="84455"/>
                </a:lnTo>
                <a:lnTo>
                  <a:pt x="2547785" y="85725"/>
                </a:lnTo>
                <a:lnTo>
                  <a:pt x="2548699" y="84455"/>
                </a:lnTo>
                <a:lnTo>
                  <a:pt x="2550337" y="83185"/>
                </a:lnTo>
                <a:lnTo>
                  <a:pt x="2551138" y="84455"/>
                </a:lnTo>
                <a:lnTo>
                  <a:pt x="2553665" y="84455"/>
                </a:lnTo>
                <a:lnTo>
                  <a:pt x="2554401" y="83185"/>
                </a:lnTo>
                <a:lnTo>
                  <a:pt x="2554414" y="81915"/>
                </a:lnTo>
                <a:lnTo>
                  <a:pt x="2545702" y="81915"/>
                </a:lnTo>
                <a:lnTo>
                  <a:pt x="2545359" y="80645"/>
                </a:lnTo>
                <a:lnTo>
                  <a:pt x="2548623" y="79375"/>
                </a:lnTo>
                <a:lnTo>
                  <a:pt x="2551061" y="80645"/>
                </a:lnTo>
                <a:lnTo>
                  <a:pt x="2564815" y="80645"/>
                </a:lnTo>
                <a:lnTo>
                  <a:pt x="2563495" y="81915"/>
                </a:lnTo>
                <a:lnTo>
                  <a:pt x="2557678" y="81915"/>
                </a:lnTo>
                <a:lnTo>
                  <a:pt x="2557234" y="83185"/>
                </a:lnTo>
                <a:lnTo>
                  <a:pt x="2558059" y="84455"/>
                </a:lnTo>
                <a:lnTo>
                  <a:pt x="2577795" y="84455"/>
                </a:lnTo>
                <a:lnTo>
                  <a:pt x="2578963" y="83185"/>
                </a:lnTo>
                <a:lnTo>
                  <a:pt x="2599880" y="83185"/>
                </a:lnTo>
                <a:lnTo>
                  <a:pt x="2600363" y="81915"/>
                </a:lnTo>
                <a:lnTo>
                  <a:pt x="2600922" y="81915"/>
                </a:lnTo>
                <a:lnTo>
                  <a:pt x="2600947" y="80645"/>
                </a:lnTo>
                <a:lnTo>
                  <a:pt x="2601264" y="79375"/>
                </a:lnTo>
                <a:lnTo>
                  <a:pt x="2602039" y="78105"/>
                </a:lnTo>
                <a:lnTo>
                  <a:pt x="2607081" y="78105"/>
                </a:lnTo>
                <a:lnTo>
                  <a:pt x="2609888" y="79375"/>
                </a:lnTo>
                <a:lnTo>
                  <a:pt x="2610802" y="79375"/>
                </a:lnTo>
                <a:lnTo>
                  <a:pt x="2612453" y="78105"/>
                </a:lnTo>
                <a:lnTo>
                  <a:pt x="2645956" y="78105"/>
                </a:lnTo>
                <a:lnTo>
                  <a:pt x="2647886" y="76835"/>
                </a:lnTo>
                <a:lnTo>
                  <a:pt x="2669400" y="76835"/>
                </a:lnTo>
                <a:lnTo>
                  <a:pt x="2673807" y="75565"/>
                </a:lnTo>
                <a:lnTo>
                  <a:pt x="2677274" y="75565"/>
                </a:lnTo>
                <a:lnTo>
                  <a:pt x="2679268" y="74295"/>
                </a:lnTo>
                <a:lnTo>
                  <a:pt x="2699080" y="74295"/>
                </a:lnTo>
                <a:lnTo>
                  <a:pt x="2701036" y="73025"/>
                </a:lnTo>
                <a:lnTo>
                  <a:pt x="2715361" y="73025"/>
                </a:lnTo>
                <a:lnTo>
                  <a:pt x="2717685" y="71755"/>
                </a:lnTo>
                <a:lnTo>
                  <a:pt x="2719336" y="71755"/>
                </a:lnTo>
                <a:lnTo>
                  <a:pt x="2720797" y="70485"/>
                </a:lnTo>
                <a:close/>
              </a:path>
              <a:path w="2723515" h="306704">
                <a:moveTo>
                  <a:pt x="2723057" y="207683"/>
                </a:moveTo>
                <a:lnTo>
                  <a:pt x="2722384" y="206743"/>
                </a:lnTo>
                <a:lnTo>
                  <a:pt x="2721876" y="206578"/>
                </a:lnTo>
                <a:lnTo>
                  <a:pt x="2721241" y="206667"/>
                </a:lnTo>
                <a:lnTo>
                  <a:pt x="2720695" y="206743"/>
                </a:lnTo>
                <a:lnTo>
                  <a:pt x="2720162" y="206781"/>
                </a:lnTo>
                <a:lnTo>
                  <a:pt x="2719387" y="206971"/>
                </a:lnTo>
                <a:lnTo>
                  <a:pt x="2719171" y="207213"/>
                </a:lnTo>
                <a:lnTo>
                  <a:pt x="2718955" y="207378"/>
                </a:lnTo>
                <a:lnTo>
                  <a:pt x="2719146" y="207556"/>
                </a:lnTo>
                <a:lnTo>
                  <a:pt x="2719311" y="207848"/>
                </a:lnTo>
                <a:lnTo>
                  <a:pt x="2720048" y="208076"/>
                </a:lnTo>
                <a:lnTo>
                  <a:pt x="2720594" y="208165"/>
                </a:lnTo>
                <a:lnTo>
                  <a:pt x="2722181" y="208267"/>
                </a:lnTo>
                <a:lnTo>
                  <a:pt x="2723057"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2" name="Title 1"/>
          <p:cNvSpPr>
            <a:spLocks noGrp="1"/>
          </p:cNvSpPr>
          <p:nvPr>
            <p:ph type="title"/>
          </p:nvPr>
        </p:nvSpPr>
        <p:spPr>
          <a:xfrm>
            <a:off x="626577" y="1126450"/>
            <a:ext cx="7958543" cy="2403531"/>
          </a:xfrm>
          <a:prstGeom prst="rect">
            <a:avLst/>
          </a:prstGeom>
        </p:spPr>
        <p:txBody>
          <a:bodyPr/>
          <a:lstStyle>
            <a:lvl1pPr marL="8732">
              <a:lnSpc>
                <a:spcPts val="8975"/>
              </a:lnSpc>
              <a:spcBef>
                <a:spcPts val="0"/>
              </a:spcBef>
              <a:defRPr sz="8975" baseline="0">
                <a:solidFill>
                  <a:schemeClr val="tx1"/>
                </a:solidFill>
              </a:defRPr>
            </a:lvl1pPr>
          </a:lstStyle>
          <a:p>
            <a:r>
              <a:rPr lang="en-US"/>
              <a:t>Click to edit Master title style</a:t>
            </a:r>
            <a:endParaRPr lang="en-GB"/>
          </a:p>
        </p:txBody>
      </p:sp>
      <p:sp>
        <p:nvSpPr>
          <p:cNvPr id="4" name="Text Placeholder 3"/>
          <p:cNvSpPr>
            <a:spLocks noGrp="1"/>
          </p:cNvSpPr>
          <p:nvPr>
            <p:ph type="body" sz="quarter" idx="10"/>
          </p:nvPr>
        </p:nvSpPr>
        <p:spPr>
          <a:xfrm>
            <a:off x="768258" y="5219550"/>
            <a:ext cx="7816397" cy="1216804"/>
          </a:xfrm>
        </p:spPr>
        <p:txBody>
          <a:bodyPr/>
          <a:lstStyle>
            <a:lvl1pPr marL="0" indent="0">
              <a:buNone/>
              <a:defRPr sz="2668">
                <a:solidFill>
                  <a:schemeClr val="tx1"/>
                </a:solidFill>
                <a:latin typeface="Barlow SemiBold" panose="00000700000000000000" pitchFamily="2" charset="0"/>
              </a:defRPr>
            </a:lvl1pPr>
          </a:lstStyle>
          <a:p>
            <a:pPr lvl="0"/>
            <a:r>
              <a:rPr lang="en-US"/>
              <a:t>Click to edit Master text styles</a:t>
            </a:r>
          </a:p>
          <a:p>
            <a:pPr lvl="1"/>
            <a:r>
              <a:rPr lang="en-US"/>
              <a:t>Second level</a:t>
            </a:r>
          </a:p>
        </p:txBody>
      </p:sp>
      <p:sp>
        <p:nvSpPr>
          <p:cNvPr id="5" name="Slide Number Placeholder 6">
            <a:extLst>
              <a:ext uri="{FF2B5EF4-FFF2-40B4-BE49-F238E27FC236}">
                <a16:creationId xmlns:a16="http://schemas.microsoft.com/office/drawing/2014/main" id="{B8310008-75A9-E344-921F-173A1A24D7A8}"/>
              </a:ext>
            </a:extLst>
          </p:cNvPr>
          <p:cNvSpPr>
            <a:spLocks noGrp="1"/>
          </p:cNvSpPr>
          <p:nvPr>
            <p:ph type="sldNum" sz="quarter" idx="11"/>
          </p:nvPr>
        </p:nvSpPr>
        <p:spPr/>
        <p:txBody>
          <a:bodyPr/>
          <a:lstStyle>
            <a:lvl1pPr>
              <a:defRPr>
                <a:solidFill>
                  <a:schemeClr val="tx1"/>
                </a:solidFill>
              </a:defRPr>
            </a:lvl1pPr>
          </a:lstStyle>
          <a:p>
            <a:pPr>
              <a:defRPr/>
            </a:pPr>
            <a:fld id="{454D80D2-7539-4F3E-83CD-D410D758B7A1}" type="slidenum">
              <a:rPr lang="en-GB"/>
              <a:pPr>
                <a:defRPr/>
              </a:pPr>
              <a:t>‹#›</a:t>
            </a:fld>
            <a:endParaRPr lang="en-GB"/>
          </a:p>
        </p:txBody>
      </p:sp>
    </p:spTree>
    <p:extLst>
      <p:ext uri="{BB962C8B-B14F-4D97-AF65-F5344CB8AC3E}">
        <p14:creationId xmlns:p14="http://schemas.microsoft.com/office/powerpoint/2010/main" val="421204356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INTRO CONTENT WHITE">
    <p:spTree>
      <p:nvGrpSpPr>
        <p:cNvPr id="1" name=""/>
        <p:cNvGrpSpPr/>
        <p:nvPr/>
      </p:nvGrpSpPr>
      <p:grpSpPr>
        <a:xfrm>
          <a:off x="0" y="0"/>
          <a:ext cx="0" cy="0"/>
          <a:chOff x="0" y="0"/>
          <a:chExt cx="0" cy="0"/>
        </a:xfrm>
      </p:grpSpPr>
      <p:sp>
        <p:nvSpPr>
          <p:cNvPr id="2" name="Title 1"/>
          <p:cNvSpPr>
            <a:spLocks noGrp="1"/>
          </p:cNvSpPr>
          <p:nvPr>
            <p:ph type="title"/>
          </p:nvPr>
        </p:nvSpPr>
        <p:spPr>
          <a:xfrm>
            <a:off x="626577" y="1126450"/>
            <a:ext cx="6430136" cy="2403531"/>
          </a:xfrm>
          <a:prstGeom prst="rect">
            <a:avLst/>
          </a:prstGeom>
        </p:spPr>
        <p:txBody>
          <a:bodyPr/>
          <a:lstStyle>
            <a:lvl1pPr marL="8732">
              <a:spcBef>
                <a:spcPts val="2589"/>
              </a:spcBef>
              <a:defRPr sz="8975" baseline="0"/>
            </a:lvl1pPr>
          </a:lstStyle>
          <a:p>
            <a:r>
              <a:rPr lang="en-US"/>
              <a:t>Click to edit Master title style</a:t>
            </a:r>
            <a:endParaRPr lang="en-GB"/>
          </a:p>
        </p:txBody>
      </p:sp>
      <p:sp>
        <p:nvSpPr>
          <p:cNvPr id="4" name="Text Placeholder 3"/>
          <p:cNvSpPr>
            <a:spLocks noGrp="1"/>
          </p:cNvSpPr>
          <p:nvPr>
            <p:ph type="body" sz="quarter" idx="10"/>
          </p:nvPr>
        </p:nvSpPr>
        <p:spPr>
          <a:xfrm>
            <a:off x="626577" y="4658614"/>
            <a:ext cx="5062833" cy="816458"/>
          </a:xfrm>
        </p:spPr>
        <p:txBody>
          <a:bodyPr>
            <a:noAutofit/>
          </a:bodyPr>
          <a:lstStyle>
            <a:lvl1pPr marL="0" indent="0">
              <a:buNone/>
              <a:defRPr sz="1698"/>
            </a:lvl1pPr>
            <a:lvl2pPr>
              <a:defRPr sz="1728"/>
            </a:lvl2pPr>
            <a:lvl3pPr>
              <a:defRPr sz="1728"/>
            </a:lvl3pPr>
            <a:lvl4pPr>
              <a:defRPr sz="1728"/>
            </a:lvl4pPr>
            <a:lvl5pPr>
              <a:defRPr sz="1728"/>
            </a:lvl5pPr>
          </a:lstStyle>
          <a:p>
            <a:pPr lvl="0"/>
            <a:r>
              <a:rPr lang="en-US"/>
              <a:t>Click to edit Master text styles</a:t>
            </a:r>
          </a:p>
        </p:txBody>
      </p:sp>
      <p:sp>
        <p:nvSpPr>
          <p:cNvPr id="3" name="Slide Number Placeholder 5">
            <a:extLst>
              <a:ext uri="{FF2B5EF4-FFF2-40B4-BE49-F238E27FC236}">
                <a16:creationId xmlns:a16="http://schemas.microsoft.com/office/drawing/2014/main" id="{A8F12769-085B-638E-DA7D-51E60F0BA8C6}"/>
              </a:ext>
            </a:extLst>
          </p:cNvPr>
          <p:cNvSpPr>
            <a:spLocks noGrp="1"/>
          </p:cNvSpPr>
          <p:nvPr>
            <p:ph type="sldNum" sz="quarter" idx="11"/>
          </p:nvPr>
        </p:nvSpPr>
        <p:spPr/>
        <p:txBody>
          <a:bodyPr/>
          <a:lstStyle>
            <a:lvl1pPr>
              <a:defRPr/>
            </a:lvl1pPr>
          </a:lstStyle>
          <a:p>
            <a:pPr>
              <a:defRPr/>
            </a:pPr>
            <a:fld id="{5C7E8D6D-7AF2-407C-987F-1108F1826B90}" type="slidenum">
              <a:rPr lang="en-GB"/>
              <a:pPr>
                <a:defRPr/>
              </a:pPr>
              <a:t>‹#›</a:t>
            </a:fld>
            <a:endParaRPr lang="en-GB"/>
          </a:p>
        </p:txBody>
      </p:sp>
    </p:spTree>
    <p:extLst>
      <p:ext uri="{BB962C8B-B14F-4D97-AF65-F5344CB8AC3E}">
        <p14:creationId xmlns:p14="http://schemas.microsoft.com/office/powerpoint/2010/main" val="242128281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INTRO CONTENT BLACK">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626577" y="1126450"/>
            <a:ext cx="6430136" cy="2403531"/>
          </a:xfrm>
          <a:prstGeom prst="rect">
            <a:avLst/>
          </a:prstGeom>
        </p:spPr>
        <p:txBody>
          <a:bodyPr/>
          <a:lstStyle>
            <a:lvl1pPr marL="8732">
              <a:spcBef>
                <a:spcPts val="2589"/>
              </a:spcBef>
              <a:defRPr sz="8975" baseline="0">
                <a:solidFill>
                  <a:schemeClr val="tx1"/>
                </a:solidFill>
              </a:defRPr>
            </a:lvl1pPr>
          </a:lstStyle>
          <a:p>
            <a:r>
              <a:rPr lang="en-US"/>
              <a:t>Click to edit Master title style</a:t>
            </a:r>
            <a:endParaRPr lang="en-GB"/>
          </a:p>
        </p:txBody>
      </p:sp>
      <p:sp>
        <p:nvSpPr>
          <p:cNvPr id="4" name="Text Placeholder 3"/>
          <p:cNvSpPr>
            <a:spLocks noGrp="1"/>
          </p:cNvSpPr>
          <p:nvPr>
            <p:ph type="body" sz="quarter" idx="10"/>
          </p:nvPr>
        </p:nvSpPr>
        <p:spPr>
          <a:xfrm>
            <a:off x="626577" y="4658614"/>
            <a:ext cx="5062833" cy="816458"/>
          </a:xfrm>
        </p:spPr>
        <p:txBody>
          <a:bodyPr>
            <a:noAutofit/>
          </a:bodyPr>
          <a:lstStyle>
            <a:lvl1pPr marL="0" indent="0">
              <a:buNone/>
              <a:defRPr sz="1698">
                <a:solidFill>
                  <a:schemeClr val="tx1"/>
                </a:solidFill>
              </a:defRPr>
            </a:lvl1pPr>
            <a:lvl2pPr>
              <a:defRPr sz="1728"/>
            </a:lvl2pPr>
            <a:lvl3pPr>
              <a:defRPr sz="1728"/>
            </a:lvl3pPr>
            <a:lvl4pPr>
              <a:defRPr sz="1728"/>
            </a:lvl4pPr>
            <a:lvl5pPr>
              <a:defRPr sz="1728"/>
            </a:lvl5pPr>
          </a:lstStyle>
          <a:p>
            <a:pPr lvl="0"/>
            <a:r>
              <a:rPr lang="en-US"/>
              <a:t>Click to edit Master text styles</a:t>
            </a:r>
          </a:p>
        </p:txBody>
      </p:sp>
      <p:sp>
        <p:nvSpPr>
          <p:cNvPr id="3" name="Slide Number Placeholder 5">
            <a:extLst>
              <a:ext uri="{FF2B5EF4-FFF2-40B4-BE49-F238E27FC236}">
                <a16:creationId xmlns:a16="http://schemas.microsoft.com/office/drawing/2014/main" id="{71B5FBD5-A51A-C41D-D129-1E80D10734CD}"/>
              </a:ext>
            </a:extLst>
          </p:cNvPr>
          <p:cNvSpPr>
            <a:spLocks noGrp="1"/>
          </p:cNvSpPr>
          <p:nvPr>
            <p:ph type="sldNum" sz="quarter" idx="11"/>
          </p:nvPr>
        </p:nvSpPr>
        <p:spPr/>
        <p:txBody>
          <a:bodyPr/>
          <a:lstStyle>
            <a:lvl1pPr>
              <a:defRPr>
                <a:solidFill>
                  <a:schemeClr val="tx1"/>
                </a:solidFill>
              </a:defRPr>
            </a:lvl1pPr>
          </a:lstStyle>
          <a:p>
            <a:pPr>
              <a:defRPr/>
            </a:pPr>
            <a:fld id="{2D5305B3-34AF-4BCD-8BEC-73C1AEFE1D54}" type="slidenum">
              <a:rPr lang="en-GB"/>
              <a:pPr>
                <a:defRPr/>
              </a:pPr>
              <a:t>‹#›</a:t>
            </a:fld>
            <a:endParaRPr lang="en-GB"/>
          </a:p>
        </p:txBody>
      </p:sp>
    </p:spTree>
    <p:extLst>
      <p:ext uri="{BB962C8B-B14F-4D97-AF65-F5344CB8AC3E}">
        <p14:creationId xmlns:p14="http://schemas.microsoft.com/office/powerpoint/2010/main" val="2677733972"/>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CONTENTS &amp; ARROW UPPERCASE WHITE">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DFBA7894-7596-F3FE-FD2A-4FB8073DEB0A}"/>
              </a:ext>
            </a:extLst>
          </p:cNvPr>
          <p:cNvGrpSpPr>
            <a:grpSpLocks/>
          </p:cNvGrpSpPr>
          <p:nvPr userDrawn="1"/>
        </p:nvGrpSpPr>
        <p:grpSpPr bwMode="auto">
          <a:xfrm>
            <a:off x="7162704" y="3344286"/>
            <a:ext cx="4282219" cy="3049711"/>
            <a:chOff x="11811158" y="5515025"/>
            <a:chExt cx="7061834" cy="5029200"/>
          </a:xfrm>
        </p:grpSpPr>
        <p:pic>
          <p:nvPicPr>
            <p:cNvPr id="4" name="object 5">
              <a:extLst>
                <a:ext uri="{FF2B5EF4-FFF2-40B4-BE49-F238E27FC236}">
                  <a16:creationId xmlns:a16="http://schemas.microsoft.com/office/drawing/2014/main" id="{1CDEAB5D-A5D1-B99D-7B74-D3DA2A045FE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object 6">
              <a:extLst>
                <a:ext uri="{FF2B5EF4-FFF2-40B4-BE49-F238E27FC236}">
                  <a16:creationId xmlns:a16="http://schemas.microsoft.com/office/drawing/2014/main" id="{3AC2F3A9-8DE5-1A0F-10B9-B85D4E7447AE}"/>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sp>
        <p:nvSpPr>
          <p:cNvPr id="3" name="Text Placeholder 2"/>
          <p:cNvSpPr>
            <a:spLocks noGrp="1"/>
          </p:cNvSpPr>
          <p:nvPr>
            <p:ph type="body" sz="quarter" idx="10"/>
          </p:nvPr>
        </p:nvSpPr>
        <p:spPr>
          <a:xfrm>
            <a:off x="623759" y="1335750"/>
            <a:ext cx="5472241" cy="4180724"/>
          </a:xfrm>
        </p:spPr>
        <p:txBody>
          <a:bodyPr lIns="0" tIns="0" rIns="0" bIns="0">
            <a:noAutofit/>
          </a:bodyPr>
          <a:lstStyle>
            <a:lvl1pPr marL="431272" marR="0" indent="-431272" defTabSz="554492" eaLnBrk="1" fontAlgn="auto" latinLnBrk="0" hangingPunct="1">
              <a:lnSpc>
                <a:spcPts val="3275"/>
              </a:lnSpc>
              <a:spcBef>
                <a:spcPts val="0"/>
              </a:spcBef>
              <a:spcAft>
                <a:spcPts val="0"/>
              </a:spcAft>
              <a:buClrTx/>
              <a:buSzTx/>
              <a:buFontTx/>
              <a:buAutoNum type="arabicPlain"/>
              <a:tabLst/>
              <a:defRPr sz="3275" b="1" i="0" cap="all" baseline="0">
                <a:latin typeface="Barlow Condensed" pitchFamily="2" charset="77"/>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Slide Number Placeholder 6">
            <a:extLst>
              <a:ext uri="{FF2B5EF4-FFF2-40B4-BE49-F238E27FC236}">
                <a16:creationId xmlns:a16="http://schemas.microsoft.com/office/drawing/2014/main" id="{A8EBC99D-CC7C-D735-82DA-671CF1DD6A75}"/>
              </a:ext>
            </a:extLst>
          </p:cNvPr>
          <p:cNvSpPr>
            <a:spLocks noGrp="1"/>
          </p:cNvSpPr>
          <p:nvPr>
            <p:ph type="sldNum" sz="quarter" idx="11"/>
          </p:nvPr>
        </p:nvSpPr>
        <p:spPr/>
        <p:txBody>
          <a:bodyPr/>
          <a:lstStyle>
            <a:lvl1pPr>
              <a:defRPr/>
            </a:lvl1pPr>
          </a:lstStyle>
          <a:p>
            <a:pPr>
              <a:defRPr/>
            </a:pPr>
            <a:fld id="{1EAB8E07-D40E-4A32-A78C-CD4745351416}" type="slidenum">
              <a:rPr lang="en-GB"/>
              <a:pPr>
                <a:defRPr/>
              </a:pPr>
              <a:t>‹#›</a:t>
            </a:fld>
            <a:endParaRPr lang="en-GB"/>
          </a:p>
        </p:txBody>
      </p:sp>
    </p:spTree>
    <p:extLst>
      <p:ext uri="{BB962C8B-B14F-4D97-AF65-F5344CB8AC3E}">
        <p14:creationId xmlns:p14="http://schemas.microsoft.com/office/powerpoint/2010/main" val="425271582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CONTENTS &amp; ARROW UPPERCASE BLACK">
    <p:bg>
      <p:bgPr>
        <a:solidFill>
          <a:schemeClr val="bg1"/>
        </a:solidFill>
        <a:effectLst/>
      </p:bgPr>
    </p:bg>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962A7B87-B502-9BAA-DDB0-5B699E76F8AB}"/>
              </a:ext>
            </a:extLst>
          </p:cNvPr>
          <p:cNvGrpSpPr>
            <a:grpSpLocks/>
          </p:cNvGrpSpPr>
          <p:nvPr userDrawn="1"/>
        </p:nvGrpSpPr>
        <p:grpSpPr bwMode="auto">
          <a:xfrm>
            <a:off x="7162704" y="3344286"/>
            <a:ext cx="4282219" cy="3049711"/>
            <a:chOff x="11811158" y="5515025"/>
            <a:chExt cx="7061834" cy="5029200"/>
          </a:xfrm>
        </p:grpSpPr>
        <p:pic>
          <p:nvPicPr>
            <p:cNvPr id="4" name="object 5">
              <a:extLst>
                <a:ext uri="{FF2B5EF4-FFF2-40B4-BE49-F238E27FC236}">
                  <a16:creationId xmlns:a16="http://schemas.microsoft.com/office/drawing/2014/main" id="{DFA53D4E-B093-2DFC-04B2-792072DC012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object 6">
              <a:extLst>
                <a:ext uri="{FF2B5EF4-FFF2-40B4-BE49-F238E27FC236}">
                  <a16:creationId xmlns:a16="http://schemas.microsoft.com/office/drawing/2014/main" id="{2394591B-2FE5-81A8-9BA4-8B4C681A642B}"/>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sp>
        <p:nvSpPr>
          <p:cNvPr id="3" name="Text Placeholder 2"/>
          <p:cNvSpPr>
            <a:spLocks noGrp="1"/>
          </p:cNvSpPr>
          <p:nvPr>
            <p:ph type="body" sz="quarter" idx="10"/>
          </p:nvPr>
        </p:nvSpPr>
        <p:spPr>
          <a:xfrm>
            <a:off x="623759" y="1335750"/>
            <a:ext cx="5472241" cy="4180724"/>
          </a:xfrm>
        </p:spPr>
        <p:txBody>
          <a:bodyPr lIns="0" tIns="0" rIns="0" bIns="0">
            <a:noAutofit/>
          </a:bodyPr>
          <a:lstStyle>
            <a:lvl1pPr marL="431272" marR="0" indent="-431272" defTabSz="554492" eaLnBrk="1" fontAlgn="auto" latinLnBrk="0" hangingPunct="1">
              <a:lnSpc>
                <a:spcPts val="3275"/>
              </a:lnSpc>
              <a:spcBef>
                <a:spcPts val="0"/>
              </a:spcBef>
              <a:spcAft>
                <a:spcPts val="0"/>
              </a:spcAft>
              <a:buClrTx/>
              <a:buSzTx/>
              <a:buFontTx/>
              <a:buAutoNum type="arabicPlain"/>
              <a:tabLst/>
              <a:defRPr sz="3275" b="1" i="0" cap="all" baseline="0">
                <a:solidFill>
                  <a:schemeClr val="tx1"/>
                </a:solidFill>
                <a:latin typeface="Barlow Condensed" pitchFamily="2" charset="77"/>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Slide Number Placeholder 6">
            <a:extLst>
              <a:ext uri="{FF2B5EF4-FFF2-40B4-BE49-F238E27FC236}">
                <a16:creationId xmlns:a16="http://schemas.microsoft.com/office/drawing/2014/main" id="{C138235D-EFFD-4ECE-5154-09F72A24D574}"/>
              </a:ext>
            </a:extLst>
          </p:cNvPr>
          <p:cNvSpPr>
            <a:spLocks noGrp="1"/>
          </p:cNvSpPr>
          <p:nvPr>
            <p:ph type="sldNum" sz="quarter" idx="11"/>
          </p:nvPr>
        </p:nvSpPr>
        <p:spPr/>
        <p:txBody>
          <a:bodyPr/>
          <a:lstStyle>
            <a:lvl1pPr>
              <a:defRPr>
                <a:solidFill>
                  <a:schemeClr val="tx1"/>
                </a:solidFill>
              </a:defRPr>
            </a:lvl1pPr>
          </a:lstStyle>
          <a:p>
            <a:pPr>
              <a:defRPr/>
            </a:pPr>
            <a:fld id="{5954C0DA-8111-4258-BBCB-F7BA15BE7338}" type="slidenum">
              <a:rPr lang="en-GB"/>
              <a:pPr>
                <a:defRPr/>
              </a:pPr>
              <a:t>‹#›</a:t>
            </a:fld>
            <a:endParaRPr lang="en-GB"/>
          </a:p>
        </p:txBody>
      </p:sp>
    </p:spTree>
    <p:extLst>
      <p:ext uri="{BB962C8B-B14F-4D97-AF65-F5344CB8AC3E}">
        <p14:creationId xmlns:p14="http://schemas.microsoft.com/office/powerpoint/2010/main" val="353734986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CONTENTS &amp; ARROW LOWERCASE WHITE">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DF0F02E6-4467-12D5-82A9-A880864C383B}"/>
              </a:ext>
            </a:extLst>
          </p:cNvPr>
          <p:cNvGrpSpPr>
            <a:grpSpLocks/>
          </p:cNvGrpSpPr>
          <p:nvPr userDrawn="1"/>
        </p:nvGrpSpPr>
        <p:grpSpPr bwMode="auto">
          <a:xfrm>
            <a:off x="7162704" y="3344286"/>
            <a:ext cx="4282219" cy="3049711"/>
            <a:chOff x="11811158" y="5515025"/>
            <a:chExt cx="7061834" cy="5029200"/>
          </a:xfrm>
        </p:grpSpPr>
        <p:pic>
          <p:nvPicPr>
            <p:cNvPr id="4" name="object 5">
              <a:extLst>
                <a:ext uri="{FF2B5EF4-FFF2-40B4-BE49-F238E27FC236}">
                  <a16:creationId xmlns:a16="http://schemas.microsoft.com/office/drawing/2014/main" id="{866C348A-90E3-A9A8-D11C-F09F2AB4F65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object 6">
              <a:extLst>
                <a:ext uri="{FF2B5EF4-FFF2-40B4-BE49-F238E27FC236}">
                  <a16:creationId xmlns:a16="http://schemas.microsoft.com/office/drawing/2014/main" id="{19C3A00C-3903-D6AD-AFC2-A594EBA54CE6}"/>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sp>
        <p:nvSpPr>
          <p:cNvPr id="3" name="Text Placeholder 2"/>
          <p:cNvSpPr>
            <a:spLocks noGrp="1"/>
          </p:cNvSpPr>
          <p:nvPr>
            <p:ph type="body" sz="quarter" idx="10"/>
          </p:nvPr>
        </p:nvSpPr>
        <p:spPr>
          <a:xfrm>
            <a:off x="623759" y="1335750"/>
            <a:ext cx="5472241" cy="4180724"/>
          </a:xfrm>
        </p:spPr>
        <p:txBody>
          <a:bodyPr lIns="0" tIns="0" rIns="0" bIns="0">
            <a:noAutofit/>
          </a:bodyPr>
          <a:lstStyle>
            <a:lvl1pPr marL="554492" marR="0" indent="-554492" defTabSz="554492" eaLnBrk="1" fontAlgn="auto" latinLnBrk="0" hangingPunct="1">
              <a:lnSpc>
                <a:spcPts val="3275"/>
              </a:lnSpc>
              <a:spcBef>
                <a:spcPts val="0"/>
              </a:spcBef>
              <a:spcAft>
                <a:spcPts val="728"/>
              </a:spcAft>
              <a:buClrTx/>
              <a:buSzTx/>
              <a:buFont typeface="+mj-lt"/>
              <a:buAutoNum type="arabicPeriod"/>
              <a:tabLst/>
              <a:defRPr sz="3275" b="0" i="0" cap="none" baseline="0">
                <a:latin typeface="Barlow SemiBold" panose="00000700000000000000" pitchFamily="2"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6">
            <a:extLst>
              <a:ext uri="{FF2B5EF4-FFF2-40B4-BE49-F238E27FC236}">
                <a16:creationId xmlns:a16="http://schemas.microsoft.com/office/drawing/2014/main" id="{7769602F-688D-D4D9-8FB0-7B43CB7C75FB}"/>
              </a:ext>
            </a:extLst>
          </p:cNvPr>
          <p:cNvSpPr>
            <a:spLocks noGrp="1"/>
          </p:cNvSpPr>
          <p:nvPr>
            <p:ph type="sldNum" sz="quarter" idx="11"/>
          </p:nvPr>
        </p:nvSpPr>
        <p:spPr/>
        <p:txBody>
          <a:bodyPr/>
          <a:lstStyle>
            <a:lvl1pPr>
              <a:defRPr/>
            </a:lvl1pPr>
          </a:lstStyle>
          <a:p>
            <a:pPr>
              <a:defRPr/>
            </a:pPr>
            <a:fld id="{D499653E-B36A-43E6-A258-B346529D98E9}" type="slidenum">
              <a:rPr lang="en-GB"/>
              <a:pPr>
                <a:defRPr/>
              </a:pPr>
              <a:t>‹#›</a:t>
            </a:fld>
            <a:endParaRPr lang="en-GB"/>
          </a:p>
        </p:txBody>
      </p:sp>
    </p:spTree>
    <p:extLst>
      <p:ext uri="{BB962C8B-B14F-4D97-AF65-F5344CB8AC3E}">
        <p14:creationId xmlns:p14="http://schemas.microsoft.com/office/powerpoint/2010/main" val="98099462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CONTENTS &amp; ARROW LOWERCASE BLACK">
    <p:bg>
      <p:bgPr>
        <a:solidFill>
          <a:schemeClr val="bg1"/>
        </a:solidFill>
        <a:effectLst/>
      </p:bgPr>
    </p:bg>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57E2F524-F20A-4907-65A6-967BFBEF8775}"/>
              </a:ext>
            </a:extLst>
          </p:cNvPr>
          <p:cNvGrpSpPr>
            <a:grpSpLocks/>
          </p:cNvGrpSpPr>
          <p:nvPr userDrawn="1"/>
        </p:nvGrpSpPr>
        <p:grpSpPr bwMode="auto">
          <a:xfrm>
            <a:off x="7162704" y="3344286"/>
            <a:ext cx="4282219" cy="3049711"/>
            <a:chOff x="11811158" y="5515025"/>
            <a:chExt cx="7061834" cy="5029200"/>
          </a:xfrm>
        </p:grpSpPr>
        <p:pic>
          <p:nvPicPr>
            <p:cNvPr id="3" name="object 5">
              <a:extLst>
                <a:ext uri="{FF2B5EF4-FFF2-40B4-BE49-F238E27FC236}">
                  <a16:creationId xmlns:a16="http://schemas.microsoft.com/office/drawing/2014/main" id="{7E5FAE72-C2DA-5738-50A0-546E0598F2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object 6">
              <a:extLst>
                <a:ext uri="{FF2B5EF4-FFF2-40B4-BE49-F238E27FC236}">
                  <a16:creationId xmlns:a16="http://schemas.microsoft.com/office/drawing/2014/main" id="{94C8F451-0F86-8C52-4EAC-C40F0DF8AEFD}"/>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sp>
        <p:nvSpPr>
          <p:cNvPr id="7" name="Text Placeholder 2"/>
          <p:cNvSpPr>
            <a:spLocks noGrp="1"/>
          </p:cNvSpPr>
          <p:nvPr>
            <p:ph type="body" sz="quarter" idx="10"/>
          </p:nvPr>
        </p:nvSpPr>
        <p:spPr>
          <a:xfrm>
            <a:off x="623759" y="1335750"/>
            <a:ext cx="5472241" cy="4180724"/>
          </a:xfrm>
        </p:spPr>
        <p:txBody>
          <a:bodyPr lIns="0" tIns="0" rIns="0" bIns="0">
            <a:noAutofit/>
          </a:bodyPr>
          <a:lstStyle>
            <a:lvl1pPr marL="554492" marR="0" indent="-554492" defTabSz="554492" eaLnBrk="1" fontAlgn="auto" latinLnBrk="0" hangingPunct="1">
              <a:lnSpc>
                <a:spcPts val="3275"/>
              </a:lnSpc>
              <a:spcBef>
                <a:spcPts val="0"/>
              </a:spcBef>
              <a:spcAft>
                <a:spcPts val="728"/>
              </a:spcAft>
              <a:buClrTx/>
              <a:buSzTx/>
              <a:buFont typeface="+mj-lt"/>
              <a:buAutoNum type="arabicPeriod"/>
              <a:tabLst/>
              <a:defRPr sz="3275" b="0" i="0" cap="none" baseline="0">
                <a:solidFill>
                  <a:schemeClr val="tx1"/>
                </a:solidFill>
                <a:latin typeface="Barlow SemiBold" panose="00000700000000000000" pitchFamily="2"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Slide Number Placeholder 3">
            <a:extLst>
              <a:ext uri="{FF2B5EF4-FFF2-40B4-BE49-F238E27FC236}">
                <a16:creationId xmlns:a16="http://schemas.microsoft.com/office/drawing/2014/main" id="{EA78427D-B1CB-D8F8-1C0E-DB33351E97FC}"/>
              </a:ext>
            </a:extLst>
          </p:cNvPr>
          <p:cNvSpPr>
            <a:spLocks noGrp="1"/>
          </p:cNvSpPr>
          <p:nvPr>
            <p:ph type="sldNum" sz="quarter" idx="11"/>
          </p:nvPr>
        </p:nvSpPr>
        <p:spPr/>
        <p:txBody>
          <a:bodyPr/>
          <a:lstStyle>
            <a:lvl1pPr>
              <a:defRPr>
                <a:solidFill>
                  <a:schemeClr val="tx1"/>
                </a:solidFill>
              </a:defRPr>
            </a:lvl1pPr>
          </a:lstStyle>
          <a:p>
            <a:pPr>
              <a:defRPr/>
            </a:pPr>
            <a:fld id="{4D2600E7-D12E-4243-8BF8-F5A6B54BDB54}" type="slidenum">
              <a:rPr lang="en-GB"/>
              <a:pPr>
                <a:defRPr/>
              </a:pPr>
              <a:t>‹#›</a:t>
            </a:fld>
            <a:endParaRPr lang="en-GB"/>
          </a:p>
        </p:txBody>
      </p:sp>
    </p:spTree>
    <p:extLst>
      <p:ext uri="{BB962C8B-B14F-4D97-AF65-F5344CB8AC3E}">
        <p14:creationId xmlns:p14="http://schemas.microsoft.com/office/powerpoint/2010/main" val="1209428262"/>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EXT &amp; ARROW WHITE">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11D2F735-C4E6-6F51-8946-13E85B73DD88}"/>
              </a:ext>
            </a:extLst>
          </p:cNvPr>
          <p:cNvGrpSpPr>
            <a:grpSpLocks/>
          </p:cNvGrpSpPr>
          <p:nvPr userDrawn="1"/>
        </p:nvGrpSpPr>
        <p:grpSpPr bwMode="auto">
          <a:xfrm>
            <a:off x="7162704" y="3344286"/>
            <a:ext cx="4282219" cy="3049711"/>
            <a:chOff x="11811158" y="5515025"/>
            <a:chExt cx="7061834" cy="5029200"/>
          </a:xfrm>
        </p:grpSpPr>
        <p:pic>
          <p:nvPicPr>
            <p:cNvPr id="3" name="object 5">
              <a:extLst>
                <a:ext uri="{FF2B5EF4-FFF2-40B4-BE49-F238E27FC236}">
                  <a16:creationId xmlns:a16="http://schemas.microsoft.com/office/drawing/2014/main" id="{0E9F7A49-B540-1227-85B1-BA0B5726D7C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object 6">
              <a:extLst>
                <a:ext uri="{FF2B5EF4-FFF2-40B4-BE49-F238E27FC236}">
                  <a16:creationId xmlns:a16="http://schemas.microsoft.com/office/drawing/2014/main" id="{FDE15239-404F-A277-4EE5-D32DF63F40A3}"/>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sp>
        <p:nvSpPr>
          <p:cNvPr id="8" name="Text Placeholder 2"/>
          <p:cNvSpPr>
            <a:spLocks noGrp="1"/>
          </p:cNvSpPr>
          <p:nvPr>
            <p:ph type="body" sz="quarter" idx="14"/>
          </p:nvPr>
        </p:nvSpPr>
        <p:spPr>
          <a:xfrm>
            <a:off x="637402" y="1675895"/>
            <a:ext cx="5458598" cy="3524432"/>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itle 10"/>
          <p:cNvSpPr>
            <a:spLocks noGrp="1"/>
          </p:cNvSpPr>
          <p:nvPr>
            <p:ph type="title"/>
          </p:nvPr>
        </p:nvSpPr>
        <p:spPr>
          <a:xfrm>
            <a:off x="637403" y="1202049"/>
            <a:ext cx="5458598" cy="488385"/>
          </a:xfrm>
        </p:spPr>
        <p:txBody>
          <a:bodyPr>
            <a:normAutofit/>
          </a:bodyPr>
          <a:lstStyle>
            <a:lvl1pPr>
              <a:defRPr sz="3275">
                <a:solidFill>
                  <a:schemeClr val="bg1"/>
                </a:solidFill>
              </a:defRPr>
            </a:lvl1pPr>
          </a:lstStyle>
          <a:p>
            <a:r>
              <a:rPr lang="en-US"/>
              <a:t>Click to edit Master title style</a:t>
            </a:r>
            <a:endParaRPr lang="en-GB"/>
          </a:p>
        </p:txBody>
      </p:sp>
      <p:sp>
        <p:nvSpPr>
          <p:cNvPr id="5" name="Slide Number Placeholder 3">
            <a:extLst>
              <a:ext uri="{FF2B5EF4-FFF2-40B4-BE49-F238E27FC236}">
                <a16:creationId xmlns:a16="http://schemas.microsoft.com/office/drawing/2014/main" id="{A6EFDC88-E9A1-1D7C-A36C-DE59B00533E3}"/>
              </a:ext>
            </a:extLst>
          </p:cNvPr>
          <p:cNvSpPr>
            <a:spLocks noGrp="1"/>
          </p:cNvSpPr>
          <p:nvPr>
            <p:ph type="sldNum" sz="quarter" idx="15"/>
          </p:nvPr>
        </p:nvSpPr>
        <p:spPr/>
        <p:txBody>
          <a:bodyPr/>
          <a:lstStyle>
            <a:lvl1pPr>
              <a:defRPr/>
            </a:lvl1pPr>
          </a:lstStyle>
          <a:p>
            <a:pPr>
              <a:defRPr/>
            </a:pPr>
            <a:fld id="{BF01995F-A174-44F1-BAA2-3BC55466EC9A}" type="slidenum">
              <a:rPr lang="en-GB"/>
              <a:pPr>
                <a:defRPr/>
              </a:pPr>
              <a:t>‹#›</a:t>
            </a:fld>
            <a:endParaRPr lang="en-GB"/>
          </a:p>
        </p:txBody>
      </p:sp>
    </p:spTree>
    <p:extLst>
      <p:ext uri="{BB962C8B-B14F-4D97-AF65-F5344CB8AC3E}">
        <p14:creationId xmlns:p14="http://schemas.microsoft.com/office/powerpoint/2010/main" val="2620951986"/>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TEXT &amp; ARROW BLACK">
    <p:bg>
      <p:bgPr>
        <a:solidFill>
          <a:schemeClr val="bg1"/>
        </a:solidFill>
        <a:effectLst/>
      </p:bgPr>
    </p:bg>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1B023FEF-66FB-0A28-C935-FA4608BE3EC4}"/>
              </a:ext>
            </a:extLst>
          </p:cNvPr>
          <p:cNvGrpSpPr>
            <a:grpSpLocks/>
          </p:cNvGrpSpPr>
          <p:nvPr userDrawn="1"/>
        </p:nvGrpSpPr>
        <p:grpSpPr bwMode="auto">
          <a:xfrm>
            <a:off x="7162704" y="3344286"/>
            <a:ext cx="4282219" cy="3049711"/>
            <a:chOff x="11811158" y="5515025"/>
            <a:chExt cx="7061834" cy="5029200"/>
          </a:xfrm>
        </p:grpSpPr>
        <p:pic>
          <p:nvPicPr>
            <p:cNvPr id="3" name="object 5">
              <a:extLst>
                <a:ext uri="{FF2B5EF4-FFF2-40B4-BE49-F238E27FC236}">
                  <a16:creationId xmlns:a16="http://schemas.microsoft.com/office/drawing/2014/main" id="{2E3078AB-84A2-B1CB-6065-3BF2525C7C1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object 6">
              <a:extLst>
                <a:ext uri="{FF2B5EF4-FFF2-40B4-BE49-F238E27FC236}">
                  <a16:creationId xmlns:a16="http://schemas.microsoft.com/office/drawing/2014/main" id="{B655BB5E-6B57-282F-0908-2A5B9C2EB497}"/>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sp>
        <p:nvSpPr>
          <p:cNvPr id="8" name="Text Placeholder 2"/>
          <p:cNvSpPr>
            <a:spLocks noGrp="1"/>
          </p:cNvSpPr>
          <p:nvPr>
            <p:ph type="body" sz="quarter" idx="14"/>
          </p:nvPr>
        </p:nvSpPr>
        <p:spPr>
          <a:xfrm>
            <a:off x="637402" y="1675895"/>
            <a:ext cx="5458598" cy="352443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itle 10"/>
          <p:cNvSpPr>
            <a:spLocks noGrp="1"/>
          </p:cNvSpPr>
          <p:nvPr>
            <p:ph type="title"/>
          </p:nvPr>
        </p:nvSpPr>
        <p:spPr>
          <a:xfrm>
            <a:off x="637403" y="1202049"/>
            <a:ext cx="5458598" cy="488385"/>
          </a:xfrm>
        </p:spPr>
        <p:txBody>
          <a:bodyPr>
            <a:normAutofit/>
          </a:bodyPr>
          <a:lstStyle>
            <a:lvl1pPr>
              <a:defRPr sz="3275">
                <a:solidFill>
                  <a:schemeClr val="tx1"/>
                </a:solidFill>
              </a:defRPr>
            </a:lvl1pPr>
          </a:lstStyle>
          <a:p>
            <a:r>
              <a:rPr lang="en-US"/>
              <a:t>Click to edit Master title style</a:t>
            </a:r>
            <a:endParaRPr lang="en-GB"/>
          </a:p>
        </p:txBody>
      </p:sp>
      <p:sp>
        <p:nvSpPr>
          <p:cNvPr id="5" name="Slide Number Placeholder 3">
            <a:extLst>
              <a:ext uri="{FF2B5EF4-FFF2-40B4-BE49-F238E27FC236}">
                <a16:creationId xmlns:a16="http://schemas.microsoft.com/office/drawing/2014/main" id="{3AAC96BA-83BB-EFF2-5604-3D370DA57F06}"/>
              </a:ext>
            </a:extLst>
          </p:cNvPr>
          <p:cNvSpPr>
            <a:spLocks noGrp="1"/>
          </p:cNvSpPr>
          <p:nvPr>
            <p:ph type="sldNum" sz="quarter" idx="15"/>
          </p:nvPr>
        </p:nvSpPr>
        <p:spPr/>
        <p:txBody>
          <a:bodyPr/>
          <a:lstStyle>
            <a:lvl1pPr>
              <a:defRPr>
                <a:solidFill>
                  <a:schemeClr val="tx1"/>
                </a:solidFill>
              </a:defRPr>
            </a:lvl1pPr>
          </a:lstStyle>
          <a:p>
            <a:pPr>
              <a:defRPr/>
            </a:pPr>
            <a:fld id="{E96A0C80-65EE-40AF-A4AB-D1DBC9363B90}" type="slidenum">
              <a:rPr lang="en-GB"/>
              <a:pPr>
                <a:defRPr/>
              </a:pPr>
              <a:t>‹#›</a:t>
            </a:fld>
            <a:endParaRPr lang="en-GB"/>
          </a:p>
        </p:txBody>
      </p:sp>
    </p:spTree>
    <p:extLst>
      <p:ext uri="{BB962C8B-B14F-4D97-AF65-F5344CB8AC3E}">
        <p14:creationId xmlns:p14="http://schemas.microsoft.com/office/powerpoint/2010/main" val="1380733258"/>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STATEMENT &amp; UP ARROW BLACK">
    <p:bg>
      <p:bgPr>
        <a:solidFill>
          <a:schemeClr val="bg1"/>
        </a:solidFill>
        <a:effectLst/>
      </p:bgPr>
    </p:bg>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55957503-6BE5-316E-75F2-62EFFB91F248}"/>
              </a:ext>
            </a:extLst>
          </p:cNvPr>
          <p:cNvGrpSpPr>
            <a:grpSpLocks/>
          </p:cNvGrpSpPr>
          <p:nvPr userDrawn="1"/>
        </p:nvGrpSpPr>
        <p:grpSpPr bwMode="auto">
          <a:xfrm>
            <a:off x="5360475" y="4708377"/>
            <a:ext cx="1474901" cy="2148660"/>
            <a:chOff x="8835831" y="7765256"/>
            <a:chExt cx="2432685" cy="3543300"/>
          </a:xfrm>
        </p:grpSpPr>
        <p:sp>
          <p:nvSpPr>
            <p:cNvPr id="3" name="object 6">
              <a:extLst>
                <a:ext uri="{FF2B5EF4-FFF2-40B4-BE49-F238E27FC236}">
                  <a16:creationId xmlns:a16="http://schemas.microsoft.com/office/drawing/2014/main" id="{5A9BB913-182D-0DD3-4D27-7911D56E9F1B}"/>
                </a:ext>
              </a:extLst>
            </p:cNvPr>
            <p:cNvSpPr>
              <a:spLocks/>
            </p:cNvSpPr>
            <p:nvPr/>
          </p:nvSpPr>
          <p:spPr bwMode="auto">
            <a:xfrm>
              <a:off x="8835821" y="7765268"/>
              <a:ext cx="2432685" cy="3543300"/>
            </a:xfrm>
            <a:custGeom>
              <a:avLst/>
              <a:gdLst>
                <a:gd name="T0" fmla="*/ 523455 w 2432684"/>
                <a:gd name="T1" fmla="*/ 663917 h 3543300"/>
                <a:gd name="T2" fmla="*/ 725004 w 2432684"/>
                <a:gd name="T3" fmla="*/ 471246 h 3543300"/>
                <a:gd name="T4" fmla="*/ 925601 w 2432684"/>
                <a:gd name="T5" fmla="*/ 3233648 h 3543300"/>
                <a:gd name="T6" fmla="*/ 935482 w 2432684"/>
                <a:gd name="T7" fmla="*/ 3064662 h 3543300"/>
                <a:gd name="T8" fmla="*/ 927950 w 2432684"/>
                <a:gd name="T9" fmla="*/ 2752483 h 3543300"/>
                <a:gd name="T10" fmla="*/ 935075 w 2432684"/>
                <a:gd name="T11" fmla="*/ 275932 h 3543300"/>
                <a:gd name="T12" fmla="*/ 955040 w 2432684"/>
                <a:gd name="T13" fmla="*/ 2266975 h 3543300"/>
                <a:gd name="T14" fmla="*/ 979538 w 2432684"/>
                <a:gd name="T15" fmla="*/ 245656 h 3543300"/>
                <a:gd name="T16" fmla="*/ 1463677 w 2432684"/>
                <a:gd name="T17" fmla="*/ 3225800 h 3543300"/>
                <a:gd name="T18" fmla="*/ 1463829 w 2432684"/>
                <a:gd name="T19" fmla="*/ 3041129 h 3543300"/>
                <a:gd name="T20" fmla="*/ 1463816 w 2432684"/>
                <a:gd name="T21" fmla="*/ 2555532 h 3543300"/>
                <a:gd name="T22" fmla="*/ 1486029 w 2432684"/>
                <a:gd name="T23" fmla="*/ 2330005 h 3543300"/>
                <a:gd name="T24" fmla="*/ 1488099 w 2432684"/>
                <a:gd name="T25" fmla="*/ 900239 h 3543300"/>
                <a:gd name="T26" fmla="*/ 1595858 w 2432684"/>
                <a:gd name="T27" fmla="*/ 319455 h 3543300"/>
                <a:gd name="T28" fmla="*/ 2251496 w 2432684"/>
                <a:gd name="T29" fmla="*/ 990600 h 3543300"/>
                <a:gd name="T30" fmla="*/ 2093444 w 2432684"/>
                <a:gd name="T31" fmla="*/ 800100 h 3543300"/>
                <a:gd name="T32" fmla="*/ 1992505 w 2432684"/>
                <a:gd name="T33" fmla="*/ 876300 h 3543300"/>
                <a:gd name="T34" fmla="*/ 1901268 w 2432684"/>
                <a:gd name="T35" fmla="*/ 774700 h 3543300"/>
                <a:gd name="T36" fmla="*/ 1783844 w 2432684"/>
                <a:gd name="T37" fmla="*/ 660400 h 3543300"/>
                <a:gd name="T38" fmla="*/ 1695655 w 2432684"/>
                <a:gd name="T39" fmla="*/ 419100 h 3543300"/>
                <a:gd name="T40" fmla="*/ 1620585 w 2432684"/>
                <a:gd name="T41" fmla="*/ 355600 h 3543300"/>
                <a:gd name="T42" fmla="*/ 1459828 w 2432684"/>
                <a:gd name="T43" fmla="*/ 1295400 h 3543300"/>
                <a:gd name="T44" fmla="*/ 1433324 w 2432684"/>
                <a:gd name="T45" fmla="*/ 2413000 h 3543300"/>
                <a:gd name="T46" fmla="*/ 1430110 w 2432684"/>
                <a:gd name="T47" fmla="*/ 2463800 h 3543300"/>
                <a:gd name="T48" fmla="*/ 1436753 w 2432684"/>
                <a:gd name="T49" fmla="*/ 190500 h 3543300"/>
                <a:gd name="T50" fmla="*/ 1363131 w 2432684"/>
                <a:gd name="T51" fmla="*/ 127000 h 3543300"/>
                <a:gd name="T52" fmla="*/ 1306768 w 2432684"/>
                <a:gd name="T53" fmla="*/ 2286000 h 3543300"/>
                <a:gd name="T54" fmla="*/ 1278130 w 2432684"/>
                <a:gd name="T55" fmla="*/ 3314700 h 3543300"/>
                <a:gd name="T56" fmla="*/ 1275437 w 2432684"/>
                <a:gd name="T57" fmla="*/ 2895600 h 3543300"/>
                <a:gd name="T58" fmla="*/ 1305892 w 2432684"/>
                <a:gd name="T59" fmla="*/ 2108200 h 3543300"/>
                <a:gd name="T60" fmla="*/ 1306489 w 2432684"/>
                <a:gd name="T61" fmla="*/ 1790700 h 3543300"/>
                <a:gd name="T62" fmla="*/ 1289687 w 2432684"/>
                <a:gd name="T63" fmla="*/ 1130300 h 3543300"/>
                <a:gd name="T64" fmla="*/ 1108113 w 2432684"/>
                <a:gd name="T65" fmla="*/ 3263900 h 3543300"/>
                <a:gd name="T66" fmla="*/ 1116863 w 2432684"/>
                <a:gd name="T67" fmla="*/ 2476500 h 3543300"/>
                <a:gd name="T68" fmla="*/ 1134313 w 2432684"/>
                <a:gd name="T69" fmla="*/ 1841500 h 3543300"/>
                <a:gd name="T70" fmla="*/ 1129792 w 2432684"/>
                <a:gd name="T71" fmla="*/ 92316 h 3543300"/>
                <a:gd name="T72" fmla="*/ 1105293 w 2432684"/>
                <a:gd name="T73" fmla="*/ 127660 h 3543300"/>
                <a:gd name="T74" fmla="*/ 1077391 w 2432684"/>
                <a:gd name="T75" fmla="*/ 2984500 h 3543300"/>
                <a:gd name="T76" fmla="*/ 1104417 w 2432684"/>
                <a:gd name="T77" fmla="*/ 2298700 h 3543300"/>
                <a:gd name="T78" fmla="*/ 1078306 w 2432684"/>
                <a:gd name="T79" fmla="*/ 165100 h 3543300"/>
                <a:gd name="T80" fmla="*/ 980490 w 2432684"/>
                <a:gd name="T81" fmla="*/ 3429000 h 3543300"/>
                <a:gd name="T82" fmla="*/ 990587 w 2432684"/>
                <a:gd name="T83" fmla="*/ 2590800 h 3543300"/>
                <a:gd name="T84" fmla="*/ 1000747 w 2432684"/>
                <a:gd name="T85" fmla="*/ 1574800 h 3543300"/>
                <a:gd name="T86" fmla="*/ 1009815 w 2432684"/>
                <a:gd name="T87" fmla="*/ 1524000 h 3543300"/>
                <a:gd name="T88" fmla="*/ 979449 w 2432684"/>
                <a:gd name="T89" fmla="*/ 1117600 h 3543300"/>
                <a:gd name="T90" fmla="*/ 879462 w 2432684"/>
                <a:gd name="T91" fmla="*/ 355600 h 3543300"/>
                <a:gd name="T92" fmla="*/ 667893 w 2432684"/>
                <a:gd name="T93" fmla="*/ 685800 h 3543300"/>
                <a:gd name="T94" fmla="*/ 332447 w 2432684"/>
                <a:gd name="T95" fmla="*/ 850900 h 3543300"/>
                <a:gd name="T96" fmla="*/ 165887 w 2432684"/>
                <a:gd name="T97" fmla="*/ 1358900 h 3543300"/>
                <a:gd name="T98" fmla="*/ 952373 w 2432684"/>
                <a:gd name="T99" fmla="*/ 1104900 h 3543300"/>
                <a:gd name="T100" fmla="*/ 971550 w 2432684"/>
                <a:gd name="T101" fmla="*/ 2120900 h 3543300"/>
                <a:gd name="T102" fmla="*/ 938834 w 2432684"/>
                <a:gd name="T103" fmla="*/ 3200400 h 3543300"/>
                <a:gd name="T104" fmla="*/ 1336994 w 2432684"/>
                <a:gd name="T105" fmla="*/ 3149600 h 3543300"/>
                <a:gd name="T106" fmla="*/ 1379564 w 2432684"/>
                <a:gd name="T107" fmla="*/ 2171700 h 3543300"/>
                <a:gd name="T108" fmla="*/ 1367969 w 2432684"/>
                <a:gd name="T109" fmla="*/ 1270000 h 3543300"/>
                <a:gd name="T110" fmla="*/ 1384175 w 2432684"/>
                <a:gd name="T111" fmla="*/ 2209800 h 3543300"/>
                <a:gd name="T112" fmla="*/ 1358343 w 2432684"/>
                <a:gd name="T113" fmla="*/ 2997200 h 3543300"/>
                <a:gd name="T114" fmla="*/ 1434517 w 2432684"/>
                <a:gd name="T115" fmla="*/ 3263900 h 3543300"/>
                <a:gd name="T116" fmla="*/ 1465937 w 2432684"/>
                <a:gd name="T117" fmla="*/ 2362200 h 3543300"/>
                <a:gd name="T118" fmla="*/ 1482777 w 2432684"/>
                <a:gd name="T119" fmla="*/ 1934540 h 3543300"/>
                <a:gd name="T120" fmla="*/ 1494411 w 2432684"/>
                <a:gd name="T121" fmla="*/ 1938070 h 3543300"/>
                <a:gd name="T122" fmla="*/ 1478751 w 2432684"/>
                <a:gd name="T123" fmla="*/ 1295400 h 3543300"/>
                <a:gd name="T124" fmla="*/ 1858278 w 2432684"/>
                <a:gd name="T125" fmla="*/ 1181100 h 35433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4" name="object 7">
              <a:extLst>
                <a:ext uri="{FF2B5EF4-FFF2-40B4-BE49-F238E27FC236}">
                  <a16:creationId xmlns:a16="http://schemas.microsoft.com/office/drawing/2014/main" id="{68341FE2-9649-BDB2-09A2-6837455256D1}"/>
                </a:ext>
              </a:extLst>
            </p:cNvPr>
            <p:cNvSpPr>
              <a:spLocks/>
            </p:cNvSpPr>
            <p:nvPr/>
          </p:nvSpPr>
          <p:spPr bwMode="auto">
            <a:xfrm>
              <a:off x="9189186" y="7782045"/>
              <a:ext cx="1139190" cy="3393440"/>
            </a:xfrm>
            <a:custGeom>
              <a:avLst/>
              <a:gdLst>
                <a:gd name="T0" fmla="*/ 45631 w 1139190"/>
                <a:gd name="T1" fmla="*/ 759637 h 3393440"/>
                <a:gd name="T2" fmla="*/ 59334 w 1139190"/>
                <a:gd name="T3" fmla="*/ 748715 h 3393440"/>
                <a:gd name="T4" fmla="*/ 107530 w 1139190"/>
                <a:gd name="T5" fmla="*/ 703313 h 3393440"/>
                <a:gd name="T6" fmla="*/ 119545 w 1139190"/>
                <a:gd name="T7" fmla="*/ 689483 h 3393440"/>
                <a:gd name="T8" fmla="*/ 132105 w 1139190"/>
                <a:gd name="T9" fmla="*/ 677684 h 3393440"/>
                <a:gd name="T10" fmla="*/ 186397 w 1139190"/>
                <a:gd name="T11" fmla="*/ 630936 h 3393440"/>
                <a:gd name="T12" fmla="*/ 324840 w 1139190"/>
                <a:gd name="T13" fmla="*/ 499592 h 3393440"/>
                <a:gd name="T14" fmla="*/ 328574 w 1139190"/>
                <a:gd name="T15" fmla="*/ 498830 h 3393440"/>
                <a:gd name="T16" fmla="*/ 388569 w 1139190"/>
                <a:gd name="T17" fmla="*/ 440105 h 3393440"/>
                <a:gd name="T18" fmla="*/ 494423 w 1139190"/>
                <a:gd name="T19" fmla="*/ 344779 h 3393440"/>
                <a:gd name="T20" fmla="*/ 544855 w 1139190"/>
                <a:gd name="T21" fmla="*/ 301294 h 3393440"/>
                <a:gd name="T22" fmla="*/ 552386 w 1139190"/>
                <a:gd name="T23" fmla="*/ 293928 h 3393440"/>
                <a:gd name="T24" fmla="*/ 555256 w 1139190"/>
                <a:gd name="T25" fmla="*/ 291299 h 3393440"/>
                <a:gd name="T26" fmla="*/ 573862 w 1139190"/>
                <a:gd name="T27" fmla="*/ 2994126 h 3393440"/>
                <a:gd name="T28" fmla="*/ 574395 w 1139190"/>
                <a:gd name="T29" fmla="*/ 3195053 h 3393440"/>
                <a:gd name="T30" fmla="*/ 573747 w 1139190"/>
                <a:gd name="T31" fmla="*/ 3197949 h 3393440"/>
                <a:gd name="T32" fmla="*/ 573468 w 1139190"/>
                <a:gd name="T33" fmla="*/ 3216224 h 3393440"/>
                <a:gd name="T34" fmla="*/ 575437 w 1139190"/>
                <a:gd name="T35" fmla="*/ 2926804 h 3393440"/>
                <a:gd name="T36" fmla="*/ 577989 w 1139190"/>
                <a:gd name="T37" fmla="*/ 3247936 h 3393440"/>
                <a:gd name="T38" fmla="*/ 579107 w 1139190"/>
                <a:gd name="T39" fmla="*/ 3391611 h 3393440"/>
                <a:gd name="T40" fmla="*/ 580085 w 1139190"/>
                <a:gd name="T41" fmla="*/ 2640482 h 3393440"/>
                <a:gd name="T42" fmla="*/ 581482 w 1139190"/>
                <a:gd name="T43" fmla="*/ 2905201 h 3393440"/>
                <a:gd name="T44" fmla="*/ 582371 w 1139190"/>
                <a:gd name="T45" fmla="*/ 3017278 h 3393440"/>
                <a:gd name="T46" fmla="*/ 585343 w 1139190"/>
                <a:gd name="T47" fmla="*/ 2813316 h 3393440"/>
                <a:gd name="T48" fmla="*/ 594347 w 1139190"/>
                <a:gd name="T49" fmla="*/ 2399500 h 3393440"/>
                <a:gd name="T50" fmla="*/ 601154 w 1139190"/>
                <a:gd name="T51" fmla="*/ 981113 h 3393440"/>
                <a:gd name="T52" fmla="*/ 601421 w 1139190"/>
                <a:gd name="T53" fmla="*/ 1061110 h 3393440"/>
                <a:gd name="T54" fmla="*/ 601853 w 1139190"/>
                <a:gd name="T55" fmla="*/ 2389124 h 3393440"/>
                <a:gd name="T56" fmla="*/ 602576 w 1139190"/>
                <a:gd name="T57" fmla="*/ 1222743 h 3393440"/>
                <a:gd name="T58" fmla="*/ 606145 w 1139190"/>
                <a:gd name="T59" fmla="*/ 2264206 h 3393440"/>
                <a:gd name="T60" fmla="*/ 644436 w 1139190"/>
                <a:gd name="T61" fmla="*/ 2454668 h 3393440"/>
                <a:gd name="T62" fmla="*/ 644791 w 1139190"/>
                <a:gd name="T63" fmla="*/ 2495981 h 3393440"/>
                <a:gd name="T64" fmla="*/ 642569 w 1139190"/>
                <a:gd name="T65" fmla="*/ 2408339 h 3393440"/>
                <a:gd name="T66" fmla="*/ 649909 w 1139190"/>
                <a:gd name="T67" fmla="*/ 2348661 h 3393440"/>
                <a:gd name="T68" fmla="*/ 648614 w 1139190"/>
                <a:gd name="T69" fmla="*/ 2358885 h 3393440"/>
                <a:gd name="T70" fmla="*/ 655751 w 1139190"/>
                <a:gd name="T71" fmla="*/ 2232533 h 3393440"/>
                <a:gd name="T72" fmla="*/ 785241 w 1139190"/>
                <a:gd name="T73" fmla="*/ 1680679 h 3393440"/>
                <a:gd name="T74" fmla="*/ 785888 w 1139190"/>
                <a:gd name="T75" fmla="*/ 1796199 h 3393440"/>
                <a:gd name="T76" fmla="*/ 786130 w 1139190"/>
                <a:gd name="T77" fmla="*/ 1798205 h 3393440"/>
                <a:gd name="T78" fmla="*/ 823633 w 1139190"/>
                <a:gd name="T79" fmla="*/ 17691 h 3393440"/>
                <a:gd name="T80" fmla="*/ 826223 w 1139190"/>
                <a:gd name="T81" fmla="*/ 14859 h 3393440"/>
                <a:gd name="T82" fmla="*/ 831659 w 1139190"/>
                <a:gd name="T83" fmla="*/ 9499 h 3393440"/>
                <a:gd name="T84" fmla="*/ 839647 w 1139190"/>
                <a:gd name="T85" fmla="*/ 4089 h 3393440"/>
                <a:gd name="T86" fmla="*/ 842721 w 1139190"/>
                <a:gd name="T87" fmla="*/ 1371 h 3393440"/>
                <a:gd name="T88" fmla="*/ 923213 w 1139190"/>
                <a:gd name="T89" fmla="*/ 2953372 h 3393440"/>
                <a:gd name="T90" fmla="*/ 988542 w 1139190"/>
                <a:gd name="T91" fmla="*/ 3119780 h 3393440"/>
                <a:gd name="T92" fmla="*/ 1086916 w 1139190"/>
                <a:gd name="T93" fmla="*/ 2889008 h 3393440"/>
                <a:gd name="T94" fmla="*/ 1086878 w 1139190"/>
                <a:gd name="T95" fmla="*/ 2906306 h 3393440"/>
                <a:gd name="T96" fmla="*/ 1087031 w 1139190"/>
                <a:gd name="T97" fmla="*/ 2880245 h 3393440"/>
                <a:gd name="T98" fmla="*/ 1116761 w 1139190"/>
                <a:gd name="T99" fmla="*/ 1938185 h 3393440"/>
                <a:gd name="T100" fmla="*/ 1117676 w 1139190"/>
                <a:gd name="T101" fmla="*/ 1874481 h 3393440"/>
                <a:gd name="T102" fmla="*/ 1131544 w 1139190"/>
                <a:gd name="T103" fmla="*/ 1178712 h 3393440"/>
                <a:gd name="T104" fmla="*/ 1130846 w 1139190"/>
                <a:gd name="T105" fmla="*/ 1155954 h 3393440"/>
                <a:gd name="T106" fmla="*/ 1133271 w 1139190"/>
                <a:gd name="T107" fmla="*/ 1089494 h 3393440"/>
                <a:gd name="T108" fmla="*/ 1133830 w 1139190"/>
                <a:gd name="T109" fmla="*/ 1253553 h 3393440"/>
                <a:gd name="T110" fmla="*/ 1132382 w 1139190"/>
                <a:gd name="T111" fmla="*/ 977226 h 3393440"/>
                <a:gd name="T112" fmla="*/ 1133284 w 1139190"/>
                <a:gd name="T113" fmla="*/ 916406 h 3393440"/>
                <a:gd name="T114" fmla="*/ 1136916 w 1139190"/>
                <a:gd name="T115" fmla="*/ 834390 h 3393440"/>
                <a:gd name="T116" fmla="*/ 1134808 w 1139190"/>
                <a:gd name="T117" fmla="*/ 857669 h 33934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lnTo>
                    <a:pt x="581647" y="2638983"/>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lnTo>
                    <a:pt x="826223" y="14859"/>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5" name="object 8">
              <a:extLst>
                <a:ext uri="{FF2B5EF4-FFF2-40B4-BE49-F238E27FC236}">
                  <a16:creationId xmlns:a16="http://schemas.microsoft.com/office/drawing/2014/main" id="{42CA61CC-34F2-36B7-2BDC-48760532B434}"/>
                </a:ext>
              </a:extLst>
            </p:cNvPr>
            <p:cNvSpPr>
              <a:spLocks/>
            </p:cNvSpPr>
            <p:nvPr/>
          </p:nvSpPr>
          <p:spPr bwMode="auto">
            <a:xfrm>
              <a:off x="9949370" y="9345085"/>
              <a:ext cx="27940" cy="1130300"/>
            </a:xfrm>
            <a:custGeom>
              <a:avLst/>
              <a:gdLst>
                <a:gd name="T0" fmla="*/ 2654 w 27940"/>
                <a:gd name="T1" fmla="*/ 1129195 h 1130300"/>
                <a:gd name="T2" fmla="*/ 647 w 27940"/>
                <a:gd name="T3" fmla="*/ 1127417 h 1130300"/>
                <a:gd name="T4" fmla="*/ 12 w 27940"/>
                <a:gd name="T5" fmla="*/ 1128953 h 1130300"/>
                <a:gd name="T6" fmla="*/ 1879 w 27940"/>
                <a:gd name="T7" fmla="*/ 1129309 h 1130300"/>
                <a:gd name="T8" fmla="*/ 3454 w 27940"/>
                <a:gd name="T9" fmla="*/ 1129499 h 1130300"/>
                <a:gd name="T10" fmla="*/ 3187 w 27940"/>
                <a:gd name="T11" fmla="*/ 1129792 h 1130300"/>
                <a:gd name="T12" fmla="*/ 7962 w 27940"/>
                <a:gd name="T13" fmla="*/ 964869 h 1130300"/>
                <a:gd name="T14" fmla="*/ 7747 w 27940"/>
                <a:gd name="T15" fmla="*/ 965555 h 1130300"/>
                <a:gd name="T16" fmla="*/ 7416 w 27940"/>
                <a:gd name="T17" fmla="*/ 967562 h 1130300"/>
                <a:gd name="T18" fmla="*/ 7962 w 27940"/>
                <a:gd name="T19" fmla="*/ 964869 h 1130300"/>
                <a:gd name="T20" fmla="*/ 9639 w 27940"/>
                <a:gd name="T21" fmla="*/ 882154 h 1130300"/>
                <a:gd name="T22" fmla="*/ 10337 w 27940"/>
                <a:gd name="T23" fmla="*/ 882218 h 1130300"/>
                <a:gd name="T24" fmla="*/ 12890 w 27940"/>
                <a:gd name="T25" fmla="*/ 832485 h 1130300"/>
                <a:gd name="T26" fmla="*/ 13195 w 27940"/>
                <a:gd name="T27" fmla="*/ 833513 h 1130300"/>
                <a:gd name="T28" fmla="*/ 18427 w 27940"/>
                <a:gd name="T29" fmla="*/ 355 h 1130300"/>
                <a:gd name="T30" fmla="*/ 18059 w 27940"/>
                <a:gd name="T31" fmla="*/ 101 h 1130300"/>
                <a:gd name="T32" fmla="*/ 17513 w 27940"/>
                <a:gd name="T33" fmla="*/ 622 h 1130300"/>
                <a:gd name="T34" fmla="*/ 17741 w 27940"/>
                <a:gd name="T35" fmla="*/ 1333 h 1130300"/>
                <a:gd name="T36" fmla="*/ 18580 w 27940"/>
                <a:gd name="T37" fmla="*/ 1168 h 1130300"/>
                <a:gd name="T38" fmla="*/ 18669 w 27940"/>
                <a:gd name="T39" fmla="*/ 31737 h 1130300"/>
                <a:gd name="T40" fmla="*/ 17716 w 27940"/>
                <a:gd name="T41" fmla="*/ 32067 h 1130300"/>
                <a:gd name="T42" fmla="*/ 18719 w 27940"/>
                <a:gd name="T43" fmla="*/ 9258 h 1130300"/>
                <a:gd name="T44" fmla="*/ 18084 w 27940"/>
                <a:gd name="T45" fmla="*/ 8699 h 1130300"/>
                <a:gd name="T46" fmla="*/ 17386 w 27940"/>
                <a:gd name="T47" fmla="*/ 9156 h 1130300"/>
                <a:gd name="T48" fmla="*/ 17754 w 27940"/>
                <a:gd name="T49" fmla="*/ 9931 h 1130300"/>
                <a:gd name="T50" fmla="*/ 18237 w 27940"/>
                <a:gd name="T51" fmla="*/ 9969 h 1130300"/>
                <a:gd name="T52" fmla="*/ 18719 w 27940"/>
                <a:gd name="T53" fmla="*/ 9258 h 1130300"/>
                <a:gd name="T54" fmla="*/ 20739 w 27940"/>
                <a:gd name="T55" fmla="*/ 48679 h 1130300"/>
                <a:gd name="T56" fmla="*/ 19037 w 27940"/>
                <a:gd name="T57" fmla="*/ 48006 h 1130300"/>
                <a:gd name="T58" fmla="*/ 17767 w 27940"/>
                <a:gd name="T59" fmla="*/ 51003 h 1130300"/>
                <a:gd name="T60" fmla="*/ 19380 w 27940"/>
                <a:gd name="T61" fmla="*/ 52311 h 1130300"/>
                <a:gd name="T62" fmla="*/ 20955 w 27940"/>
                <a:gd name="T63" fmla="*/ 50901 h 1130300"/>
                <a:gd name="T64" fmla="*/ 22275 w 27940"/>
                <a:gd name="T65" fmla="*/ 697738 h 1130300"/>
                <a:gd name="T66" fmla="*/ 21348 w 27940"/>
                <a:gd name="T67" fmla="*/ 690143 h 1130300"/>
                <a:gd name="T68" fmla="*/ 19469 w 27940"/>
                <a:gd name="T69" fmla="*/ 691197 h 1130300"/>
                <a:gd name="T70" fmla="*/ 18351 w 27940"/>
                <a:gd name="T71" fmla="*/ 694778 h 1130300"/>
                <a:gd name="T72" fmla="*/ 18224 w 27940"/>
                <a:gd name="T73" fmla="*/ 697776 h 1130300"/>
                <a:gd name="T74" fmla="*/ 19037 w 27940"/>
                <a:gd name="T75" fmla="*/ 700963 h 1130300"/>
                <a:gd name="T76" fmla="*/ 21463 w 27940"/>
                <a:gd name="T77" fmla="*/ 702398 h 1130300"/>
                <a:gd name="T78" fmla="*/ 22275 w 27940"/>
                <a:gd name="T79" fmla="*/ 697738 h 1130300"/>
                <a:gd name="T80" fmla="*/ 23939 w 27940"/>
                <a:gd name="T81" fmla="*/ 194322 h 1130300"/>
                <a:gd name="T82" fmla="*/ 23545 w 27940"/>
                <a:gd name="T83" fmla="*/ 194068 h 1130300"/>
                <a:gd name="T84" fmla="*/ 23050 w 27940"/>
                <a:gd name="T85" fmla="*/ 194246 h 1130300"/>
                <a:gd name="T86" fmla="*/ 22669 w 27940"/>
                <a:gd name="T87" fmla="*/ 195097 h 1130300"/>
                <a:gd name="T88" fmla="*/ 23393 w 27940"/>
                <a:gd name="T89" fmla="*/ 196202 h 1130300"/>
                <a:gd name="T90" fmla="*/ 24180 w 27940"/>
                <a:gd name="T91" fmla="*/ 194995 h 1130300"/>
                <a:gd name="T92" fmla="*/ 25869 w 27940"/>
                <a:gd name="T93" fmla="*/ 613359 h 1130300"/>
                <a:gd name="T94" fmla="*/ 25717 w 27940"/>
                <a:gd name="T95" fmla="*/ 607390 h 1130300"/>
                <a:gd name="T96" fmla="*/ 24790 w 27940"/>
                <a:gd name="T97" fmla="*/ 603681 h 1130300"/>
                <a:gd name="T98" fmla="*/ 23456 w 27940"/>
                <a:gd name="T99" fmla="*/ 603262 h 1130300"/>
                <a:gd name="T100" fmla="*/ 21183 w 27940"/>
                <a:gd name="T101" fmla="*/ 605053 h 1130300"/>
                <a:gd name="T102" fmla="*/ 18859 w 27940"/>
                <a:gd name="T103" fmla="*/ 610450 h 1130300"/>
                <a:gd name="T104" fmla="*/ 21653 w 27940"/>
                <a:gd name="T105" fmla="*/ 614756 h 1130300"/>
                <a:gd name="T106" fmla="*/ 27838 w 27940"/>
                <a:gd name="T107" fmla="*/ 367411 h 1130300"/>
                <a:gd name="T108" fmla="*/ 25920 w 27940"/>
                <a:gd name="T109" fmla="*/ 364909 h 1130300"/>
                <a:gd name="T110" fmla="*/ 25120 w 27940"/>
                <a:gd name="T111" fmla="*/ 365544 h 1130300"/>
                <a:gd name="T112" fmla="*/ 25615 w 27940"/>
                <a:gd name="T113" fmla="*/ 368973 h 1130300"/>
                <a:gd name="T114" fmla="*/ 27254 w 27940"/>
                <a:gd name="T115" fmla="*/ 368020 h 11303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sp>
        <p:nvSpPr>
          <p:cNvPr id="6" name="Title 5"/>
          <p:cNvSpPr>
            <a:spLocks noGrp="1"/>
          </p:cNvSpPr>
          <p:nvPr>
            <p:ph type="title"/>
          </p:nvPr>
        </p:nvSpPr>
        <p:spPr>
          <a:xfrm>
            <a:off x="2166247" y="1423344"/>
            <a:ext cx="7859507" cy="687368"/>
          </a:xfrm>
        </p:spPr>
        <p:txBody>
          <a:bodyPr lIns="0" rIns="0" bIns="0" anchor="t" anchorCtr="0">
            <a:spAutoFit/>
          </a:bodyPr>
          <a:lstStyle>
            <a:lvl1pPr marL="8732" algn="ctr">
              <a:lnSpc>
                <a:spcPts val="4997"/>
              </a:lnSpc>
              <a:spcBef>
                <a:spcPts val="531"/>
              </a:spcBef>
              <a:defRPr sz="4366" b="1" i="0" cap="none" baseline="0">
                <a:solidFill>
                  <a:schemeClr val="tx1"/>
                </a:solidFill>
                <a:latin typeface="Barlow SemiBold" panose="00000700000000000000" pitchFamily="2" charset="0"/>
              </a:defRPr>
            </a:lvl1pPr>
          </a:lstStyle>
          <a:p>
            <a:r>
              <a:rPr lang="en-US"/>
              <a:t>Click to edit Master title style</a:t>
            </a:r>
            <a:endParaRPr lang="en-GB"/>
          </a:p>
        </p:txBody>
      </p:sp>
      <p:sp>
        <p:nvSpPr>
          <p:cNvPr id="7" name="Slide Number Placeholder 8">
            <a:extLst>
              <a:ext uri="{FF2B5EF4-FFF2-40B4-BE49-F238E27FC236}">
                <a16:creationId xmlns:a16="http://schemas.microsoft.com/office/drawing/2014/main" id="{44D4AEA8-A24E-7285-774C-093A234CFE80}"/>
              </a:ext>
            </a:extLst>
          </p:cNvPr>
          <p:cNvSpPr>
            <a:spLocks noGrp="1"/>
          </p:cNvSpPr>
          <p:nvPr>
            <p:ph type="sldNum" sz="quarter" idx="10"/>
          </p:nvPr>
        </p:nvSpPr>
        <p:spPr/>
        <p:txBody>
          <a:bodyPr/>
          <a:lstStyle>
            <a:lvl1pPr>
              <a:defRPr>
                <a:solidFill>
                  <a:schemeClr val="tx1"/>
                </a:solidFill>
              </a:defRPr>
            </a:lvl1pPr>
          </a:lstStyle>
          <a:p>
            <a:pPr>
              <a:defRPr/>
            </a:pPr>
            <a:fld id="{B2E99A24-A66E-4752-BC56-23B650740680}" type="slidenum">
              <a:rPr lang="en-GB"/>
              <a:pPr>
                <a:defRPr/>
              </a:pPr>
              <a:t>‹#›</a:t>
            </a:fld>
            <a:endParaRPr lang="en-GB"/>
          </a:p>
        </p:txBody>
      </p:sp>
    </p:spTree>
    <p:extLst>
      <p:ext uri="{BB962C8B-B14F-4D97-AF65-F5344CB8AC3E}">
        <p14:creationId xmlns:p14="http://schemas.microsoft.com/office/powerpoint/2010/main" val="2808693433"/>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STATEMENT &amp; UP ARROW WHITE">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8F4E2C9C-8491-A3E6-B6CA-BD8F38E46224}"/>
              </a:ext>
            </a:extLst>
          </p:cNvPr>
          <p:cNvGrpSpPr>
            <a:grpSpLocks/>
          </p:cNvGrpSpPr>
          <p:nvPr userDrawn="1"/>
        </p:nvGrpSpPr>
        <p:grpSpPr bwMode="auto">
          <a:xfrm>
            <a:off x="5360475" y="4708377"/>
            <a:ext cx="1474901" cy="2148660"/>
            <a:chOff x="8835831" y="7765256"/>
            <a:chExt cx="2432685" cy="3543300"/>
          </a:xfrm>
        </p:grpSpPr>
        <p:sp>
          <p:nvSpPr>
            <p:cNvPr id="3" name="object 6">
              <a:extLst>
                <a:ext uri="{FF2B5EF4-FFF2-40B4-BE49-F238E27FC236}">
                  <a16:creationId xmlns:a16="http://schemas.microsoft.com/office/drawing/2014/main" id="{9664B59C-E207-95B1-7F78-A7588B7A8AAD}"/>
                </a:ext>
              </a:extLst>
            </p:cNvPr>
            <p:cNvSpPr>
              <a:spLocks/>
            </p:cNvSpPr>
            <p:nvPr/>
          </p:nvSpPr>
          <p:spPr bwMode="auto">
            <a:xfrm>
              <a:off x="8835821" y="7765268"/>
              <a:ext cx="2432685" cy="3543300"/>
            </a:xfrm>
            <a:custGeom>
              <a:avLst/>
              <a:gdLst>
                <a:gd name="T0" fmla="*/ 523455 w 2432684"/>
                <a:gd name="T1" fmla="*/ 663917 h 3543300"/>
                <a:gd name="T2" fmla="*/ 725004 w 2432684"/>
                <a:gd name="T3" fmla="*/ 471246 h 3543300"/>
                <a:gd name="T4" fmla="*/ 925601 w 2432684"/>
                <a:gd name="T5" fmla="*/ 3233648 h 3543300"/>
                <a:gd name="T6" fmla="*/ 935482 w 2432684"/>
                <a:gd name="T7" fmla="*/ 3064662 h 3543300"/>
                <a:gd name="T8" fmla="*/ 927950 w 2432684"/>
                <a:gd name="T9" fmla="*/ 2752483 h 3543300"/>
                <a:gd name="T10" fmla="*/ 935075 w 2432684"/>
                <a:gd name="T11" fmla="*/ 275932 h 3543300"/>
                <a:gd name="T12" fmla="*/ 955040 w 2432684"/>
                <a:gd name="T13" fmla="*/ 2266975 h 3543300"/>
                <a:gd name="T14" fmla="*/ 979538 w 2432684"/>
                <a:gd name="T15" fmla="*/ 245656 h 3543300"/>
                <a:gd name="T16" fmla="*/ 1463677 w 2432684"/>
                <a:gd name="T17" fmla="*/ 3225800 h 3543300"/>
                <a:gd name="T18" fmla="*/ 1463829 w 2432684"/>
                <a:gd name="T19" fmla="*/ 3041129 h 3543300"/>
                <a:gd name="T20" fmla="*/ 1463816 w 2432684"/>
                <a:gd name="T21" fmla="*/ 2555532 h 3543300"/>
                <a:gd name="T22" fmla="*/ 1486029 w 2432684"/>
                <a:gd name="T23" fmla="*/ 2330005 h 3543300"/>
                <a:gd name="T24" fmla="*/ 1488099 w 2432684"/>
                <a:gd name="T25" fmla="*/ 900239 h 3543300"/>
                <a:gd name="T26" fmla="*/ 1595858 w 2432684"/>
                <a:gd name="T27" fmla="*/ 319455 h 3543300"/>
                <a:gd name="T28" fmla="*/ 2251496 w 2432684"/>
                <a:gd name="T29" fmla="*/ 990600 h 3543300"/>
                <a:gd name="T30" fmla="*/ 2093444 w 2432684"/>
                <a:gd name="T31" fmla="*/ 800100 h 3543300"/>
                <a:gd name="T32" fmla="*/ 1992505 w 2432684"/>
                <a:gd name="T33" fmla="*/ 876300 h 3543300"/>
                <a:gd name="T34" fmla="*/ 1901268 w 2432684"/>
                <a:gd name="T35" fmla="*/ 774700 h 3543300"/>
                <a:gd name="T36" fmla="*/ 1783844 w 2432684"/>
                <a:gd name="T37" fmla="*/ 660400 h 3543300"/>
                <a:gd name="T38" fmla="*/ 1695655 w 2432684"/>
                <a:gd name="T39" fmla="*/ 419100 h 3543300"/>
                <a:gd name="T40" fmla="*/ 1620585 w 2432684"/>
                <a:gd name="T41" fmla="*/ 355600 h 3543300"/>
                <a:gd name="T42" fmla="*/ 1459828 w 2432684"/>
                <a:gd name="T43" fmla="*/ 1295400 h 3543300"/>
                <a:gd name="T44" fmla="*/ 1433324 w 2432684"/>
                <a:gd name="T45" fmla="*/ 2413000 h 3543300"/>
                <a:gd name="T46" fmla="*/ 1430110 w 2432684"/>
                <a:gd name="T47" fmla="*/ 2463800 h 3543300"/>
                <a:gd name="T48" fmla="*/ 1436753 w 2432684"/>
                <a:gd name="T49" fmla="*/ 190500 h 3543300"/>
                <a:gd name="T50" fmla="*/ 1363131 w 2432684"/>
                <a:gd name="T51" fmla="*/ 127000 h 3543300"/>
                <a:gd name="T52" fmla="*/ 1306768 w 2432684"/>
                <a:gd name="T53" fmla="*/ 2286000 h 3543300"/>
                <a:gd name="T54" fmla="*/ 1278130 w 2432684"/>
                <a:gd name="T55" fmla="*/ 3314700 h 3543300"/>
                <a:gd name="T56" fmla="*/ 1275437 w 2432684"/>
                <a:gd name="T57" fmla="*/ 2895600 h 3543300"/>
                <a:gd name="T58" fmla="*/ 1305892 w 2432684"/>
                <a:gd name="T59" fmla="*/ 2108200 h 3543300"/>
                <a:gd name="T60" fmla="*/ 1306489 w 2432684"/>
                <a:gd name="T61" fmla="*/ 1790700 h 3543300"/>
                <a:gd name="T62" fmla="*/ 1289687 w 2432684"/>
                <a:gd name="T63" fmla="*/ 1130300 h 3543300"/>
                <a:gd name="T64" fmla="*/ 1108113 w 2432684"/>
                <a:gd name="T65" fmla="*/ 3263900 h 3543300"/>
                <a:gd name="T66" fmla="*/ 1116863 w 2432684"/>
                <a:gd name="T67" fmla="*/ 2476500 h 3543300"/>
                <a:gd name="T68" fmla="*/ 1134313 w 2432684"/>
                <a:gd name="T69" fmla="*/ 1841500 h 3543300"/>
                <a:gd name="T70" fmla="*/ 1129792 w 2432684"/>
                <a:gd name="T71" fmla="*/ 92316 h 3543300"/>
                <a:gd name="T72" fmla="*/ 1105293 w 2432684"/>
                <a:gd name="T73" fmla="*/ 127660 h 3543300"/>
                <a:gd name="T74" fmla="*/ 1077391 w 2432684"/>
                <a:gd name="T75" fmla="*/ 2984500 h 3543300"/>
                <a:gd name="T76" fmla="*/ 1104417 w 2432684"/>
                <a:gd name="T77" fmla="*/ 2298700 h 3543300"/>
                <a:gd name="T78" fmla="*/ 1078306 w 2432684"/>
                <a:gd name="T79" fmla="*/ 165100 h 3543300"/>
                <a:gd name="T80" fmla="*/ 980490 w 2432684"/>
                <a:gd name="T81" fmla="*/ 3429000 h 3543300"/>
                <a:gd name="T82" fmla="*/ 990587 w 2432684"/>
                <a:gd name="T83" fmla="*/ 2590800 h 3543300"/>
                <a:gd name="T84" fmla="*/ 1000747 w 2432684"/>
                <a:gd name="T85" fmla="*/ 1574800 h 3543300"/>
                <a:gd name="T86" fmla="*/ 1009815 w 2432684"/>
                <a:gd name="T87" fmla="*/ 1524000 h 3543300"/>
                <a:gd name="T88" fmla="*/ 979449 w 2432684"/>
                <a:gd name="T89" fmla="*/ 1117600 h 3543300"/>
                <a:gd name="T90" fmla="*/ 879462 w 2432684"/>
                <a:gd name="T91" fmla="*/ 355600 h 3543300"/>
                <a:gd name="T92" fmla="*/ 667893 w 2432684"/>
                <a:gd name="T93" fmla="*/ 685800 h 3543300"/>
                <a:gd name="T94" fmla="*/ 332447 w 2432684"/>
                <a:gd name="T95" fmla="*/ 850900 h 3543300"/>
                <a:gd name="T96" fmla="*/ 165887 w 2432684"/>
                <a:gd name="T97" fmla="*/ 1358900 h 3543300"/>
                <a:gd name="T98" fmla="*/ 952373 w 2432684"/>
                <a:gd name="T99" fmla="*/ 1104900 h 3543300"/>
                <a:gd name="T100" fmla="*/ 971550 w 2432684"/>
                <a:gd name="T101" fmla="*/ 2120900 h 3543300"/>
                <a:gd name="T102" fmla="*/ 938834 w 2432684"/>
                <a:gd name="T103" fmla="*/ 3200400 h 3543300"/>
                <a:gd name="T104" fmla="*/ 1336994 w 2432684"/>
                <a:gd name="T105" fmla="*/ 3149600 h 3543300"/>
                <a:gd name="T106" fmla="*/ 1379564 w 2432684"/>
                <a:gd name="T107" fmla="*/ 2171700 h 3543300"/>
                <a:gd name="T108" fmla="*/ 1367969 w 2432684"/>
                <a:gd name="T109" fmla="*/ 1270000 h 3543300"/>
                <a:gd name="T110" fmla="*/ 1384175 w 2432684"/>
                <a:gd name="T111" fmla="*/ 2209800 h 3543300"/>
                <a:gd name="T112" fmla="*/ 1358343 w 2432684"/>
                <a:gd name="T113" fmla="*/ 2997200 h 3543300"/>
                <a:gd name="T114" fmla="*/ 1434517 w 2432684"/>
                <a:gd name="T115" fmla="*/ 3263900 h 3543300"/>
                <a:gd name="T116" fmla="*/ 1465937 w 2432684"/>
                <a:gd name="T117" fmla="*/ 2362200 h 3543300"/>
                <a:gd name="T118" fmla="*/ 1482777 w 2432684"/>
                <a:gd name="T119" fmla="*/ 1934540 h 3543300"/>
                <a:gd name="T120" fmla="*/ 1494411 w 2432684"/>
                <a:gd name="T121" fmla="*/ 1938070 h 3543300"/>
                <a:gd name="T122" fmla="*/ 1478751 w 2432684"/>
                <a:gd name="T123" fmla="*/ 1295400 h 3543300"/>
                <a:gd name="T124" fmla="*/ 1858278 w 2432684"/>
                <a:gd name="T125" fmla="*/ 1181100 h 35433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4" name="object 7">
              <a:extLst>
                <a:ext uri="{FF2B5EF4-FFF2-40B4-BE49-F238E27FC236}">
                  <a16:creationId xmlns:a16="http://schemas.microsoft.com/office/drawing/2014/main" id="{6AA1381B-4636-AD69-A69F-C31C3D2BE272}"/>
                </a:ext>
              </a:extLst>
            </p:cNvPr>
            <p:cNvSpPr>
              <a:spLocks/>
            </p:cNvSpPr>
            <p:nvPr/>
          </p:nvSpPr>
          <p:spPr bwMode="auto">
            <a:xfrm>
              <a:off x="9189186" y="7782045"/>
              <a:ext cx="1139190" cy="3393440"/>
            </a:xfrm>
            <a:custGeom>
              <a:avLst/>
              <a:gdLst>
                <a:gd name="T0" fmla="*/ 45631 w 1139190"/>
                <a:gd name="T1" fmla="*/ 759637 h 3393440"/>
                <a:gd name="T2" fmla="*/ 59334 w 1139190"/>
                <a:gd name="T3" fmla="*/ 748715 h 3393440"/>
                <a:gd name="T4" fmla="*/ 107530 w 1139190"/>
                <a:gd name="T5" fmla="*/ 703313 h 3393440"/>
                <a:gd name="T6" fmla="*/ 119545 w 1139190"/>
                <a:gd name="T7" fmla="*/ 689483 h 3393440"/>
                <a:gd name="T8" fmla="*/ 132105 w 1139190"/>
                <a:gd name="T9" fmla="*/ 677684 h 3393440"/>
                <a:gd name="T10" fmla="*/ 186397 w 1139190"/>
                <a:gd name="T11" fmla="*/ 630936 h 3393440"/>
                <a:gd name="T12" fmla="*/ 324840 w 1139190"/>
                <a:gd name="T13" fmla="*/ 499592 h 3393440"/>
                <a:gd name="T14" fmla="*/ 328574 w 1139190"/>
                <a:gd name="T15" fmla="*/ 498830 h 3393440"/>
                <a:gd name="T16" fmla="*/ 388569 w 1139190"/>
                <a:gd name="T17" fmla="*/ 440105 h 3393440"/>
                <a:gd name="T18" fmla="*/ 494423 w 1139190"/>
                <a:gd name="T19" fmla="*/ 344779 h 3393440"/>
                <a:gd name="T20" fmla="*/ 544855 w 1139190"/>
                <a:gd name="T21" fmla="*/ 301294 h 3393440"/>
                <a:gd name="T22" fmla="*/ 552386 w 1139190"/>
                <a:gd name="T23" fmla="*/ 293928 h 3393440"/>
                <a:gd name="T24" fmla="*/ 555256 w 1139190"/>
                <a:gd name="T25" fmla="*/ 291299 h 3393440"/>
                <a:gd name="T26" fmla="*/ 573862 w 1139190"/>
                <a:gd name="T27" fmla="*/ 2994126 h 3393440"/>
                <a:gd name="T28" fmla="*/ 574395 w 1139190"/>
                <a:gd name="T29" fmla="*/ 3195053 h 3393440"/>
                <a:gd name="T30" fmla="*/ 573747 w 1139190"/>
                <a:gd name="T31" fmla="*/ 3197949 h 3393440"/>
                <a:gd name="T32" fmla="*/ 573468 w 1139190"/>
                <a:gd name="T33" fmla="*/ 3216224 h 3393440"/>
                <a:gd name="T34" fmla="*/ 575437 w 1139190"/>
                <a:gd name="T35" fmla="*/ 2926804 h 3393440"/>
                <a:gd name="T36" fmla="*/ 577989 w 1139190"/>
                <a:gd name="T37" fmla="*/ 3247936 h 3393440"/>
                <a:gd name="T38" fmla="*/ 579107 w 1139190"/>
                <a:gd name="T39" fmla="*/ 3391611 h 3393440"/>
                <a:gd name="T40" fmla="*/ 580085 w 1139190"/>
                <a:gd name="T41" fmla="*/ 2640482 h 3393440"/>
                <a:gd name="T42" fmla="*/ 581482 w 1139190"/>
                <a:gd name="T43" fmla="*/ 2905201 h 3393440"/>
                <a:gd name="T44" fmla="*/ 582371 w 1139190"/>
                <a:gd name="T45" fmla="*/ 3017278 h 3393440"/>
                <a:gd name="T46" fmla="*/ 585343 w 1139190"/>
                <a:gd name="T47" fmla="*/ 2813316 h 3393440"/>
                <a:gd name="T48" fmla="*/ 594347 w 1139190"/>
                <a:gd name="T49" fmla="*/ 2399500 h 3393440"/>
                <a:gd name="T50" fmla="*/ 601154 w 1139190"/>
                <a:gd name="T51" fmla="*/ 981113 h 3393440"/>
                <a:gd name="T52" fmla="*/ 601421 w 1139190"/>
                <a:gd name="T53" fmla="*/ 1061110 h 3393440"/>
                <a:gd name="T54" fmla="*/ 601853 w 1139190"/>
                <a:gd name="T55" fmla="*/ 2389124 h 3393440"/>
                <a:gd name="T56" fmla="*/ 602576 w 1139190"/>
                <a:gd name="T57" fmla="*/ 1222743 h 3393440"/>
                <a:gd name="T58" fmla="*/ 606145 w 1139190"/>
                <a:gd name="T59" fmla="*/ 2264206 h 3393440"/>
                <a:gd name="T60" fmla="*/ 644436 w 1139190"/>
                <a:gd name="T61" fmla="*/ 2454668 h 3393440"/>
                <a:gd name="T62" fmla="*/ 644791 w 1139190"/>
                <a:gd name="T63" fmla="*/ 2495981 h 3393440"/>
                <a:gd name="T64" fmla="*/ 642569 w 1139190"/>
                <a:gd name="T65" fmla="*/ 2408339 h 3393440"/>
                <a:gd name="T66" fmla="*/ 649909 w 1139190"/>
                <a:gd name="T67" fmla="*/ 2348661 h 3393440"/>
                <a:gd name="T68" fmla="*/ 648614 w 1139190"/>
                <a:gd name="T69" fmla="*/ 2358885 h 3393440"/>
                <a:gd name="T70" fmla="*/ 655751 w 1139190"/>
                <a:gd name="T71" fmla="*/ 2232533 h 3393440"/>
                <a:gd name="T72" fmla="*/ 785241 w 1139190"/>
                <a:gd name="T73" fmla="*/ 1680679 h 3393440"/>
                <a:gd name="T74" fmla="*/ 785888 w 1139190"/>
                <a:gd name="T75" fmla="*/ 1796199 h 3393440"/>
                <a:gd name="T76" fmla="*/ 786130 w 1139190"/>
                <a:gd name="T77" fmla="*/ 1798205 h 3393440"/>
                <a:gd name="T78" fmla="*/ 823633 w 1139190"/>
                <a:gd name="T79" fmla="*/ 17691 h 3393440"/>
                <a:gd name="T80" fmla="*/ 826223 w 1139190"/>
                <a:gd name="T81" fmla="*/ 14859 h 3393440"/>
                <a:gd name="T82" fmla="*/ 831659 w 1139190"/>
                <a:gd name="T83" fmla="*/ 9499 h 3393440"/>
                <a:gd name="T84" fmla="*/ 839647 w 1139190"/>
                <a:gd name="T85" fmla="*/ 4089 h 3393440"/>
                <a:gd name="T86" fmla="*/ 842721 w 1139190"/>
                <a:gd name="T87" fmla="*/ 1371 h 3393440"/>
                <a:gd name="T88" fmla="*/ 923213 w 1139190"/>
                <a:gd name="T89" fmla="*/ 2953372 h 3393440"/>
                <a:gd name="T90" fmla="*/ 988542 w 1139190"/>
                <a:gd name="T91" fmla="*/ 3119780 h 3393440"/>
                <a:gd name="T92" fmla="*/ 1086916 w 1139190"/>
                <a:gd name="T93" fmla="*/ 2889008 h 3393440"/>
                <a:gd name="T94" fmla="*/ 1086878 w 1139190"/>
                <a:gd name="T95" fmla="*/ 2906306 h 3393440"/>
                <a:gd name="T96" fmla="*/ 1087031 w 1139190"/>
                <a:gd name="T97" fmla="*/ 2880245 h 3393440"/>
                <a:gd name="T98" fmla="*/ 1116761 w 1139190"/>
                <a:gd name="T99" fmla="*/ 1938185 h 3393440"/>
                <a:gd name="T100" fmla="*/ 1117676 w 1139190"/>
                <a:gd name="T101" fmla="*/ 1874481 h 3393440"/>
                <a:gd name="T102" fmla="*/ 1131544 w 1139190"/>
                <a:gd name="T103" fmla="*/ 1178712 h 3393440"/>
                <a:gd name="T104" fmla="*/ 1130846 w 1139190"/>
                <a:gd name="T105" fmla="*/ 1155954 h 3393440"/>
                <a:gd name="T106" fmla="*/ 1133271 w 1139190"/>
                <a:gd name="T107" fmla="*/ 1089494 h 3393440"/>
                <a:gd name="T108" fmla="*/ 1133830 w 1139190"/>
                <a:gd name="T109" fmla="*/ 1253553 h 3393440"/>
                <a:gd name="T110" fmla="*/ 1132382 w 1139190"/>
                <a:gd name="T111" fmla="*/ 977226 h 3393440"/>
                <a:gd name="T112" fmla="*/ 1133284 w 1139190"/>
                <a:gd name="T113" fmla="*/ 916406 h 3393440"/>
                <a:gd name="T114" fmla="*/ 1136916 w 1139190"/>
                <a:gd name="T115" fmla="*/ 834390 h 3393440"/>
                <a:gd name="T116" fmla="*/ 1134808 w 1139190"/>
                <a:gd name="T117" fmla="*/ 857669 h 33934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lnTo>
                    <a:pt x="581647" y="2638983"/>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lnTo>
                    <a:pt x="826223" y="14859"/>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5" name="object 8">
              <a:extLst>
                <a:ext uri="{FF2B5EF4-FFF2-40B4-BE49-F238E27FC236}">
                  <a16:creationId xmlns:a16="http://schemas.microsoft.com/office/drawing/2014/main" id="{4703FB23-652A-FB57-ADD3-EC4CBEABA73A}"/>
                </a:ext>
              </a:extLst>
            </p:cNvPr>
            <p:cNvSpPr>
              <a:spLocks/>
            </p:cNvSpPr>
            <p:nvPr/>
          </p:nvSpPr>
          <p:spPr bwMode="auto">
            <a:xfrm>
              <a:off x="9949370" y="9345085"/>
              <a:ext cx="27940" cy="1130300"/>
            </a:xfrm>
            <a:custGeom>
              <a:avLst/>
              <a:gdLst>
                <a:gd name="T0" fmla="*/ 2654 w 27940"/>
                <a:gd name="T1" fmla="*/ 1129195 h 1130300"/>
                <a:gd name="T2" fmla="*/ 647 w 27940"/>
                <a:gd name="T3" fmla="*/ 1127417 h 1130300"/>
                <a:gd name="T4" fmla="*/ 12 w 27940"/>
                <a:gd name="T5" fmla="*/ 1128953 h 1130300"/>
                <a:gd name="T6" fmla="*/ 1879 w 27940"/>
                <a:gd name="T7" fmla="*/ 1129309 h 1130300"/>
                <a:gd name="T8" fmla="*/ 3454 w 27940"/>
                <a:gd name="T9" fmla="*/ 1129499 h 1130300"/>
                <a:gd name="T10" fmla="*/ 3187 w 27940"/>
                <a:gd name="T11" fmla="*/ 1129792 h 1130300"/>
                <a:gd name="T12" fmla="*/ 7962 w 27940"/>
                <a:gd name="T13" fmla="*/ 964869 h 1130300"/>
                <a:gd name="T14" fmla="*/ 7747 w 27940"/>
                <a:gd name="T15" fmla="*/ 965555 h 1130300"/>
                <a:gd name="T16" fmla="*/ 7416 w 27940"/>
                <a:gd name="T17" fmla="*/ 967562 h 1130300"/>
                <a:gd name="T18" fmla="*/ 7962 w 27940"/>
                <a:gd name="T19" fmla="*/ 964869 h 1130300"/>
                <a:gd name="T20" fmla="*/ 9639 w 27940"/>
                <a:gd name="T21" fmla="*/ 882154 h 1130300"/>
                <a:gd name="T22" fmla="*/ 10337 w 27940"/>
                <a:gd name="T23" fmla="*/ 882218 h 1130300"/>
                <a:gd name="T24" fmla="*/ 12890 w 27940"/>
                <a:gd name="T25" fmla="*/ 832485 h 1130300"/>
                <a:gd name="T26" fmla="*/ 13195 w 27940"/>
                <a:gd name="T27" fmla="*/ 833513 h 1130300"/>
                <a:gd name="T28" fmla="*/ 18427 w 27940"/>
                <a:gd name="T29" fmla="*/ 355 h 1130300"/>
                <a:gd name="T30" fmla="*/ 18059 w 27940"/>
                <a:gd name="T31" fmla="*/ 101 h 1130300"/>
                <a:gd name="T32" fmla="*/ 17513 w 27940"/>
                <a:gd name="T33" fmla="*/ 622 h 1130300"/>
                <a:gd name="T34" fmla="*/ 17741 w 27940"/>
                <a:gd name="T35" fmla="*/ 1333 h 1130300"/>
                <a:gd name="T36" fmla="*/ 18580 w 27940"/>
                <a:gd name="T37" fmla="*/ 1168 h 1130300"/>
                <a:gd name="T38" fmla="*/ 18669 w 27940"/>
                <a:gd name="T39" fmla="*/ 31737 h 1130300"/>
                <a:gd name="T40" fmla="*/ 17716 w 27940"/>
                <a:gd name="T41" fmla="*/ 32067 h 1130300"/>
                <a:gd name="T42" fmla="*/ 18719 w 27940"/>
                <a:gd name="T43" fmla="*/ 9258 h 1130300"/>
                <a:gd name="T44" fmla="*/ 18084 w 27940"/>
                <a:gd name="T45" fmla="*/ 8699 h 1130300"/>
                <a:gd name="T46" fmla="*/ 17386 w 27940"/>
                <a:gd name="T47" fmla="*/ 9156 h 1130300"/>
                <a:gd name="T48" fmla="*/ 17754 w 27940"/>
                <a:gd name="T49" fmla="*/ 9931 h 1130300"/>
                <a:gd name="T50" fmla="*/ 18237 w 27940"/>
                <a:gd name="T51" fmla="*/ 9969 h 1130300"/>
                <a:gd name="T52" fmla="*/ 18719 w 27940"/>
                <a:gd name="T53" fmla="*/ 9258 h 1130300"/>
                <a:gd name="T54" fmla="*/ 20739 w 27940"/>
                <a:gd name="T55" fmla="*/ 48679 h 1130300"/>
                <a:gd name="T56" fmla="*/ 19037 w 27940"/>
                <a:gd name="T57" fmla="*/ 48006 h 1130300"/>
                <a:gd name="T58" fmla="*/ 17767 w 27940"/>
                <a:gd name="T59" fmla="*/ 51003 h 1130300"/>
                <a:gd name="T60" fmla="*/ 19380 w 27940"/>
                <a:gd name="T61" fmla="*/ 52311 h 1130300"/>
                <a:gd name="T62" fmla="*/ 20955 w 27940"/>
                <a:gd name="T63" fmla="*/ 50901 h 1130300"/>
                <a:gd name="T64" fmla="*/ 22275 w 27940"/>
                <a:gd name="T65" fmla="*/ 697738 h 1130300"/>
                <a:gd name="T66" fmla="*/ 21348 w 27940"/>
                <a:gd name="T67" fmla="*/ 690143 h 1130300"/>
                <a:gd name="T68" fmla="*/ 19469 w 27940"/>
                <a:gd name="T69" fmla="*/ 691197 h 1130300"/>
                <a:gd name="T70" fmla="*/ 18351 w 27940"/>
                <a:gd name="T71" fmla="*/ 694778 h 1130300"/>
                <a:gd name="T72" fmla="*/ 18224 w 27940"/>
                <a:gd name="T73" fmla="*/ 697776 h 1130300"/>
                <a:gd name="T74" fmla="*/ 19037 w 27940"/>
                <a:gd name="T75" fmla="*/ 700963 h 1130300"/>
                <a:gd name="T76" fmla="*/ 21463 w 27940"/>
                <a:gd name="T77" fmla="*/ 702398 h 1130300"/>
                <a:gd name="T78" fmla="*/ 22275 w 27940"/>
                <a:gd name="T79" fmla="*/ 697738 h 1130300"/>
                <a:gd name="T80" fmla="*/ 23939 w 27940"/>
                <a:gd name="T81" fmla="*/ 194322 h 1130300"/>
                <a:gd name="T82" fmla="*/ 23545 w 27940"/>
                <a:gd name="T83" fmla="*/ 194068 h 1130300"/>
                <a:gd name="T84" fmla="*/ 23050 w 27940"/>
                <a:gd name="T85" fmla="*/ 194246 h 1130300"/>
                <a:gd name="T86" fmla="*/ 22669 w 27940"/>
                <a:gd name="T87" fmla="*/ 195097 h 1130300"/>
                <a:gd name="T88" fmla="*/ 23393 w 27940"/>
                <a:gd name="T89" fmla="*/ 196202 h 1130300"/>
                <a:gd name="T90" fmla="*/ 24180 w 27940"/>
                <a:gd name="T91" fmla="*/ 194995 h 1130300"/>
                <a:gd name="T92" fmla="*/ 25869 w 27940"/>
                <a:gd name="T93" fmla="*/ 613359 h 1130300"/>
                <a:gd name="T94" fmla="*/ 25717 w 27940"/>
                <a:gd name="T95" fmla="*/ 607390 h 1130300"/>
                <a:gd name="T96" fmla="*/ 24790 w 27940"/>
                <a:gd name="T97" fmla="*/ 603681 h 1130300"/>
                <a:gd name="T98" fmla="*/ 23456 w 27940"/>
                <a:gd name="T99" fmla="*/ 603262 h 1130300"/>
                <a:gd name="T100" fmla="*/ 21183 w 27940"/>
                <a:gd name="T101" fmla="*/ 605053 h 1130300"/>
                <a:gd name="T102" fmla="*/ 18859 w 27940"/>
                <a:gd name="T103" fmla="*/ 610450 h 1130300"/>
                <a:gd name="T104" fmla="*/ 21653 w 27940"/>
                <a:gd name="T105" fmla="*/ 614756 h 1130300"/>
                <a:gd name="T106" fmla="*/ 27838 w 27940"/>
                <a:gd name="T107" fmla="*/ 367411 h 1130300"/>
                <a:gd name="T108" fmla="*/ 25920 w 27940"/>
                <a:gd name="T109" fmla="*/ 364909 h 1130300"/>
                <a:gd name="T110" fmla="*/ 25120 w 27940"/>
                <a:gd name="T111" fmla="*/ 365544 h 1130300"/>
                <a:gd name="T112" fmla="*/ 25615 w 27940"/>
                <a:gd name="T113" fmla="*/ 368973 h 1130300"/>
                <a:gd name="T114" fmla="*/ 27254 w 27940"/>
                <a:gd name="T115" fmla="*/ 368020 h 11303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sp>
        <p:nvSpPr>
          <p:cNvPr id="6" name="Title 5"/>
          <p:cNvSpPr>
            <a:spLocks noGrp="1"/>
          </p:cNvSpPr>
          <p:nvPr>
            <p:ph type="title"/>
          </p:nvPr>
        </p:nvSpPr>
        <p:spPr>
          <a:xfrm>
            <a:off x="2166247" y="1423344"/>
            <a:ext cx="7859507" cy="687368"/>
          </a:xfrm>
        </p:spPr>
        <p:txBody>
          <a:bodyPr lIns="0" rIns="0" bIns="0" anchor="t" anchorCtr="0">
            <a:spAutoFit/>
          </a:bodyPr>
          <a:lstStyle>
            <a:lvl1pPr marL="8732" algn="ctr">
              <a:lnSpc>
                <a:spcPts val="4997"/>
              </a:lnSpc>
              <a:spcBef>
                <a:spcPts val="531"/>
              </a:spcBef>
              <a:defRPr sz="4366" b="1" i="0" cap="none" baseline="0">
                <a:solidFill>
                  <a:schemeClr val="bg1"/>
                </a:solidFill>
                <a:latin typeface="Barlow SemiBold" panose="00000700000000000000" pitchFamily="2" charset="0"/>
              </a:defRPr>
            </a:lvl1pPr>
          </a:lstStyle>
          <a:p>
            <a:r>
              <a:rPr lang="en-US"/>
              <a:t>Click to edit Master title style</a:t>
            </a:r>
            <a:endParaRPr lang="en-GB"/>
          </a:p>
        </p:txBody>
      </p:sp>
      <p:sp>
        <p:nvSpPr>
          <p:cNvPr id="7" name="Slide Number Placeholder 8">
            <a:extLst>
              <a:ext uri="{FF2B5EF4-FFF2-40B4-BE49-F238E27FC236}">
                <a16:creationId xmlns:a16="http://schemas.microsoft.com/office/drawing/2014/main" id="{A61FDB26-B964-64A4-837E-7DE03ACBA04A}"/>
              </a:ext>
            </a:extLst>
          </p:cNvPr>
          <p:cNvSpPr>
            <a:spLocks noGrp="1"/>
          </p:cNvSpPr>
          <p:nvPr>
            <p:ph type="sldNum" sz="quarter" idx="10"/>
          </p:nvPr>
        </p:nvSpPr>
        <p:spPr/>
        <p:txBody>
          <a:bodyPr/>
          <a:lstStyle>
            <a:lvl1pPr>
              <a:defRPr/>
            </a:lvl1pPr>
          </a:lstStyle>
          <a:p>
            <a:pPr>
              <a:defRPr/>
            </a:pPr>
            <a:fld id="{55CEC50F-F4EB-4119-B6A7-F441B99B01F6}" type="slidenum">
              <a:rPr lang="en-GB"/>
              <a:pPr>
                <a:defRPr/>
              </a:pPr>
              <a:t>‹#›</a:t>
            </a:fld>
            <a:endParaRPr lang="en-GB"/>
          </a:p>
        </p:txBody>
      </p:sp>
    </p:spTree>
    <p:extLst>
      <p:ext uri="{BB962C8B-B14F-4D97-AF65-F5344CB8AC3E}">
        <p14:creationId xmlns:p14="http://schemas.microsoft.com/office/powerpoint/2010/main" val="3736195863"/>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TEXT &amp; UP ARROW BLACK">
    <p:bg>
      <p:bgPr>
        <a:solidFill>
          <a:schemeClr val="bg1"/>
        </a:solidFill>
        <a:effectLst/>
      </p:bgPr>
    </p:bg>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95A2D8D0-3251-C480-FCF8-ED929083FC0C}"/>
              </a:ext>
            </a:extLst>
          </p:cNvPr>
          <p:cNvGrpSpPr>
            <a:grpSpLocks/>
          </p:cNvGrpSpPr>
          <p:nvPr userDrawn="1"/>
        </p:nvGrpSpPr>
        <p:grpSpPr bwMode="auto">
          <a:xfrm>
            <a:off x="5360475" y="4708377"/>
            <a:ext cx="1474901" cy="2148660"/>
            <a:chOff x="8835831" y="7765256"/>
            <a:chExt cx="2432685" cy="3543300"/>
          </a:xfrm>
        </p:grpSpPr>
        <p:sp>
          <p:nvSpPr>
            <p:cNvPr id="3" name="object 6">
              <a:extLst>
                <a:ext uri="{FF2B5EF4-FFF2-40B4-BE49-F238E27FC236}">
                  <a16:creationId xmlns:a16="http://schemas.microsoft.com/office/drawing/2014/main" id="{41056840-7357-AF42-CC15-8F2A530D179D}"/>
                </a:ext>
              </a:extLst>
            </p:cNvPr>
            <p:cNvSpPr>
              <a:spLocks/>
            </p:cNvSpPr>
            <p:nvPr/>
          </p:nvSpPr>
          <p:spPr bwMode="auto">
            <a:xfrm>
              <a:off x="8835821" y="7765268"/>
              <a:ext cx="2432685" cy="3543300"/>
            </a:xfrm>
            <a:custGeom>
              <a:avLst/>
              <a:gdLst>
                <a:gd name="T0" fmla="*/ 523455 w 2432684"/>
                <a:gd name="T1" fmla="*/ 663917 h 3543300"/>
                <a:gd name="T2" fmla="*/ 725004 w 2432684"/>
                <a:gd name="T3" fmla="*/ 471246 h 3543300"/>
                <a:gd name="T4" fmla="*/ 925601 w 2432684"/>
                <a:gd name="T5" fmla="*/ 3233648 h 3543300"/>
                <a:gd name="T6" fmla="*/ 935482 w 2432684"/>
                <a:gd name="T7" fmla="*/ 3064662 h 3543300"/>
                <a:gd name="T8" fmla="*/ 927950 w 2432684"/>
                <a:gd name="T9" fmla="*/ 2752483 h 3543300"/>
                <a:gd name="T10" fmla="*/ 935075 w 2432684"/>
                <a:gd name="T11" fmla="*/ 275932 h 3543300"/>
                <a:gd name="T12" fmla="*/ 955040 w 2432684"/>
                <a:gd name="T13" fmla="*/ 2266975 h 3543300"/>
                <a:gd name="T14" fmla="*/ 979538 w 2432684"/>
                <a:gd name="T15" fmla="*/ 245656 h 3543300"/>
                <a:gd name="T16" fmla="*/ 1463677 w 2432684"/>
                <a:gd name="T17" fmla="*/ 3225800 h 3543300"/>
                <a:gd name="T18" fmla="*/ 1463829 w 2432684"/>
                <a:gd name="T19" fmla="*/ 3041129 h 3543300"/>
                <a:gd name="T20" fmla="*/ 1463816 w 2432684"/>
                <a:gd name="T21" fmla="*/ 2555532 h 3543300"/>
                <a:gd name="T22" fmla="*/ 1486029 w 2432684"/>
                <a:gd name="T23" fmla="*/ 2330005 h 3543300"/>
                <a:gd name="T24" fmla="*/ 1488099 w 2432684"/>
                <a:gd name="T25" fmla="*/ 900239 h 3543300"/>
                <a:gd name="T26" fmla="*/ 1595858 w 2432684"/>
                <a:gd name="T27" fmla="*/ 319455 h 3543300"/>
                <a:gd name="T28" fmla="*/ 2251496 w 2432684"/>
                <a:gd name="T29" fmla="*/ 990600 h 3543300"/>
                <a:gd name="T30" fmla="*/ 2093444 w 2432684"/>
                <a:gd name="T31" fmla="*/ 800100 h 3543300"/>
                <a:gd name="T32" fmla="*/ 1992505 w 2432684"/>
                <a:gd name="T33" fmla="*/ 876300 h 3543300"/>
                <a:gd name="T34" fmla="*/ 1901268 w 2432684"/>
                <a:gd name="T35" fmla="*/ 774700 h 3543300"/>
                <a:gd name="T36" fmla="*/ 1783844 w 2432684"/>
                <a:gd name="T37" fmla="*/ 660400 h 3543300"/>
                <a:gd name="T38" fmla="*/ 1695655 w 2432684"/>
                <a:gd name="T39" fmla="*/ 419100 h 3543300"/>
                <a:gd name="T40" fmla="*/ 1620585 w 2432684"/>
                <a:gd name="T41" fmla="*/ 355600 h 3543300"/>
                <a:gd name="T42" fmla="*/ 1459828 w 2432684"/>
                <a:gd name="T43" fmla="*/ 1295400 h 3543300"/>
                <a:gd name="T44" fmla="*/ 1433324 w 2432684"/>
                <a:gd name="T45" fmla="*/ 2413000 h 3543300"/>
                <a:gd name="T46" fmla="*/ 1430110 w 2432684"/>
                <a:gd name="T47" fmla="*/ 2463800 h 3543300"/>
                <a:gd name="T48" fmla="*/ 1436753 w 2432684"/>
                <a:gd name="T49" fmla="*/ 190500 h 3543300"/>
                <a:gd name="T50" fmla="*/ 1363131 w 2432684"/>
                <a:gd name="T51" fmla="*/ 127000 h 3543300"/>
                <a:gd name="T52" fmla="*/ 1306768 w 2432684"/>
                <a:gd name="T53" fmla="*/ 2286000 h 3543300"/>
                <a:gd name="T54" fmla="*/ 1278130 w 2432684"/>
                <a:gd name="T55" fmla="*/ 3314700 h 3543300"/>
                <a:gd name="T56" fmla="*/ 1275437 w 2432684"/>
                <a:gd name="T57" fmla="*/ 2895600 h 3543300"/>
                <a:gd name="T58" fmla="*/ 1305892 w 2432684"/>
                <a:gd name="T59" fmla="*/ 2108200 h 3543300"/>
                <a:gd name="T60" fmla="*/ 1306489 w 2432684"/>
                <a:gd name="T61" fmla="*/ 1790700 h 3543300"/>
                <a:gd name="T62" fmla="*/ 1289687 w 2432684"/>
                <a:gd name="T63" fmla="*/ 1130300 h 3543300"/>
                <a:gd name="T64" fmla="*/ 1108113 w 2432684"/>
                <a:gd name="T65" fmla="*/ 3263900 h 3543300"/>
                <a:gd name="T66" fmla="*/ 1116863 w 2432684"/>
                <a:gd name="T67" fmla="*/ 2476500 h 3543300"/>
                <a:gd name="T68" fmla="*/ 1134313 w 2432684"/>
                <a:gd name="T69" fmla="*/ 1841500 h 3543300"/>
                <a:gd name="T70" fmla="*/ 1129792 w 2432684"/>
                <a:gd name="T71" fmla="*/ 92316 h 3543300"/>
                <a:gd name="T72" fmla="*/ 1105293 w 2432684"/>
                <a:gd name="T73" fmla="*/ 127660 h 3543300"/>
                <a:gd name="T74" fmla="*/ 1077391 w 2432684"/>
                <a:gd name="T75" fmla="*/ 2984500 h 3543300"/>
                <a:gd name="T76" fmla="*/ 1104417 w 2432684"/>
                <a:gd name="T77" fmla="*/ 2298700 h 3543300"/>
                <a:gd name="T78" fmla="*/ 1078306 w 2432684"/>
                <a:gd name="T79" fmla="*/ 165100 h 3543300"/>
                <a:gd name="T80" fmla="*/ 980490 w 2432684"/>
                <a:gd name="T81" fmla="*/ 3429000 h 3543300"/>
                <a:gd name="T82" fmla="*/ 990587 w 2432684"/>
                <a:gd name="T83" fmla="*/ 2590800 h 3543300"/>
                <a:gd name="T84" fmla="*/ 1000747 w 2432684"/>
                <a:gd name="T85" fmla="*/ 1574800 h 3543300"/>
                <a:gd name="T86" fmla="*/ 1009815 w 2432684"/>
                <a:gd name="T87" fmla="*/ 1524000 h 3543300"/>
                <a:gd name="T88" fmla="*/ 979449 w 2432684"/>
                <a:gd name="T89" fmla="*/ 1117600 h 3543300"/>
                <a:gd name="T90" fmla="*/ 879462 w 2432684"/>
                <a:gd name="T91" fmla="*/ 355600 h 3543300"/>
                <a:gd name="T92" fmla="*/ 667893 w 2432684"/>
                <a:gd name="T93" fmla="*/ 685800 h 3543300"/>
                <a:gd name="T94" fmla="*/ 332447 w 2432684"/>
                <a:gd name="T95" fmla="*/ 850900 h 3543300"/>
                <a:gd name="T96" fmla="*/ 165887 w 2432684"/>
                <a:gd name="T97" fmla="*/ 1358900 h 3543300"/>
                <a:gd name="T98" fmla="*/ 952373 w 2432684"/>
                <a:gd name="T99" fmla="*/ 1104900 h 3543300"/>
                <a:gd name="T100" fmla="*/ 971550 w 2432684"/>
                <a:gd name="T101" fmla="*/ 2120900 h 3543300"/>
                <a:gd name="T102" fmla="*/ 938834 w 2432684"/>
                <a:gd name="T103" fmla="*/ 3200400 h 3543300"/>
                <a:gd name="T104" fmla="*/ 1336994 w 2432684"/>
                <a:gd name="T105" fmla="*/ 3149600 h 3543300"/>
                <a:gd name="T106" fmla="*/ 1379564 w 2432684"/>
                <a:gd name="T107" fmla="*/ 2171700 h 3543300"/>
                <a:gd name="T108" fmla="*/ 1367969 w 2432684"/>
                <a:gd name="T109" fmla="*/ 1270000 h 3543300"/>
                <a:gd name="T110" fmla="*/ 1384175 w 2432684"/>
                <a:gd name="T111" fmla="*/ 2209800 h 3543300"/>
                <a:gd name="T112" fmla="*/ 1358343 w 2432684"/>
                <a:gd name="T113" fmla="*/ 2997200 h 3543300"/>
                <a:gd name="T114" fmla="*/ 1434517 w 2432684"/>
                <a:gd name="T115" fmla="*/ 3263900 h 3543300"/>
                <a:gd name="T116" fmla="*/ 1465937 w 2432684"/>
                <a:gd name="T117" fmla="*/ 2362200 h 3543300"/>
                <a:gd name="T118" fmla="*/ 1482777 w 2432684"/>
                <a:gd name="T119" fmla="*/ 1934540 h 3543300"/>
                <a:gd name="T120" fmla="*/ 1494411 w 2432684"/>
                <a:gd name="T121" fmla="*/ 1938070 h 3543300"/>
                <a:gd name="T122" fmla="*/ 1478751 w 2432684"/>
                <a:gd name="T123" fmla="*/ 1295400 h 3543300"/>
                <a:gd name="T124" fmla="*/ 1858278 w 2432684"/>
                <a:gd name="T125" fmla="*/ 1181100 h 35433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4" name="object 7">
              <a:extLst>
                <a:ext uri="{FF2B5EF4-FFF2-40B4-BE49-F238E27FC236}">
                  <a16:creationId xmlns:a16="http://schemas.microsoft.com/office/drawing/2014/main" id="{04DA2AD8-A689-B606-8ED8-8869C4F9BAC1}"/>
                </a:ext>
              </a:extLst>
            </p:cNvPr>
            <p:cNvSpPr>
              <a:spLocks/>
            </p:cNvSpPr>
            <p:nvPr/>
          </p:nvSpPr>
          <p:spPr bwMode="auto">
            <a:xfrm>
              <a:off x="9189186" y="7782045"/>
              <a:ext cx="1139190" cy="3393440"/>
            </a:xfrm>
            <a:custGeom>
              <a:avLst/>
              <a:gdLst>
                <a:gd name="T0" fmla="*/ 45631 w 1139190"/>
                <a:gd name="T1" fmla="*/ 759637 h 3393440"/>
                <a:gd name="T2" fmla="*/ 59334 w 1139190"/>
                <a:gd name="T3" fmla="*/ 748715 h 3393440"/>
                <a:gd name="T4" fmla="*/ 107530 w 1139190"/>
                <a:gd name="T5" fmla="*/ 703313 h 3393440"/>
                <a:gd name="T6" fmla="*/ 119545 w 1139190"/>
                <a:gd name="T7" fmla="*/ 689483 h 3393440"/>
                <a:gd name="T8" fmla="*/ 132105 w 1139190"/>
                <a:gd name="T9" fmla="*/ 677684 h 3393440"/>
                <a:gd name="T10" fmla="*/ 186397 w 1139190"/>
                <a:gd name="T11" fmla="*/ 630936 h 3393440"/>
                <a:gd name="T12" fmla="*/ 324840 w 1139190"/>
                <a:gd name="T13" fmla="*/ 499592 h 3393440"/>
                <a:gd name="T14" fmla="*/ 328574 w 1139190"/>
                <a:gd name="T15" fmla="*/ 498830 h 3393440"/>
                <a:gd name="T16" fmla="*/ 388569 w 1139190"/>
                <a:gd name="T17" fmla="*/ 440105 h 3393440"/>
                <a:gd name="T18" fmla="*/ 494423 w 1139190"/>
                <a:gd name="T19" fmla="*/ 344779 h 3393440"/>
                <a:gd name="T20" fmla="*/ 544855 w 1139190"/>
                <a:gd name="T21" fmla="*/ 301294 h 3393440"/>
                <a:gd name="T22" fmla="*/ 552386 w 1139190"/>
                <a:gd name="T23" fmla="*/ 293928 h 3393440"/>
                <a:gd name="T24" fmla="*/ 555256 w 1139190"/>
                <a:gd name="T25" fmla="*/ 291299 h 3393440"/>
                <a:gd name="T26" fmla="*/ 573862 w 1139190"/>
                <a:gd name="T27" fmla="*/ 2994126 h 3393440"/>
                <a:gd name="T28" fmla="*/ 574395 w 1139190"/>
                <a:gd name="T29" fmla="*/ 3195053 h 3393440"/>
                <a:gd name="T30" fmla="*/ 573747 w 1139190"/>
                <a:gd name="T31" fmla="*/ 3197949 h 3393440"/>
                <a:gd name="T32" fmla="*/ 573468 w 1139190"/>
                <a:gd name="T33" fmla="*/ 3216224 h 3393440"/>
                <a:gd name="T34" fmla="*/ 575437 w 1139190"/>
                <a:gd name="T35" fmla="*/ 2926804 h 3393440"/>
                <a:gd name="T36" fmla="*/ 577989 w 1139190"/>
                <a:gd name="T37" fmla="*/ 3247936 h 3393440"/>
                <a:gd name="T38" fmla="*/ 579107 w 1139190"/>
                <a:gd name="T39" fmla="*/ 3391611 h 3393440"/>
                <a:gd name="T40" fmla="*/ 580085 w 1139190"/>
                <a:gd name="T41" fmla="*/ 2640482 h 3393440"/>
                <a:gd name="T42" fmla="*/ 581482 w 1139190"/>
                <a:gd name="T43" fmla="*/ 2905201 h 3393440"/>
                <a:gd name="T44" fmla="*/ 582371 w 1139190"/>
                <a:gd name="T45" fmla="*/ 3017278 h 3393440"/>
                <a:gd name="T46" fmla="*/ 585343 w 1139190"/>
                <a:gd name="T47" fmla="*/ 2813316 h 3393440"/>
                <a:gd name="T48" fmla="*/ 594347 w 1139190"/>
                <a:gd name="T49" fmla="*/ 2399500 h 3393440"/>
                <a:gd name="T50" fmla="*/ 601154 w 1139190"/>
                <a:gd name="T51" fmla="*/ 981113 h 3393440"/>
                <a:gd name="T52" fmla="*/ 601421 w 1139190"/>
                <a:gd name="T53" fmla="*/ 1061110 h 3393440"/>
                <a:gd name="T54" fmla="*/ 601853 w 1139190"/>
                <a:gd name="T55" fmla="*/ 2389124 h 3393440"/>
                <a:gd name="T56" fmla="*/ 602576 w 1139190"/>
                <a:gd name="T57" fmla="*/ 1222743 h 3393440"/>
                <a:gd name="T58" fmla="*/ 606145 w 1139190"/>
                <a:gd name="T59" fmla="*/ 2264206 h 3393440"/>
                <a:gd name="T60" fmla="*/ 644436 w 1139190"/>
                <a:gd name="T61" fmla="*/ 2454668 h 3393440"/>
                <a:gd name="T62" fmla="*/ 644791 w 1139190"/>
                <a:gd name="T63" fmla="*/ 2495981 h 3393440"/>
                <a:gd name="T64" fmla="*/ 642569 w 1139190"/>
                <a:gd name="T65" fmla="*/ 2408339 h 3393440"/>
                <a:gd name="T66" fmla="*/ 649909 w 1139190"/>
                <a:gd name="T67" fmla="*/ 2348661 h 3393440"/>
                <a:gd name="T68" fmla="*/ 648614 w 1139190"/>
                <a:gd name="T69" fmla="*/ 2358885 h 3393440"/>
                <a:gd name="T70" fmla="*/ 655751 w 1139190"/>
                <a:gd name="T71" fmla="*/ 2232533 h 3393440"/>
                <a:gd name="T72" fmla="*/ 785241 w 1139190"/>
                <a:gd name="T73" fmla="*/ 1680679 h 3393440"/>
                <a:gd name="T74" fmla="*/ 785888 w 1139190"/>
                <a:gd name="T75" fmla="*/ 1796199 h 3393440"/>
                <a:gd name="T76" fmla="*/ 786130 w 1139190"/>
                <a:gd name="T77" fmla="*/ 1798205 h 3393440"/>
                <a:gd name="T78" fmla="*/ 823633 w 1139190"/>
                <a:gd name="T79" fmla="*/ 17691 h 3393440"/>
                <a:gd name="T80" fmla="*/ 826223 w 1139190"/>
                <a:gd name="T81" fmla="*/ 14859 h 3393440"/>
                <a:gd name="T82" fmla="*/ 831659 w 1139190"/>
                <a:gd name="T83" fmla="*/ 9499 h 3393440"/>
                <a:gd name="T84" fmla="*/ 839647 w 1139190"/>
                <a:gd name="T85" fmla="*/ 4089 h 3393440"/>
                <a:gd name="T86" fmla="*/ 842721 w 1139190"/>
                <a:gd name="T87" fmla="*/ 1371 h 3393440"/>
                <a:gd name="T88" fmla="*/ 923213 w 1139190"/>
                <a:gd name="T89" fmla="*/ 2953372 h 3393440"/>
                <a:gd name="T90" fmla="*/ 988542 w 1139190"/>
                <a:gd name="T91" fmla="*/ 3119780 h 3393440"/>
                <a:gd name="T92" fmla="*/ 1086916 w 1139190"/>
                <a:gd name="T93" fmla="*/ 2889008 h 3393440"/>
                <a:gd name="T94" fmla="*/ 1086878 w 1139190"/>
                <a:gd name="T95" fmla="*/ 2906306 h 3393440"/>
                <a:gd name="T96" fmla="*/ 1087031 w 1139190"/>
                <a:gd name="T97" fmla="*/ 2880245 h 3393440"/>
                <a:gd name="T98" fmla="*/ 1116761 w 1139190"/>
                <a:gd name="T99" fmla="*/ 1938185 h 3393440"/>
                <a:gd name="T100" fmla="*/ 1117676 w 1139190"/>
                <a:gd name="T101" fmla="*/ 1874481 h 3393440"/>
                <a:gd name="T102" fmla="*/ 1131544 w 1139190"/>
                <a:gd name="T103" fmla="*/ 1178712 h 3393440"/>
                <a:gd name="T104" fmla="*/ 1130846 w 1139190"/>
                <a:gd name="T105" fmla="*/ 1155954 h 3393440"/>
                <a:gd name="T106" fmla="*/ 1133271 w 1139190"/>
                <a:gd name="T107" fmla="*/ 1089494 h 3393440"/>
                <a:gd name="T108" fmla="*/ 1133830 w 1139190"/>
                <a:gd name="T109" fmla="*/ 1253553 h 3393440"/>
                <a:gd name="T110" fmla="*/ 1132382 w 1139190"/>
                <a:gd name="T111" fmla="*/ 977226 h 3393440"/>
                <a:gd name="T112" fmla="*/ 1133284 w 1139190"/>
                <a:gd name="T113" fmla="*/ 916406 h 3393440"/>
                <a:gd name="T114" fmla="*/ 1136916 w 1139190"/>
                <a:gd name="T115" fmla="*/ 834390 h 3393440"/>
                <a:gd name="T116" fmla="*/ 1134808 w 1139190"/>
                <a:gd name="T117" fmla="*/ 857669 h 33934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lnTo>
                    <a:pt x="581647" y="2638983"/>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lnTo>
                    <a:pt x="826223" y="14859"/>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5" name="object 8">
              <a:extLst>
                <a:ext uri="{FF2B5EF4-FFF2-40B4-BE49-F238E27FC236}">
                  <a16:creationId xmlns:a16="http://schemas.microsoft.com/office/drawing/2014/main" id="{D4E697C2-55F1-04E9-8DCA-9570FF6C5B72}"/>
                </a:ext>
              </a:extLst>
            </p:cNvPr>
            <p:cNvSpPr>
              <a:spLocks/>
            </p:cNvSpPr>
            <p:nvPr/>
          </p:nvSpPr>
          <p:spPr bwMode="auto">
            <a:xfrm>
              <a:off x="9949370" y="9345085"/>
              <a:ext cx="27940" cy="1130300"/>
            </a:xfrm>
            <a:custGeom>
              <a:avLst/>
              <a:gdLst>
                <a:gd name="T0" fmla="*/ 2654 w 27940"/>
                <a:gd name="T1" fmla="*/ 1129195 h 1130300"/>
                <a:gd name="T2" fmla="*/ 647 w 27940"/>
                <a:gd name="T3" fmla="*/ 1127417 h 1130300"/>
                <a:gd name="T4" fmla="*/ 12 w 27940"/>
                <a:gd name="T5" fmla="*/ 1128953 h 1130300"/>
                <a:gd name="T6" fmla="*/ 1879 w 27940"/>
                <a:gd name="T7" fmla="*/ 1129309 h 1130300"/>
                <a:gd name="T8" fmla="*/ 3454 w 27940"/>
                <a:gd name="T9" fmla="*/ 1129499 h 1130300"/>
                <a:gd name="T10" fmla="*/ 3187 w 27940"/>
                <a:gd name="T11" fmla="*/ 1129792 h 1130300"/>
                <a:gd name="T12" fmla="*/ 7962 w 27940"/>
                <a:gd name="T13" fmla="*/ 964869 h 1130300"/>
                <a:gd name="T14" fmla="*/ 7747 w 27940"/>
                <a:gd name="T15" fmla="*/ 965555 h 1130300"/>
                <a:gd name="T16" fmla="*/ 7416 w 27940"/>
                <a:gd name="T17" fmla="*/ 967562 h 1130300"/>
                <a:gd name="T18" fmla="*/ 7962 w 27940"/>
                <a:gd name="T19" fmla="*/ 964869 h 1130300"/>
                <a:gd name="T20" fmla="*/ 9639 w 27940"/>
                <a:gd name="T21" fmla="*/ 882154 h 1130300"/>
                <a:gd name="T22" fmla="*/ 10337 w 27940"/>
                <a:gd name="T23" fmla="*/ 882218 h 1130300"/>
                <a:gd name="T24" fmla="*/ 12890 w 27940"/>
                <a:gd name="T25" fmla="*/ 832485 h 1130300"/>
                <a:gd name="T26" fmla="*/ 13195 w 27940"/>
                <a:gd name="T27" fmla="*/ 833513 h 1130300"/>
                <a:gd name="T28" fmla="*/ 18427 w 27940"/>
                <a:gd name="T29" fmla="*/ 355 h 1130300"/>
                <a:gd name="T30" fmla="*/ 18059 w 27940"/>
                <a:gd name="T31" fmla="*/ 101 h 1130300"/>
                <a:gd name="T32" fmla="*/ 17513 w 27940"/>
                <a:gd name="T33" fmla="*/ 622 h 1130300"/>
                <a:gd name="T34" fmla="*/ 17741 w 27940"/>
                <a:gd name="T35" fmla="*/ 1333 h 1130300"/>
                <a:gd name="T36" fmla="*/ 18580 w 27940"/>
                <a:gd name="T37" fmla="*/ 1168 h 1130300"/>
                <a:gd name="T38" fmla="*/ 18669 w 27940"/>
                <a:gd name="T39" fmla="*/ 31737 h 1130300"/>
                <a:gd name="T40" fmla="*/ 17716 w 27940"/>
                <a:gd name="T41" fmla="*/ 32067 h 1130300"/>
                <a:gd name="T42" fmla="*/ 18719 w 27940"/>
                <a:gd name="T43" fmla="*/ 9258 h 1130300"/>
                <a:gd name="T44" fmla="*/ 18084 w 27940"/>
                <a:gd name="T45" fmla="*/ 8699 h 1130300"/>
                <a:gd name="T46" fmla="*/ 17386 w 27940"/>
                <a:gd name="T47" fmla="*/ 9156 h 1130300"/>
                <a:gd name="T48" fmla="*/ 17754 w 27940"/>
                <a:gd name="T49" fmla="*/ 9931 h 1130300"/>
                <a:gd name="T50" fmla="*/ 18237 w 27940"/>
                <a:gd name="T51" fmla="*/ 9969 h 1130300"/>
                <a:gd name="T52" fmla="*/ 18719 w 27940"/>
                <a:gd name="T53" fmla="*/ 9258 h 1130300"/>
                <a:gd name="T54" fmla="*/ 20739 w 27940"/>
                <a:gd name="T55" fmla="*/ 48679 h 1130300"/>
                <a:gd name="T56" fmla="*/ 19037 w 27940"/>
                <a:gd name="T57" fmla="*/ 48006 h 1130300"/>
                <a:gd name="T58" fmla="*/ 17767 w 27940"/>
                <a:gd name="T59" fmla="*/ 51003 h 1130300"/>
                <a:gd name="T60" fmla="*/ 19380 w 27940"/>
                <a:gd name="T61" fmla="*/ 52311 h 1130300"/>
                <a:gd name="T62" fmla="*/ 20955 w 27940"/>
                <a:gd name="T63" fmla="*/ 50901 h 1130300"/>
                <a:gd name="T64" fmla="*/ 22275 w 27940"/>
                <a:gd name="T65" fmla="*/ 697738 h 1130300"/>
                <a:gd name="T66" fmla="*/ 21348 w 27940"/>
                <a:gd name="T67" fmla="*/ 690143 h 1130300"/>
                <a:gd name="T68" fmla="*/ 19469 w 27940"/>
                <a:gd name="T69" fmla="*/ 691197 h 1130300"/>
                <a:gd name="T70" fmla="*/ 18351 w 27940"/>
                <a:gd name="T71" fmla="*/ 694778 h 1130300"/>
                <a:gd name="T72" fmla="*/ 18224 w 27940"/>
                <a:gd name="T73" fmla="*/ 697776 h 1130300"/>
                <a:gd name="T74" fmla="*/ 19037 w 27940"/>
                <a:gd name="T75" fmla="*/ 700963 h 1130300"/>
                <a:gd name="T76" fmla="*/ 21463 w 27940"/>
                <a:gd name="T77" fmla="*/ 702398 h 1130300"/>
                <a:gd name="T78" fmla="*/ 22275 w 27940"/>
                <a:gd name="T79" fmla="*/ 697738 h 1130300"/>
                <a:gd name="T80" fmla="*/ 23939 w 27940"/>
                <a:gd name="T81" fmla="*/ 194322 h 1130300"/>
                <a:gd name="T82" fmla="*/ 23545 w 27940"/>
                <a:gd name="T83" fmla="*/ 194068 h 1130300"/>
                <a:gd name="T84" fmla="*/ 23050 w 27940"/>
                <a:gd name="T85" fmla="*/ 194246 h 1130300"/>
                <a:gd name="T86" fmla="*/ 22669 w 27940"/>
                <a:gd name="T87" fmla="*/ 195097 h 1130300"/>
                <a:gd name="T88" fmla="*/ 23393 w 27940"/>
                <a:gd name="T89" fmla="*/ 196202 h 1130300"/>
                <a:gd name="T90" fmla="*/ 24180 w 27940"/>
                <a:gd name="T91" fmla="*/ 194995 h 1130300"/>
                <a:gd name="T92" fmla="*/ 25869 w 27940"/>
                <a:gd name="T93" fmla="*/ 613359 h 1130300"/>
                <a:gd name="T94" fmla="*/ 25717 w 27940"/>
                <a:gd name="T95" fmla="*/ 607390 h 1130300"/>
                <a:gd name="T96" fmla="*/ 24790 w 27940"/>
                <a:gd name="T97" fmla="*/ 603681 h 1130300"/>
                <a:gd name="T98" fmla="*/ 23456 w 27940"/>
                <a:gd name="T99" fmla="*/ 603262 h 1130300"/>
                <a:gd name="T100" fmla="*/ 21183 w 27940"/>
                <a:gd name="T101" fmla="*/ 605053 h 1130300"/>
                <a:gd name="T102" fmla="*/ 18859 w 27940"/>
                <a:gd name="T103" fmla="*/ 610450 h 1130300"/>
                <a:gd name="T104" fmla="*/ 21653 w 27940"/>
                <a:gd name="T105" fmla="*/ 614756 h 1130300"/>
                <a:gd name="T106" fmla="*/ 27838 w 27940"/>
                <a:gd name="T107" fmla="*/ 367411 h 1130300"/>
                <a:gd name="T108" fmla="*/ 25920 w 27940"/>
                <a:gd name="T109" fmla="*/ 364909 h 1130300"/>
                <a:gd name="T110" fmla="*/ 25120 w 27940"/>
                <a:gd name="T111" fmla="*/ 365544 h 1130300"/>
                <a:gd name="T112" fmla="*/ 25615 w 27940"/>
                <a:gd name="T113" fmla="*/ 368973 h 1130300"/>
                <a:gd name="T114" fmla="*/ 27254 w 27940"/>
                <a:gd name="T115" fmla="*/ 368020 h 11303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sp>
        <p:nvSpPr>
          <p:cNvPr id="7" name="Text Placeholder 2"/>
          <p:cNvSpPr>
            <a:spLocks noGrp="1"/>
          </p:cNvSpPr>
          <p:nvPr>
            <p:ph type="body" sz="quarter" idx="10"/>
          </p:nvPr>
        </p:nvSpPr>
        <p:spPr>
          <a:xfrm>
            <a:off x="2166247" y="1457649"/>
            <a:ext cx="7859507" cy="1141703"/>
          </a:xfrm>
        </p:spPr>
        <p:txBody>
          <a:bodyPr lIns="0" tIns="0" rIns="0" bIns="0">
            <a:noAutofit/>
          </a:bodyPr>
          <a:lstStyle>
            <a:lvl1pPr marL="0" indent="0" algn="l">
              <a:lnSpc>
                <a:spcPts val="4851"/>
              </a:lnSpc>
              <a:buNone/>
              <a:defRPr sz="4366" b="1" i="0">
                <a:solidFill>
                  <a:schemeClr val="tx1"/>
                </a:solidFill>
                <a:latin typeface="Barlow SemiBold" panose="00000700000000000000" pitchFamily="2" charset="0"/>
              </a:defRPr>
            </a:lvl1pPr>
            <a:lvl2pPr marL="693115" indent="-415869" algn="l">
              <a:lnSpc>
                <a:spcPts val="3275"/>
              </a:lnSpc>
              <a:buFontTx/>
              <a:buBlip>
                <a:blip r:embed="rId2"/>
              </a:buBlip>
              <a:defRPr sz="3275" b="1" i="0">
                <a:solidFill>
                  <a:schemeClr val="tx1"/>
                </a:solidFill>
                <a:latin typeface="Barlow SemiBold" panose="00000700000000000000" pitchFamily="2" charset="0"/>
              </a:defRPr>
            </a:lvl2pPr>
            <a:lvl3pPr algn="ctr">
              <a:lnSpc>
                <a:spcPts val="8490"/>
              </a:lnSpc>
              <a:defRPr sz="9975" b="1" i="0">
                <a:solidFill>
                  <a:schemeClr val="tx1"/>
                </a:solidFill>
                <a:latin typeface="+mj-lt"/>
              </a:defRPr>
            </a:lvl3pPr>
            <a:lvl4pPr algn="ctr">
              <a:lnSpc>
                <a:spcPts val="8490"/>
              </a:lnSpc>
              <a:defRPr sz="9975" b="1" i="0">
                <a:solidFill>
                  <a:schemeClr val="tx1"/>
                </a:solidFill>
                <a:latin typeface="+mj-lt"/>
              </a:defRPr>
            </a:lvl4pPr>
            <a:lvl5pPr algn="ctr">
              <a:lnSpc>
                <a:spcPts val="8490"/>
              </a:lnSpc>
              <a:defRPr sz="9975" b="1" i="0">
                <a:solidFill>
                  <a:schemeClr val="tx1"/>
                </a:solidFill>
                <a:latin typeface="+mj-lt"/>
              </a:defRPr>
            </a:lvl5pPr>
          </a:lstStyle>
          <a:p>
            <a:pPr lvl="0"/>
            <a:r>
              <a:rPr lang="en-US"/>
              <a:t>Click to edit Master text styles</a:t>
            </a:r>
          </a:p>
          <a:p>
            <a:pPr lvl="1"/>
            <a:r>
              <a:rPr lang="en-US"/>
              <a:t>Second level</a:t>
            </a:r>
          </a:p>
        </p:txBody>
      </p:sp>
      <p:sp>
        <p:nvSpPr>
          <p:cNvPr id="6" name="Slide Number Placeholder 8">
            <a:extLst>
              <a:ext uri="{FF2B5EF4-FFF2-40B4-BE49-F238E27FC236}">
                <a16:creationId xmlns:a16="http://schemas.microsoft.com/office/drawing/2014/main" id="{959CD4A5-42AB-07DB-9623-239CCF205A17}"/>
              </a:ext>
            </a:extLst>
          </p:cNvPr>
          <p:cNvSpPr>
            <a:spLocks noGrp="1"/>
          </p:cNvSpPr>
          <p:nvPr>
            <p:ph type="sldNum" sz="quarter" idx="11"/>
          </p:nvPr>
        </p:nvSpPr>
        <p:spPr/>
        <p:txBody>
          <a:bodyPr/>
          <a:lstStyle>
            <a:lvl1pPr>
              <a:defRPr>
                <a:solidFill>
                  <a:schemeClr val="tx1"/>
                </a:solidFill>
              </a:defRPr>
            </a:lvl1pPr>
          </a:lstStyle>
          <a:p>
            <a:pPr>
              <a:defRPr/>
            </a:pPr>
            <a:fld id="{D5B07451-1B2B-4A32-97CC-9CC1A0487C28}" type="slidenum">
              <a:rPr lang="en-GB"/>
              <a:pPr>
                <a:defRPr/>
              </a:pPr>
              <a:t>‹#›</a:t>
            </a:fld>
            <a:endParaRPr lang="en-GB"/>
          </a:p>
        </p:txBody>
      </p:sp>
    </p:spTree>
    <p:extLst>
      <p:ext uri="{BB962C8B-B14F-4D97-AF65-F5344CB8AC3E}">
        <p14:creationId xmlns:p14="http://schemas.microsoft.com/office/powerpoint/2010/main" val="4043947374"/>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TEXT &amp; UP ARROW WHITE">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8C580C7A-5F77-5DAE-B517-042E72416B5C}"/>
              </a:ext>
            </a:extLst>
          </p:cNvPr>
          <p:cNvGrpSpPr>
            <a:grpSpLocks/>
          </p:cNvGrpSpPr>
          <p:nvPr userDrawn="1"/>
        </p:nvGrpSpPr>
        <p:grpSpPr bwMode="auto">
          <a:xfrm>
            <a:off x="5360475" y="4708377"/>
            <a:ext cx="1474901" cy="2148660"/>
            <a:chOff x="8835831" y="7765256"/>
            <a:chExt cx="2432685" cy="3543300"/>
          </a:xfrm>
        </p:grpSpPr>
        <p:sp>
          <p:nvSpPr>
            <p:cNvPr id="3" name="object 6">
              <a:extLst>
                <a:ext uri="{FF2B5EF4-FFF2-40B4-BE49-F238E27FC236}">
                  <a16:creationId xmlns:a16="http://schemas.microsoft.com/office/drawing/2014/main" id="{B2D25603-E2C6-FADB-1491-1C260A976221}"/>
                </a:ext>
              </a:extLst>
            </p:cNvPr>
            <p:cNvSpPr>
              <a:spLocks/>
            </p:cNvSpPr>
            <p:nvPr/>
          </p:nvSpPr>
          <p:spPr bwMode="auto">
            <a:xfrm>
              <a:off x="8835821" y="7765268"/>
              <a:ext cx="2432685" cy="3543300"/>
            </a:xfrm>
            <a:custGeom>
              <a:avLst/>
              <a:gdLst>
                <a:gd name="T0" fmla="*/ 523455 w 2432684"/>
                <a:gd name="T1" fmla="*/ 663917 h 3543300"/>
                <a:gd name="T2" fmla="*/ 725004 w 2432684"/>
                <a:gd name="T3" fmla="*/ 471246 h 3543300"/>
                <a:gd name="T4" fmla="*/ 925601 w 2432684"/>
                <a:gd name="T5" fmla="*/ 3233648 h 3543300"/>
                <a:gd name="T6" fmla="*/ 935482 w 2432684"/>
                <a:gd name="T7" fmla="*/ 3064662 h 3543300"/>
                <a:gd name="T8" fmla="*/ 927950 w 2432684"/>
                <a:gd name="T9" fmla="*/ 2752483 h 3543300"/>
                <a:gd name="T10" fmla="*/ 935075 w 2432684"/>
                <a:gd name="T11" fmla="*/ 275932 h 3543300"/>
                <a:gd name="T12" fmla="*/ 955040 w 2432684"/>
                <a:gd name="T13" fmla="*/ 2266975 h 3543300"/>
                <a:gd name="T14" fmla="*/ 979538 w 2432684"/>
                <a:gd name="T15" fmla="*/ 245656 h 3543300"/>
                <a:gd name="T16" fmla="*/ 1463677 w 2432684"/>
                <a:gd name="T17" fmla="*/ 3225800 h 3543300"/>
                <a:gd name="T18" fmla="*/ 1463829 w 2432684"/>
                <a:gd name="T19" fmla="*/ 3041129 h 3543300"/>
                <a:gd name="T20" fmla="*/ 1463816 w 2432684"/>
                <a:gd name="T21" fmla="*/ 2555532 h 3543300"/>
                <a:gd name="T22" fmla="*/ 1486029 w 2432684"/>
                <a:gd name="T23" fmla="*/ 2330005 h 3543300"/>
                <a:gd name="T24" fmla="*/ 1488099 w 2432684"/>
                <a:gd name="T25" fmla="*/ 900239 h 3543300"/>
                <a:gd name="T26" fmla="*/ 1595858 w 2432684"/>
                <a:gd name="T27" fmla="*/ 319455 h 3543300"/>
                <a:gd name="T28" fmla="*/ 2251496 w 2432684"/>
                <a:gd name="T29" fmla="*/ 990600 h 3543300"/>
                <a:gd name="T30" fmla="*/ 2093444 w 2432684"/>
                <a:gd name="T31" fmla="*/ 800100 h 3543300"/>
                <a:gd name="T32" fmla="*/ 1992505 w 2432684"/>
                <a:gd name="T33" fmla="*/ 876300 h 3543300"/>
                <a:gd name="T34" fmla="*/ 1901268 w 2432684"/>
                <a:gd name="T35" fmla="*/ 774700 h 3543300"/>
                <a:gd name="T36" fmla="*/ 1783844 w 2432684"/>
                <a:gd name="T37" fmla="*/ 660400 h 3543300"/>
                <a:gd name="T38" fmla="*/ 1695655 w 2432684"/>
                <a:gd name="T39" fmla="*/ 419100 h 3543300"/>
                <a:gd name="T40" fmla="*/ 1620585 w 2432684"/>
                <a:gd name="T41" fmla="*/ 355600 h 3543300"/>
                <a:gd name="T42" fmla="*/ 1459828 w 2432684"/>
                <a:gd name="T43" fmla="*/ 1295400 h 3543300"/>
                <a:gd name="T44" fmla="*/ 1433324 w 2432684"/>
                <a:gd name="T45" fmla="*/ 2413000 h 3543300"/>
                <a:gd name="T46" fmla="*/ 1430110 w 2432684"/>
                <a:gd name="T47" fmla="*/ 2463800 h 3543300"/>
                <a:gd name="T48" fmla="*/ 1436753 w 2432684"/>
                <a:gd name="T49" fmla="*/ 190500 h 3543300"/>
                <a:gd name="T50" fmla="*/ 1363131 w 2432684"/>
                <a:gd name="T51" fmla="*/ 127000 h 3543300"/>
                <a:gd name="T52" fmla="*/ 1306768 w 2432684"/>
                <a:gd name="T53" fmla="*/ 2286000 h 3543300"/>
                <a:gd name="T54" fmla="*/ 1278130 w 2432684"/>
                <a:gd name="T55" fmla="*/ 3314700 h 3543300"/>
                <a:gd name="T56" fmla="*/ 1275437 w 2432684"/>
                <a:gd name="T57" fmla="*/ 2895600 h 3543300"/>
                <a:gd name="T58" fmla="*/ 1305892 w 2432684"/>
                <a:gd name="T59" fmla="*/ 2108200 h 3543300"/>
                <a:gd name="T60" fmla="*/ 1306489 w 2432684"/>
                <a:gd name="T61" fmla="*/ 1790700 h 3543300"/>
                <a:gd name="T62" fmla="*/ 1289687 w 2432684"/>
                <a:gd name="T63" fmla="*/ 1130300 h 3543300"/>
                <a:gd name="T64" fmla="*/ 1108113 w 2432684"/>
                <a:gd name="T65" fmla="*/ 3263900 h 3543300"/>
                <a:gd name="T66" fmla="*/ 1116863 w 2432684"/>
                <a:gd name="T67" fmla="*/ 2476500 h 3543300"/>
                <a:gd name="T68" fmla="*/ 1134313 w 2432684"/>
                <a:gd name="T69" fmla="*/ 1841500 h 3543300"/>
                <a:gd name="T70" fmla="*/ 1129792 w 2432684"/>
                <a:gd name="T71" fmla="*/ 92316 h 3543300"/>
                <a:gd name="T72" fmla="*/ 1105293 w 2432684"/>
                <a:gd name="T73" fmla="*/ 127660 h 3543300"/>
                <a:gd name="T74" fmla="*/ 1077391 w 2432684"/>
                <a:gd name="T75" fmla="*/ 2984500 h 3543300"/>
                <a:gd name="T76" fmla="*/ 1104417 w 2432684"/>
                <a:gd name="T77" fmla="*/ 2298700 h 3543300"/>
                <a:gd name="T78" fmla="*/ 1078306 w 2432684"/>
                <a:gd name="T79" fmla="*/ 165100 h 3543300"/>
                <a:gd name="T80" fmla="*/ 980490 w 2432684"/>
                <a:gd name="T81" fmla="*/ 3429000 h 3543300"/>
                <a:gd name="T82" fmla="*/ 990587 w 2432684"/>
                <a:gd name="T83" fmla="*/ 2590800 h 3543300"/>
                <a:gd name="T84" fmla="*/ 1000747 w 2432684"/>
                <a:gd name="T85" fmla="*/ 1574800 h 3543300"/>
                <a:gd name="T86" fmla="*/ 1009815 w 2432684"/>
                <a:gd name="T87" fmla="*/ 1524000 h 3543300"/>
                <a:gd name="T88" fmla="*/ 979449 w 2432684"/>
                <a:gd name="T89" fmla="*/ 1117600 h 3543300"/>
                <a:gd name="T90" fmla="*/ 879462 w 2432684"/>
                <a:gd name="T91" fmla="*/ 355600 h 3543300"/>
                <a:gd name="T92" fmla="*/ 667893 w 2432684"/>
                <a:gd name="T93" fmla="*/ 685800 h 3543300"/>
                <a:gd name="T94" fmla="*/ 332447 w 2432684"/>
                <a:gd name="T95" fmla="*/ 850900 h 3543300"/>
                <a:gd name="T96" fmla="*/ 165887 w 2432684"/>
                <a:gd name="T97" fmla="*/ 1358900 h 3543300"/>
                <a:gd name="T98" fmla="*/ 952373 w 2432684"/>
                <a:gd name="T99" fmla="*/ 1104900 h 3543300"/>
                <a:gd name="T100" fmla="*/ 971550 w 2432684"/>
                <a:gd name="T101" fmla="*/ 2120900 h 3543300"/>
                <a:gd name="T102" fmla="*/ 938834 w 2432684"/>
                <a:gd name="T103" fmla="*/ 3200400 h 3543300"/>
                <a:gd name="T104" fmla="*/ 1336994 w 2432684"/>
                <a:gd name="T105" fmla="*/ 3149600 h 3543300"/>
                <a:gd name="T106" fmla="*/ 1379564 w 2432684"/>
                <a:gd name="T107" fmla="*/ 2171700 h 3543300"/>
                <a:gd name="T108" fmla="*/ 1367969 w 2432684"/>
                <a:gd name="T109" fmla="*/ 1270000 h 3543300"/>
                <a:gd name="T110" fmla="*/ 1384175 w 2432684"/>
                <a:gd name="T111" fmla="*/ 2209800 h 3543300"/>
                <a:gd name="T112" fmla="*/ 1358343 w 2432684"/>
                <a:gd name="T113" fmla="*/ 2997200 h 3543300"/>
                <a:gd name="T114" fmla="*/ 1434517 w 2432684"/>
                <a:gd name="T115" fmla="*/ 3263900 h 3543300"/>
                <a:gd name="T116" fmla="*/ 1465937 w 2432684"/>
                <a:gd name="T117" fmla="*/ 2362200 h 3543300"/>
                <a:gd name="T118" fmla="*/ 1482777 w 2432684"/>
                <a:gd name="T119" fmla="*/ 1934540 h 3543300"/>
                <a:gd name="T120" fmla="*/ 1494411 w 2432684"/>
                <a:gd name="T121" fmla="*/ 1938070 h 3543300"/>
                <a:gd name="T122" fmla="*/ 1478751 w 2432684"/>
                <a:gd name="T123" fmla="*/ 1295400 h 3543300"/>
                <a:gd name="T124" fmla="*/ 1858278 w 2432684"/>
                <a:gd name="T125" fmla="*/ 1181100 h 35433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4" name="object 7">
              <a:extLst>
                <a:ext uri="{FF2B5EF4-FFF2-40B4-BE49-F238E27FC236}">
                  <a16:creationId xmlns:a16="http://schemas.microsoft.com/office/drawing/2014/main" id="{F2B37467-1C5B-6EE0-4FE1-F021E284FEE2}"/>
                </a:ext>
              </a:extLst>
            </p:cNvPr>
            <p:cNvSpPr>
              <a:spLocks/>
            </p:cNvSpPr>
            <p:nvPr/>
          </p:nvSpPr>
          <p:spPr bwMode="auto">
            <a:xfrm>
              <a:off x="9189186" y="7782045"/>
              <a:ext cx="1139190" cy="3393440"/>
            </a:xfrm>
            <a:custGeom>
              <a:avLst/>
              <a:gdLst>
                <a:gd name="T0" fmla="*/ 45631 w 1139190"/>
                <a:gd name="T1" fmla="*/ 759637 h 3393440"/>
                <a:gd name="T2" fmla="*/ 59334 w 1139190"/>
                <a:gd name="T3" fmla="*/ 748715 h 3393440"/>
                <a:gd name="T4" fmla="*/ 107530 w 1139190"/>
                <a:gd name="T5" fmla="*/ 703313 h 3393440"/>
                <a:gd name="T6" fmla="*/ 119545 w 1139190"/>
                <a:gd name="T7" fmla="*/ 689483 h 3393440"/>
                <a:gd name="T8" fmla="*/ 132105 w 1139190"/>
                <a:gd name="T9" fmla="*/ 677684 h 3393440"/>
                <a:gd name="T10" fmla="*/ 186397 w 1139190"/>
                <a:gd name="T11" fmla="*/ 630936 h 3393440"/>
                <a:gd name="T12" fmla="*/ 324840 w 1139190"/>
                <a:gd name="T13" fmla="*/ 499592 h 3393440"/>
                <a:gd name="T14" fmla="*/ 328574 w 1139190"/>
                <a:gd name="T15" fmla="*/ 498830 h 3393440"/>
                <a:gd name="T16" fmla="*/ 388569 w 1139190"/>
                <a:gd name="T17" fmla="*/ 440105 h 3393440"/>
                <a:gd name="T18" fmla="*/ 494423 w 1139190"/>
                <a:gd name="T19" fmla="*/ 344779 h 3393440"/>
                <a:gd name="T20" fmla="*/ 544855 w 1139190"/>
                <a:gd name="T21" fmla="*/ 301294 h 3393440"/>
                <a:gd name="T22" fmla="*/ 552386 w 1139190"/>
                <a:gd name="T23" fmla="*/ 293928 h 3393440"/>
                <a:gd name="T24" fmla="*/ 555256 w 1139190"/>
                <a:gd name="T25" fmla="*/ 291299 h 3393440"/>
                <a:gd name="T26" fmla="*/ 573862 w 1139190"/>
                <a:gd name="T27" fmla="*/ 2994126 h 3393440"/>
                <a:gd name="T28" fmla="*/ 574395 w 1139190"/>
                <a:gd name="T29" fmla="*/ 3195053 h 3393440"/>
                <a:gd name="T30" fmla="*/ 573747 w 1139190"/>
                <a:gd name="T31" fmla="*/ 3197949 h 3393440"/>
                <a:gd name="T32" fmla="*/ 573468 w 1139190"/>
                <a:gd name="T33" fmla="*/ 3216224 h 3393440"/>
                <a:gd name="T34" fmla="*/ 575437 w 1139190"/>
                <a:gd name="T35" fmla="*/ 2926804 h 3393440"/>
                <a:gd name="T36" fmla="*/ 577989 w 1139190"/>
                <a:gd name="T37" fmla="*/ 3247936 h 3393440"/>
                <a:gd name="T38" fmla="*/ 579107 w 1139190"/>
                <a:gd name="T39" fmla="*/ 3391611 h 3393440"/>
                <a:gd name="T40" fmla="*/ 580085 w 1139190"/>
                <a:gd name="T41" fmla="*/ 2640482 h 3393440"/>
                <a:gd name="T42" fmla="*/ 581482 w 1139190"/>
                <a:gd name="T43" fmla="*/ 2905201 h 3393440"/>
                <a:gd name="T44" fmla="*/ 582371 w 1139190"/>
                <a:gd name="T45" fmla="*/ 3017278 h 3393440"/>
                <a:gd name="T46" fmla="*/ 585343 w 1139190"/>
                <a:gd name="T47" fmla="*/ 2813316 h 3393440"/>
                <a:gd name="T48" fmla="*/ 594347 w 1139190"/>
                <a:gd name="T49" fmla="*/ 2399500 h 3393440"/>
                <a:gd name="T50" fmla="*/ 601154 w 1139190"/>
                <a:gd name="T51" fmla="*/ 981113 h 3393440"/>
                <a:gd name="T52" fmla="*/ 601421 w 1139190"/>
                <a:gd name="T53" fmla="*/ 1061110 h 3393440"/>
                <a:gd name="T54" fmla="*/ 601853 w 1139190"/>
                <a:gd name="T55" fmla="*/ 2389124 h 3393440"/>
                <a:gd name="T56" fmla="*/ 602576 w 1139190"/>
                <a:gd name="T57" fmla="*/ 1222743 h 3393440"/>
                <a:gd name="T58" fmla="*/ 606145 w 1139190"/>
                <a:gd name="T59" fmla="*/ 2264206 h 3393440"/>
                <a:gd name="T60" fmla="*/ 644436 w 1139190"/>
                <a:gd name="T61" fmla="*/ 2454668 h 3393440"/>
                <a:gd name="T62" fmla="*/ 644791 w 1139190"/>
                <a:gd name="T63" fmla="*/ 2495981 h 3393440"/>
                <a:gd name="T64" fmla="*/ 642569 w 1139190"/>
                <a:gd name="T65" fmla="*/ 2408339 h 3393440"/>
                <a:gd name="T66" fmla="*/ 649909 w 1139190"/>
                <a:gd name="T67" fmla="*/ 2348661 h 3393440"/>
                <a:gd name="T68" fmla="*/ 648614 w 1139190"/>
                <a:gd name="T69" fmla="*/ 2358885 h 3393440"/>
                <a:gd name="T70" fmla="*/ 655751 w 1139190"/>
                <a:gd name="T71" fmla="*/ 2232533 h 3393440"/>
                <a:gd name="T72" fmla="*/ 785241 w 1139190"/>
                <a:gd name="T73" fmla="*/ 1680679 h 3393440"/>
                <a:gd name="T74" fmla="*/ 785888 w 1139190"/>
                <a:gd name="T75" fmla="*/ 1796199 h 3393440"/>
                <a:gd name="T76" fmla="*/ 786130 w 1139190"/>
                <a:gd name="T77" fmla="*/ 1798205 h 3393440"/>
                <a:gd name="T78" fmla="*/ 823633 w 1139190"/>
                <a:gd name="T79" fmla="*/ 17691 h 3393440"/>
                <a:gd name="T80" fmla="*/ 826223 w 1139190"/>
                <a:gd name="T81" fmla="*/ 14859 h 3393440"/>
                <a:gd name="T82" fmla="*/ 831659 w 1139190"/>
                <a:gd name="T83" fmla="*/ 9499 h 3393440"/>
                <a:gd name="T84" fmla="*/ 839647 w 1139190"/>
                <a:gd name="T85" fmla="*/ 4089 h 3393440"/>
                <a:gd name="T86" fmla="*/ 842721 w 1139190"/>
                <a:gd name="T87" fmla="*/ 1371 h 3393440"/>
                <a:gd name="T88" fmla="*/ 923213 w 1139190"/>
                <a:gd name="T89" fmla="*/ 2953372 h 3393440"/>
                <a:gd name="T90" fmla="*/ 988542 w 1139190"/>
                <a:gd name="T91" fmla="*/ 3119780 h 3393440"/>
                <a:gd name="T92" fmla="*/ 1086916 w 1139190"/>
                <a:gd name="T93" fmla="*/ 2889008 h 3393440"/>
                <a:gd name="T94" fmla="*/ 1086878 w 1139190"/>
                <a:gd name="T95" fmla="*/ 2906306 h 3393440"/>
                <a:gd name="T96" fmla="*/ 1087031 w 1139190"/>
                <a:gd name="T97" fmla="*/ 2880245 h 3393440"/>
                <a:gd name="T98" fmla="*/ 1116761 w 1139190"/>
                <a:gd name="T99" fmla="*/ 1938185 h 3393440"/>
                <a:gd name="T100" fmla="*/ 1117676 w 1139190"/>
                <a:gd name="T101" fmla="*/ 1874481 h 3393440"/>
                <a:gd name="T102" fmla="*/ 1131544 w 1139190"/>
                <a:gd name="T103" fmla="*/ 1178712 h 3393440"/>
                <a:gd name="T104" fmla="*/ 1130846 w 1139190"/>
                <a:gd name="T105" fmla="*/ 1155954 h 3393440"/>
                <a:gd name="T106" fmla="*/ 1133271 w 1139190"/>
                <a:gd name="T107" fmla="*/ 1089494 h 3393440"/>
                <a:gd name="T108" fmla="*/ 1133830 w 1139190"/>
                <a:gd name="T109" fmla="*/ 1253553 h 3393440"/>
                <a:gd name="T110" fmla="*/ 1132382 w 1139190"/>
                <a:gd name="T111" fmla="*/ 977226 h 3393440"/>
                <a:gd name="T112" fmla="*/ 1133284 w 1139190"/>
                <a:gd name="T113" fmla="*/ 916406 h 3393440"/>
                <a:gd name="T114" fmla="*/ 1136916 w 1139190"/>
                <a:gd name="T115" fmla="*/ 834390 h 3393440"/>
                <a:gd name="T116" fmla="*/ 1134808 w 1139190"/>
                <a:gd name="T117" fmla="*/ 857669 h 33934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lnTo>
                    <a:pt x="581647" y="2638983"/>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lnTo>
                    <a:pt x="826223" y="14859"/>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5" name="object 8">
              <a:extLst>
                <a:ext uri="{FF2B5EF4-FFF2-40B4-BE49-F238E27FC236}">
                  <a16:creationId xmlns:a16="http://schemas.microsoft.com/office/drawing/2014/main" id="{4187E253-0224-70BC-AC35-B64CF11E1411}"/>
                </a:ext>
              </a:extLst>
            </p:cNvPr>
            <p:cNvSpPr>
              <a:spLocks/>
            </p:cNvSpPr>
            <p:nvPr/>
          </p:nvSpPr>
          <p:spPr bwMode="auto">
            <a:xfrm>
              <a:off x="9949370" y="9345085"/>
              <a:ext cx="27940" cy="1130300"/>
            </a:xfrm>
            <a:custGeom>
              <a:avLst/>
              <a:gdLst>
                <a:gd name="T0" fmla="*/ 2654 w 27940"/>
                <a:gd name="T1" fmla="*/ 1129195 h 1130300"/>
                <a:gd name="T2" fmla="*/ 647 w 27940"/>
                <a:gd name="T3" fmla="*/ 1127417 h 1130300"/>
                <a:gd name="T4" fmla="*/ 12 w 27940"/>
                <a:gd name="T5" fmla="*/ 1128953 h 1130300"/>
                <a:gd name="T6" fmla="*/ 1879 w 27940"/>
                <a:gd name="T7" fmla="*/ 1129309 h 1130300"/>
                <a:gd name="T8" fmla="*/ 3454 w 27940"/>
                <a:gd name="T9" fmla="*/ 1129499 h 1130300"/>
                <a:gd name="T10" fmla="*/ 3187 w 27940"/>
                <a:gd name="T11" fmla="*/ 1129792 h 1130300"/>
                <a:gd name="T12" fmla="*/ 7962 w 27940"/>
                <a:gd name="T13" fmla="*/ 964869 h 1130300"/>
                <a:gd name="T14" fmla="*/ 7747 w 27940"/>
                <a:gd name="T15" fmla="*/ 965555 h 1130300"/>
                <a:gd name="T16" fmla="*/ 7416 w 27940"/>
                <a:gd name="T17" fmla="*/ 967562 h 1130300"/>
                <a:gd name="T18" fmla="*/ 7962 w 27940"/>
                <a:gd name="T19" fmla="*/ 964869 h 1130300"/>
                <a:gd name="T20" fmla="*/ 9639 w 27940"/>
                <a:gd name="T21" fmla="*/ 882154 h 1130300"/>
                <a:gd name="T22" fmla="*/ 10337 w 27940"/>
                <a:gd name="T23" fmla="*/ 882218 h 1130300"/>
                <a:gd name="T24" fmla="*/ 12890 w 27940"/>
                <a:gd name="T25" fmla="*/ 832485 h 1130300"/>
                <a:gd name="T26" fmla="*/ 13195 w 27940"/>
                <a:gd name="T27" fmla="*/ 833513 h 1130300"/>
                <a:gd name="T28" fmla="*/ 18427 w 27940"/>
                <a:gd name="T29" fmla="*/ 355 h 1130300"/>
                <a:gd name="T30" fmla="*/ 18059 w 27940"/>
                <a:gd name="T31" fmla="*/ 101 h 1130300"/>
                <a:gd name="T32" fmla="*/ 17513 w 27940"/>
                <a:gd name="T33" fmla="*/ 622 h 1130300"/>
                <a:gd name="T34" fmla="*/ 17741 w 27940"/>
                <a:gd name="T35" fmla="*/ 1333 h 1130300"/>
                <a:gd name="T36" fmla="*/ 18580 w 27940"/>
                <a:gd name="T37" fmla="*/ 1168 h 1130300"/>
                <a:gd name="T38" fmla="*/ 18669 w 27940"/>
                <a:gd name="T39" fmla="*/ 31737 h 1130300"/>
                <a:gd name="T40" fmla="*/ 17716 w 27940"/>
                <a:gd name="T41" fmla="*/ 32067 h 1130300"/>
                <a:gd name="T42" fmla="*/ 18719 w 27940"/>
                <a:gd name="T43" fmla="*/ 9258 h 1130300"/>
                <a:gd name="T44" fmla="*/ 18084 w 27940"/>
                <a:gd name="T45" fmla="*/ 8699 h 1130300"/>
                <a:gd name="T46" fmla="*/ 17386 w 27940"/>
                <a:gd name="T47" fmla="*/ 9156 h 1130300"/>
                <a:gd name="T48" fmla="*/ 17754 w 27940"/>
                <a:gd name="T49" fmla="*/ 9931 h 1130300"/>
                <a:gd name="T50" fmla="*/ 18237 w 27940"/>
                <a:gd name="T51" fmla="*/ 9969 h 1130300"/>
                <a:gd name="T52" fmla="*/ 18719 w 27940"/>
                <a:gd name="T53" fmla="*/ 9258 h 1130300"/>
                <a:gd name="T54" fmla="*/ 20739 w 27940"/>
                <a:gd name="T55" fmla="*/ 48679 h 1130300"/>
                <a:gd name="T56" fmla="*/ 19037 w 27940"/>
                <a:gd name="T57" fmla="*/ 48006 h 1130300"/>
                <a:gd name="T58" fmla="*/ 17767 w 27940"/>
                <a:gd name="T59" fmla="*/ 51003 h 1130300"/>
                <a:gd name="T60" fmla="*/ 19380 w 27940"/>
                <a:gd name="T61" fmla="*/ 52311 h 1130300"/>
                <a:gd name="T62" fmla="*/ 20955 w 27940"/>
                <a:gd name="T63" fmla="*/ 50901 h 1130300"/>
                <a:gd name="T64" fmla="*/ 22275 w 27940"/>
                <a:gd name="T65" fmla="*/ 697738 h 1130300"/>
                <a:gd name="T66" fmla="*/ 21348 w 27940"/>
                <a:gd name="T67" fmla="*/ 690143 h 1130300"/>
                <a:gd name="T68" fmla="*/ 19469 w 27940"/>
                <a:gd name="T69" fmla="*/ 691197 h 1130300"/>
                <a:gd name="T70" fmla="*/ 18351 w 27940"/>
                <a:gd name="T71" fmla="*/ 694778 h 1130300"/>
                <a:gd name="T72" fmla="*/ 18224 w 27940"/>
                <a:gd name="T73" fmla="*/ 697776 h 1130300"/>
                <a:gd name="T74" fmla="*/ 19037 w 27940"/>
                <a:gd name="T75" fmla="*/ 700963 h 1130300"/>
                <a:gd name="T76" fmla="*/ 21463 w 27940"/>
                <a:gd name="T77" fmla="*/ 702398 h 1130300"/>
                <a:gd name="T78" fmla="*/ 22275 w 27940"/>
                <a:gd name="T79" fmla="*/ 697738 h 1130300"/>
                <a:gd name="T80" fmla="*/ 23939 w 27940"/>
                <a:gd name="T81" fmla="*/ 194322 h 1130300"/>
                <a:gd name="T82" fmla="*/ 23545 w 27940"/>
                <a:gd name="T83" fmla="*/ 194068 h 1130300"/>
                <a:gd name="T84" fmla="*/ 23050 w 27940"/>
                <a:gd name="T85" fmla="*/ 194246 h 1130300"/>
                <a:gd name="T86" fmla="*/ 22669 w 27940"/>
                <a:gd name="T87" fmla="*/ 195097 h 1130300"/>
                <a:gd name="T88" fmla="*/ 23393 w 27940"/>
                <a:gd name="T89" fmla="*/ 196202 h 1130300"/>
                <a:gd name="T90" fmla="*/ 24180 w 27940"/>
                <a:gd name="T91" fmla="*/ 194995 h 1130300"/>
                <a:gd name="T92" fmla="*/ 25869 w 27940"/>
                <a:gd name="T93" fmla="*/ 613359 h 1130300"/>
                <a:gd name="T94" fmla="*/ 25717 w 27940"/>
                <a:gd name="T95" fmla="*/ 607390 h 1130300"/>
                <a:gd name="T96" fmla="*/ 24790 w 27940"/>
                <a:gd name="T97" fmla="*/ 603681 h 1130300"/>
                <a:gd name="T98" fmla="*/ 23456 w 27940"/>
                <a:gd name="T99" fmla="*/ 603262 h 1130300"/>
                <a:gd name="T100" fmla="*/ 21183 w 27940"/>
                <a:gd name="T101" fmla="*/ 605053 h 1130300"/>
                <a:gd name="T102" fmla="*/ 18859 w 27940"/>
                <a:gd name="T103" fmla="*/ 610450 h 1130300"/>
                <a:gd name="T104" fmla="*/ 21653 w 27940"/>
                <a:gd name="T105" fmla="*/ 614756 h 1130300"/>
                <a:gd name="T106" fmla="*/ 27838 w 27940"/>
                <a:gd name="T107" fmla="*/ 367411 h 1130300"/>
                <a:gd name="T108" fmla="*/ 25920 w 27940"/>
                <a:gd name="T109" fmla="*/ 364909 h 1130300"/>
                <a:gd name="T110" fmla="*/ 25120 w 27940"/>
                <a:gd name="T111" fmla="*/ 365544 h 1130300"/>
                <a:gd name="T112" fmla="*/ 25615 w 27940"/>
                <a:gd name="T113" fmla="*/ 368973 h 1130300"/>
                <a:gd name="T114" fmla="*/ 27254 w 27940"/>
                <a:gd name="T115" fmla="*/ 368020 h 11303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sp>
        <p:nvSpPr>
          <p:cNvPr id="7" name="Text Placeholder 2"/>
          <p:cNvSpPr>
            <a:spLocks noGrp="1"/>
          </p:cNvSpPr>
          <p:nvPr>
            <p:ph type="body" sz="quarter" idx="10"/>
          </p:nvPr>
        </p:nvSpPr>
        <p:spPr>
          <a:xfrm>
            <a:off x="2166247" y="1457649"/>
            <a:ext cx="7859507" cy="1141703"/>
          </a:xfrm>
        </p:spPr>
        <p:txBody>
          <a:bodyPr lIns="0" tIns="0" rIns="0" bIns="0">
            <a:noAutofit/>
          </a:bodyPr>
          <a:lstStyle>
            <a:lvl1pPr marL="0" indent="0" algn="l">
              <a:lnSpc>
                <a:spcPts val="4851"/>
              </a:lnSpc>
              <a:buNone/>
              <a:defRPr sz="4366" b="1" i="0">
                <a:solidFill>
                  <a:schemeClr val="bg1"/>
                </a:solidFill>
                <a:latin typeface="Barlow SemiBold" panose="00000700000000000000" pitchFamily="2" charset="0"/>
              </a:defRPr>
            </a:lvl1pPr>
            <a:lvl2pPr marL="693115" indent="-415869" algn="l">
              <a:lnSpc>
                <a:spcPts val="3275"/>
              </a:lnSpc>
              <a:buFont typeface="Barlow SemiBold" panose="00000700000000000000" pitchFamily="2" charset="0"/>
              <a:buChar char="—"/>
              <a:defRPr sz="3275" b="1" i="0">
                <a:solidFill>
                  <a:schemeClr val="bg1"/>
                </a:solidFill>
                <a:latin typeface="Barlow SemiBold" panose="00000700000000000000" pitchFamily="2" charset="0"/>
              </a:defRPr>
            </a:lvl2pPr>
            <a:lvl3pPr algn="ctr">
              <a:lnSpc>
                <a:spcPts val="8490"/>
              </a:lnSpc>
              <a:defRPr sz="9975" b="1" i="0">
                <a:solidFill>
                  <a:schemeClr val="tx1"/>
                </a:solidFill>
                <a:latin typeface="+mj-lt"/>
              </a:defRPr>
            </a:lvl3pPr>
            <a:lvl4pPr algn="ctr">
              <a:lnSpc>
                <a:spcPts val="8490"/>
              </a:lnSpc>
              <a:defRPr sz="9975" b="1" i="0">
                <a:solidFill>
                  <a:schemeClr val="tx1"/>
                </a:solidFill>
                <a:latin typeface="+mj-lt"/>
              </a:defRPr>
            </a:lvl4pPr>
            <a:lvl5pPr algn="ctr">
              <a:lnSpc>
                <a:spcPts val="8490"/>
              </a:lnSpc>
              <a:defRPr sz="9975" b="1" i="0">
                <a:solidFill>
                  <a:schemeClr val="tx1"/>
                </a:solidFill>
                <a:latin typeface="+mj-lt"/>
              </a:defRPr>
            </a:lvl5pPr>
          </a:lstStyle>
          <a:p>
            <a:pPr lvl="0"/>
            <a:r>
              <a:rPr lang="en-US"/>
              <a:t>Click to edit Master text styles</a:t>
            </a:r>
          </a:p>
          <a:p>
            <a:pPr lvl="1"/>
            <a:r>
              <a:rPr lang="en-US"/>
              <a:t>Second level</a:t>
            </a:r>
          </a:p>
        </p:txBody>
      </p:sp>
      <p:sp>
        <p:nvSpPr>
          <p:cNvPr id="6" name="Slide Number Placeholder 8">
            <a:extLst>
              <a:ext uri="{FF2B5EF4-FFF2-40B4-BE49-F238E27FC236}">
                <a16:creationId xmlns:a16="http://schemas.microsoft.com/office/drawing/2014/main" id="{3FBD03DF-A26F-98CA-439D-46ED357EF677}"/>
              </a:ext>
            </a:extLst>
          </p:cNvPr>
          <p:cNvSpPr>
            <a:spLocks noGrp="1"/>
          </p:cNvSpPr>
          <p:nvPr>
            <p:ph type="sldNum" sz="quarter" idx="11"/>
          </p:nvPr>
        </p:nvSpPr>
        <p:spPr/>
        <p:txBody>
          <a:bodyPr/>
          <a:lstStyle>
            <a:lvl1pPr>
              <a:defRPr/>
            </a:lvl1pPr>
          </a:lstStyle>
          <a:p>
            <a:pPr>
              <a:defRPr/>
            </a:pPr>
            <a:fld id="{2B35789F-7DFC-4660-9FDE-587B7A983F30}" type="slidenum">
              <a:rPr lang="en-GB"/>
              <a:pPr>
                <a:defRPr/>
              </a:pPr>
              <a:t>‹#›</a:t>
            </a:fld>
            <a:endParaRPr lang="en-GB"/>
          </a:p>
        </p:txBody>
      </p:sp>
    </p:spTree>
    <p:extLst>
      <p:ext uri="{BB962C8B-B14F-4D97-AF65-F5344CB8AC3E}">
        <p14:creationId xmlns:p14="http://schemas.microsoft.com/office/powerpoint/2010/main" val="217074314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BIG HEADER &amp; SUBHEADER">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sz="quarter" idx="10"/>
          </p:nvPr>
        </p:nvSpPr>
        <p:spPr>
          <a:xfrm>
            <a:off x="3039525" y="4826303"/>
            <a:ext cx="6112950" cy="480323"/>
          </a:xfrm>
        </p:spPr>
        <p:txBody>
          <a:bodyPr lIns="0" tIns="0" rIns="0" bIns="0">
            <a:noAutofit/>
          </a:bodyPr>
          <a:lstStyle>
            <a:lvl1pPr marL="0" indent="0" algn="ctr">
              <a:lnSpc>
                <a:spcPts val="3638"/>
              </a:lnSpc>
              <a:buNone/>
              <a:defRPr sz="3638" b="1" i="0" cap="all" baseline="0">
                <a:solidFill>
                  <a:schemeClr val="tx1"/>
                </a:solidFill>
                <a:latin typeface="+mj-lt"/>
              </a:defRPr>
            </a:lvl1pPr>
            <a:lvl2pPr marL="277246" indent="0" algn="ctr">
              <a:lnSpc>
                <a:spcPts val="8490"/>
              </a:lnSpc>
              <a:buNone/>
              <a:defRPr sz="8975" b="1" i="0">
                <a:solidFill>
                  <a:schemeClr val="tx1"/>
                </a:solidFill>
                <a:latin typeface="+mj-lt"/>
              </a:defRPr>
            </a:lvl2pPr>
            <a:lvl3pPr algn="ctr">
              <a:lnSpc>
                <a:spcPts val="8490"/>
              </a:lnSpc>
              <a:defRPr sz="8975" b="1" i="0">
                <a:solidFill>
                  <a:schemeClr val="tx1"/>
                </a:solidFill>
                <a:latin typeface="+mj-lt"/>
              </a:defRPr>
            </a:lvl3pPr>
            <a:lvl4pPr algn="ctr">
              <a:lnSpc>
                <a:spcPts val="8490"/>
              </a:lnSpc>
              <a:defRPr sz="8975" b="1" i="0">
                <a:solidFill>
                  <a:schemeClr val="tx1"/>
                </a:solidFill>
                <a:latin typeface="+mj-lt"/>
              </a:defRPr>
            </a:lvl4pPr>
            <a:lvl5pPr algn="ctr">
              <a:lnSpc>
                <a:spcPts val="8490"/>
              </a:lnSpc>
              <a:defRPr sz="8975" b="1" i="0">
                <a:solidFill>
                  <a:schemeClr val="tx1"/>
                </a:solidFill>
                <a:latin typeface="+mj-lt"/>
              </a:defRPr>
            </a:lvl5pPr>
          </a:lstStyle>
          <a:p>
            <a:pPr lvl="0"/>
            <a:r>
              <a:rPr lang="en-US"/>
              <a:t>Click to edit Master text styles</a:t>
            </a:r>
          </a:p>
        </p:txBody>
      </p:sp>
      <p:sp>
        <p:nvSpPr>
          <p:cNvPr id="9" name="Text Placeholder 2"/>
          <p:cNvSpPr>
            <a:spLocks noGrp="1"/>
          </p:cNvSpPr>
          <p:nvPr>
            <p:ph type="body" sz="quarter" idx="11"/>
          </p:nvPr>
        </p:nvSpPr>
        <p:spPr>
          <a:xfrm>
            <a:off x="2166247" y="1245714"/>
            <a:ext cx="7859507" cy="3362260"/>
          </a:xfrm>
        </p:spPr>
        <p:txBody>
          <a:bodyPr lIns="0" tIns="0" rIns="0" bIns="0">
            <a:noAutofit/>
          </a:bodyPr>
          <a:lstStyle>
            <a:lvl1pPr marL="0" indent="0" algn="ctr">
              <a:lnSpc>
                <a:spcPts val="8490"/>
              </a:lnSpc>
              <a:spcAft>
                <a:spcPts val="0"/>
              </a:spcAft>
              <a:buNone/>
              <a:defRPr sz="8975" b="1" i="0" cap="all" baseline="0">
                <a:solidFill>
                  <a:schemeClr val="tx1"/>
                </a:solidFill>
                <a:latin typeface="+mj-lt"/>
              </a:defRPr>
            </a:lvl1pPr>
            <a:lvl2pPr marL="277246" indent="0" algn="ctr">
              <a:lnSpc>
                <a:spcPts val="8490"/>
              </a:lnSpc>
              <a:buNone/>
              <a:defRPr sz="8975" b="1" i="0">
                <a:solidFill>
                  <a:schemeClr val="tx1"/>
                </a:solidFill>
                <a:latin typeface="+mj-lt"/>
              </a:defRPr>
            </a:lvl2pPr>
            <a:lvl3pPr algn="ctr">
              <a:lnSpc>
                <a:spcPts val="8490"/>
              </a:lnSpc>
              <a:defRPr sz="8975" b="1" i="0">
                <a:solidFill>
                  <a:schemeClr val="tx1"/>
                </a:solidFill>
                <a:latin typeface="+mj-lt"/>
              </a:defRPr>
            </a:lvl3pPr>
            <a:lvl4pPr algn="ctr">
              <a:lnSpc>
                <a:spcPts val="8490"/>
              </a:lnSpc>
              <a:defRPr sz="8975" b="1" i="0">
                <a:solidFill>
                  <a:schemeClr val="tx1"/>
                </a:solidFill>
                <a:latin typeface="+mj-lt"/>
              </a:defRPr>
            </a:lvl4pPr>
            <a:lvl5pPr algn="ctr">
              <a:lnSpc>
                <a:spcPts val="8490"/>
              </a:lnSpc>
              <a:defRPr sz="8975" b="1" i="0">
                <a:solidFill>
                  <a:schemeClr val="tx1"/>
                </a:solidFill>
                <a:latin typeface="+mj-lt"/>
              </a:defRPr>
            </a:lvl5pPr>
          </a:lstStyle>
          <a:p>
            <a:pPr lvl="0"/>
            <a:r>
              <a:rPr lang="en-US"/>
              <a:t>Click to edit Master text styles</a:t>
            </a:r>
          </a:p>
        </p:txBody>
      </p:sp>
      <p:sp>
        <p:nvSpPr>
          <p:cNvPr id="2" name="Slide Number Placeholder 4">
            <a:extLst>
              <a:ext uri="{FF2B5EF4-FFF2-40B4-BE49-F238E27FC236}">
                <a16:creationId xmlns:a16="http://schemas.microsoft.com/office/drawing/2014/main" id="{BB10EF74-8701-23D9-B3B8-73F35EEE5952}"/>
              </a:ext>
            </a:extLst>
          </p:cNvPr>
          <p:cNvSpPr>
            <a:spLocks noGrp="1"/>
          </p:cNvSpPr>
          <p:nvPr>
            <p:ph type="sldNum" sz="quarter" idx="12"/>
          </p:nvPr>
        </p:nvSpPr>
        <p:spPr/>
        <p:txBody>
          <a:bodyPr/>
          <a:lstStyle>
            <a:lvl1pPr>
              <a:defRPr>
                <a:solidFill>
                  <a:schemeClr val="tx1"/>
                </a:solidFill>
              </a:defRPr>
            </a:lvl1pPr>
          </a:lstStyle>
          <a:p>
            <a:pPr>
              <a:defRPr/>
            </a:pPr>
            <a:fld id="{BF3836E7-1341-4B66-99BA-3780C45603CF}" type="slidenum">
              <a:rPr lang="en-GB"/>
              <a:pPr>
                <a:defRPr/>
              </a:pPr>
              <a:t>‹#›</a:t>
            </a:fld>
            <a:endParaRPr lang="en-GB"/>
          </a:p>
        </p:txBody>
      </p:sp>
    </p:spTree>
    <p:extLst>
      <p:ext uri="{BB962C8B-B14F-4D97-AF65-F5344CB8AC3E}">
        <p14:creationId xmlns:p14="http://schemas.microsoft.com/office/powerpoint/2010/main" val="4265798415"/>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TEXT/CONTENT WHITE">
    <p:spTree>
      <p:nvGrpSpPr>
        <p:cNvPr id="1" name=""/>
        <p:cNvGrpSpPr/>
        <p:nvPr/>
      </p:nvGrpSpPr>
      <p:grpSpPr>
        <a:xfrm>
          <a:off x="0" y="0"/>
          <a:ext cx="0" cy="0"/>
          <a:chOff x="0" y="0"/>
          <a:chExt cx="0" cy="0"/>
        </a:xfrm>
      </p:grpSpPr>
      <p:sp>
        <p:nvSpPr>
          <p:cNvPr id="5" name="Title 2"/>
          <p:cNvSpPr>
            <a:spLocks noGrp="1"/>
          </p:cNvSpPr>
          <p:nvPr>
            <p:ph type="title"/>
          </p:nvPr>
        </p:nvSpPr>
        <p:spPr>
          <a:xfrm>
            <a:off x="626577" y="877583"/>
            <a:ext cx="4857931" cy="1102437"/>
          </a:xfrm>
          <a:prstGeom prst="rect">
            <a:avLst/>
          </a:prstGeom>
        </p:spPr>
        <p:txBody>
          <a:bodyPr/>
          <a:lstStyle>
            <a:lvl1pPr>
              <a:defRPr baseline="0">
                <a:latin typeface="+mj-lt"/>
              </a:defRPr>
            </a:lvl1pPr>
          </a:lstStyle>
          <a:p>
            <a:r>
              <a:rPr lang="en-US"/>
              <a:t>Click to edit Master title style</a:t>
            </a:r>
            <a:endParaRPr lang="en-GB"/>
          </a:p>
        </p:txBody>
      </p:sp>
      <p:sp>
        <p:nvSpPr>
          <p:cNvPr id="4" name="Text Placeholder 4"/>
          <p:cNvSpPr>
            <a:spLocks noGrp="1"/>
          </p:cNvSpPr>
          <p:nvPr>
            <p:ph type="body" sz="quarter" idx="12"/>
          </p:nvPr>
        </p:nvSpPr>
        <p:spPr>
          <a:xfrm>
            <a:off x="626577" y="2268394"/>
            <a:ext cx="4857931" cy="371202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Text Placeholder 4"/>
          <p:cNvSpPr>
            <a:spLocks noGrp="1"/>
          </p:cNvSpPr>
          <p:nvPr>
            <p:ph type="body" sz="quarter" idx="13"/>
          </p:nvPr>
        </p:nvSpPr>
        <p:spPr>
          <a:xfrm>
            <a:off x="6707494" y="2268394"/>
            <a:ext cx="4857931" cy="371202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5">
            <a:extLst>
              <a:ext uri="{FF2B5EF4-FFF2-40B4-BE49-F238E27FC236}">
                <a16:creationId xmlns:a16="http://schemas.microsoft.com/office/drawing/2014/main" id="{06998E8B-68D0-633D-E6E1-491CB0AF0924}"/>
              </a:ext>
            </a:extLst>
          </p:cNvPr>
          <p:cNvSpPr>
            <a:spLocks noGrp="1"/>
          </p:cNvSpPr>
          <p:nvPr>
            <p:ph type="sldNum" sz="quarter" idx="14"/>
          </p:nvPr>
        </p:nvSpPr>
        <p:spPr/>
        <p:txBody>
          <a:bodyPr/>
          <a:lstStyle>
            <a:lvl1pPr>
              <a:defRPr/>
            </a:lvl1pPr>
          </a:lstStyle>
          <a:p>
            <a:pPr>
              <a:defRPr/>
            </a:pPr>
            <a:fld id="{C3A255C6-465B-4480-80A9-6E75B48807E6}" type="slidenum">
              <a:rPr lang="en-GB"/>
              <a:pPr>
                <a:defRPr/>
              </a:pPr>
              <a:t>‹#›</a:t>
            </a:fld>
            <a:endParaRPr lang="en-GB"/>
          </a:p>
        </p:txBody>
      </p:sp>
    </p:spTree>
    <p:extLst>
      <p:ext uri="{BB962C8B-B14F-4D97-AF65-F5344CB8AC3E}">
        <p14:creationId xmlns:p14="http://schemas.microsoft.com/office/powerpoint/2010/main" val="2589469091"/>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TEXT/CONTENT BLACK">
    <p:bg>
      <p:bgPr>
        <a:solidFill>
          <a:schemeClr val="bg1"/>
        </a:solidFill>
        <a:effectLst/>
      </p:bgPr>
    </p:bg>
    <p:spTree>
      <p:nvGrpSpPr>
        <p:cNvPr id="1" name=""/>
        <p:cNvGrpSpPr/>
        <p:nvPr/>
      </p:nvGrpSpPr>
      <p:grpSpPr>
        <a:xfrm>
          <a:off x="0" y="0"/>
          <a:ext cx="0" cy="0"/>
          <a:chOff x="0" y="0"/>
          <a:chExt cx="0" cy="0"/>
        </a:xfrm>
      </p:grpSpPr>
      <p:sp>
        <p:nvSpPr>
          <p:cNvPr id="5" name="Title 2"/>
          <p:cNvSpPr>
            <a:spLocks noGrp="1"/>
          </p:cNvSpPr>
          <p:nvPr>
            <p:ph type="title"/>
          </p:nvPr>
        </p:nvSpPr>
        <p:spPr>
          <a:xfrm>
            <a:off x="626577" y="877583"/>
            <a:ext cx="4857931" cy="1102437"/>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3" name="Text Placeholder 2"/>
          <p:cNvSpPr>
            <a:spLocks noGrp="1"/>
          </p:cNvSpPr>
          <p:nvPr>
            <p:ph type="body" sz="quarter" idx="14"/>
          </p:nvPr>
        </p:nvSpPr>
        <p:spPr>
          <a:xfrm>
            <a:off x="637402" y="2268394"/>
            <a:ext cx="4857931" cy="371202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2"/>
          <p:cNvSpPr>
            <a:spLocks noGrp="1"/>
          </p:cNvSpPr>
          <p:nvPr>
            <p:ph type="body" sz="quarter" idx="15"/>
          </p:nvPr>
        </p:nvSpPr>
        <p:spPr>
          <a:xfrm>
            <a:off x="6609330" y="2268394"/>
            <a:ext cx="4857931" cy="371202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Date Placeholder 1">
            <a:extLst>
              <a:ext uri="{FF2B5EF4-FFF2-40B4-BE49-F238E27FC236}">
                <a16:creationId xmlns:a16="http://schemas.microsoft.com/office/drawing/2014/main" id="{9014CA16-171B-B0F8-BF61-B0C0B9C77854}"/>
              </a:ext>
            </a:extLst>
          </p:cNvPr>
          <p:cNvSpPr>
            <a:spLocks noGrp="1"/>
          </p:cNvSpPr>
          <p:nvPr>
            <p:ph type="dt" sz="half" idx="16"/>
          </p:nvPr>
        </p:nvSpPr>
        <p:spPr/>
        <p:txBody>
          <a:bodyPr/>
          <a:lstStyle>
            <a:lvl1pPr>
              <a:defRPr/>
            </a:lvl1pPr>
          </a:lstStyle>
          <a:p>
            <a:pPr>
              <a:defRPr/>
            </a:pPr>
            <a:fld id="{C297B1B2-FE6D-42E0-AFE3-208FC7C5CB87}" type="datetimeFigureOut">
              <a:rPr lang="en-GB"/>
              <a:pPr>
                <a:defRPr/>
              </a:pPr>
              <a:t>09/10/2025</a:t>
            </a:fld>
            <a:endParaRPr lang="en-GB"/>
          </a:p>
        </p:txBody>
      </p:sp>
      <p:sp>
        <p:nvSpPr>
          <p:cNvPr id="4" name="Footer Placeholder 3">
            <a:extLst>
              <a:ext uri="{FF2B5EF4-FFF2-40B4-BE49-F238E27FC236}">
                <a16:creationId xmlns:a16="http://schemas.microsoft.com/office/drawing/2014/main" id="{320854A3-7399-684F-6665-52F6934F2C22}"/>
              </a:ext>
            </a:extLst>
          </p:cNvPr>
          <p:cNvSpPr>
            <a:spLocks noGrp="1"/>
          </p:cNvSpPr>
          <p:nvPr>
            <p:ph type="ftr" sz="quarter" idx="17"/>
          </p:nvPr>
        </p:nvSpPr>
        <p:spPr/>
        <p:txBody>
          <a:bodyPr/>
          <a:lstStyle>
            <a:lvl1pPr>
              <a:defRPr/>
            </a:lvl1pPr>
          </a:lstStyle>
          <a:p>
            <a:pPr>
              <a:defRPr/>
            </a:pPr>
            <a:endParaRPr lang="en-GB"/>
          </a:p>
        </p:txBody>
      </p:sp>
      <p:sp>
        <p:nvSpPr>
          <p:cNvPr id="6" name="Slide Number Placeholder 5">
            <a:extLst>
              <a:ext uri="{FF2B5EF4-FFF2-40B4-BE49-F238E27FC236}">
                <a16:creationId xmlns:a16="http://schemas.microsoft.com/office/drawing/2014/main" id="{DF7F939D-A657-E558-C668-B85BD874524D}"/>
              </a:ext>
            </a:extLst>
          </p:cNvPr>
          <p:cNvSpPr>
            <a:spLocks noGrp="1"/>
          </p:cNvSpPr>
          <p:nvPr>
            <p:ph type="sldNum" sz="quarter" idx="18"/>
          </p:nvPr>
        </p:nvSpPr>
        <p:spPr/>
        <p:txBody>
          <a:bodyPr/>
          <a:lstStyle>
            <a:lvl1pPr>
              <a:defRPr>
                <a:solidFill>
                  <a:schemeClr val="tx1"/>
                </a:solidFill>
              </a:defRPr>
            </a:lvl1pPr>
          </a:lstStyle>
          <a:p>
            <a:pPr>
              <a:defRPr/>
            </a:pPr>
            <a:fld id="{DBCD4E52-F963-4817-B65D-CE7DB2CF732C}" type="slidenum">
              <a:rPr lang="en-GB"/>
              <a:pPr>
                <a:defRPr/>
              </a:pPr>
              <a:t>‹#›</a:t>
            </a:fld>
            <a:endParaRPr lang="en-GB"/>
          </a:p>
        </p:txBody>
      </p:sp>
    </p:spTree>
    <p:extLst>
      <p:ext uri="{BB962C8B-B14F-4D97-AF65-F5344CB8AC3E}">
        <p14:creationId xmlns:p14="http://schemas.microsoft.com/office/powerpoint/2010/main" val="125366096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TEXT/CONTENT BLK &amp; WH">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000FB05-5A52-3433-7FCF-51AFF472EC0F}"/>
              </a:ext>
            </a:extLst>
          </p:cNvPr>
          <p:cNvSpPr/>
          <p:nvPr userDrawn="1"/>
        </p:nvSpPr>
        <p:spPr>
          <a:xfrm>
            <a:off x="6096000" y="0"/>
            <a:ext cx="6096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GB" sz="1092"/>
          </a:p>
        </p:txBody>
      </p:sp>
      <p:sp>
        <p:nvSpPr>
          <p:cNvPr id="5" name="Title 2"/>
          <p:cNvSpPr>
            <a:spLocks noGrp="1"/>
          </p:cNvSpPr>
          <p:nvPr>
            <p:ph type="title"/>
          </p:nvPr>
        </p:nvSpPr>
        <p:spPr>
          <a:xfrm>
            <a:off x="626577" y="877583"/>
            <a:ext cx="4857931" cy="1102437"/>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3" name="Text Placeholder 2"/>
          <p:cNvSpPr>
            <a:spLocks noGrp="1"/>
          </p:cNvSpPr>
          <p:nvPr>
            <p:ph type="body" sz="quarter" idx="14"/>
          </p:nvPr>
        </p:nvSpPr>
        <p:spPr>
          <a:xfrm>
            <a:off x="637402" y="2268394"/>
            <a:ext cx="4857931" cy="371202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2"/>
          <p:cNvSpPr>
            <a:spLocks noGrp="1"/>
          </p:cNvSpPr>
          <p:nvPr>
            <p:ph type="body" sz="quarter" idx="15"/>
          </p:nvPr>
        </p:nvSpPr>
        <p:spPr>
          <a:xfrm>
            <a:off x="6609330" y="2268394"/>
            <a:ext cx="4857931" cy="3712022"/>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6">
            <a:extLst>
              <a:ext uri="{FF2B5EF4-FFF2-40B4-BE49-F238E27FC236}">
                <a16:creationId xmlns:a16="http://schemas.microsoft.com/office/drawing/2014/main" id="{B43F1930-0B21-E283-78E2-7969CAE16D78}"/>
              </a:ext>
            </a:extLst>
          </p:cNvPr>
          <p:cNvSpPr>
            <a:spLocks noGrp="1"/>
          </p:cNvSpPr>
          <p:nvPr>
            <p:ph type="sldNum" sz="quarter" idx="16"/>
          </p:nvPr>
        </p:nvSpPr>
        <p:spPr/>
        <p:txBody>
          <a:bodyPr/>
          <a:lstStyle>
            <a:lvl1pPr>
              <a:defRPr/>
            </a:lvl1pPr>
          </a:lstStyle>
          <a:p>
            <a:pPr>
              <a:defRPr/>
            </a:pPr>
            <a:fld id="{483348EF-51E0-4E41-AB14-F7D4FC70DD2F}" type="slidenum">
              <a:rPr lang="en-GB"/>
              <a:pPr>
                <a:defRPr/>
              </a:pPr>
              <a:t>‹#›</a:t>
            </a:fld>
            <a:endParaRPr lang="en-GB"/>
          </a:p>
        </p:txBody>
      </p:sp>
    </p:spTree>
    <p:extLst>
      <p:ext uri="{BB962C8B-B14F-4D97-AF65-F5344CB8AC3E}">
        <p14:creationId xmlns:p14="http://schemas.microsoft.com/office/powerpoint/2010/main" val="3677653489"/>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TEXT/CONTENT WH &amp; BLK">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39F291E-2709-6AF4-8A02-DD489ED5CCC3}"/>
              </a:ext>
            </a:extLst>
          </p:cNvPr>
          <p:cNvSpPr/>
          <p:nvPr userDrawn="1"/>
        </p:nvSpPr>
        <p:spPr>
          <a:xfrm>
            <a:off x="0" y="0"/>
            <a:ext cx="6096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GB" sz="1092"/>
          </a:p>
        </p:txBody>
      </p:sp>
      <p:sp>
        <p:nvSpPr>
          <p:cNvPr id="5" name="Title 2"/>
          <p:cNvSpPr>
            <a:spLocks noGrp="1"/>
          </p:cNvSpPr>
          <p:nvPr>
            <p:ph type="title"/>
          </p:nvPr>
        </p:nvSpPr>
        <p:spPr>
          <a:xfrm>
            <a:off x="626577" y="649845"/>
            <a:ext cx="4857931" cy="1102437"/>
          </a:xfrm>
          <a:prstGeom prst="rect">
            <a:avLst/>
          </a:prstGeom>
        </p:spPr>
        <p:txBody>
          <a:bodyPr/>
          <a:lstStyle>
            <a:lvl1pPr>
              <a:defRPr baseline="0">
                <a:solidFill>
                  <a:schemeClr val="bg1"/>
                </a:solidFill>
              </a:defRPr>
            </a:lvl1pPr>
          </a:lstStyle>
          <a:p>
            <a:r>
              <a:rPr lang="en-US"/>
              <a:t>Click to edit Master title style</a:t>
            </a:r>
            <a:endParaRPr lang="en-GB"/>
          </a:p>
        </p:txBody>
      </p:sp>
      <p:sp>
        <p:nvSpPr>
          <p:cNvPr id="3" name="Text Placeholder 2"/>
          <p:cNvSpPr>
            <a:spLocks noGrp="1"/>
          </p:cNvSpPr>
          <p:nvPr>
            <p:ph type="body" sz="quarter" idx="14"/>
          </p:nvPr>
        </p:nvSpPr>
        <p:spPr>
          <a:xfrm>
            <a:off x="637402" y="2268394"/>
            <a:ext cx="4857931" cy="3712022"/>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2"/>
          <p:cNvSpPr>
            <a:spLocks noGrp="1"/>
          </p:cNvSpPr>
          <p:nvPr>
            <p:ph type="body" sz="quarter" idx="15"/>
          </p:nvPr>
        </p:nvSpPr>
        <p:spPr>
          <a:xfrm>
            <a:off x="6609330" y="2268394"/>
            <a:ext cx="4857931" cy="371202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6">
            <a:extLst>
              <a:ext uri="{FF2B5EF4-FFF2-40B4-BE49-F238E27FC236}">
                <a16:creationId xmlns:a16="http://schemas.microsoft.com/office/drawing/2014/main" id="{10FD633C-0D7A-5036-9C97-9C776D16C971}"/>
              </a:ext>
            </a:extLst>
          </p:cNvPr>
          <p:cNvSpPr>
            <a:spLocks noGrp="1"/>
          </p:cNvSpPr>
          <p:nvPr>
            <p:ph type="sldNum" sz="quarter" idx="16"/>
          </p:nvPr>
        </p:nvSpPr>
        <p:spPr/>
        <p:txBody>
          <a:bodyPr/>
          <a:lstStyle>
            <a:lvl1pPr>
              <a:defRPr>
                <a:solidFill>
                  <a:schemeClr val="tx1"/>
                </a:solidFill>
              </a:defRPr>
            </a:lvl1pPr>
          </a:lstStyle>
          <a:p>
            <a:pPr>
              <a:defRPr/>
            </a:pPr>
            <a:fld id="{71E48F11-5A29-405C-9435-A09C7C9109E6}" type="slidenum">
              <a:rPr lang="en-GB"/>
              <a:pPr>
                <a:defRPr/>
              </a:pPr>
              <a:t>‹#›</a:t>
            </a:fld>
            <a:endParaRPr lang="en-GB"/>
          </a:p>
        </p:txBody>
      </p:sp>
    </p:spTree>
    <p:extLst>
      <p:ext uri="{BB962C8B-B14F-4D97-AF65-F5344CB8AC3E}">
        <p14:creationId xmlns:p14="http://schemas.microsoft.com/office/powerpoint/2010/main" val="3882705974"/>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CONTENT &amp; QUESTION MARK WHITE">
    <p:spTree>
      <p:nvGrpSpPr>
        <p:cNvPr id="1" name=""/>
        <p:cNvGrpSpPr/>
        <p:nvPr/>
      </p:nvGrpSpPr>
      <p:grpSpPr>
        <a:xfrm>
          <a:off x="0" y="0"/>
          <a:ext cx="0" cy="0"/>
          <a:chOff x="0" y="0"/>
          <a:chExt cx="0" cy="0"/>
        </a:xfrm>
      </p:grpSpPr>
      <p:pic>
        <p:nvPicPr>
          <p:cNvPr id="2" name="Picture 6" descr="A picture containing arrow&#10;&#10;Description automatically generated">
            <a:extLst>
              <a:ext uri="{FF2B5EF4-FFF2-40B4-BE49-F238E27FC236}">
                <a16:creationId xmlns:a16="http://schemas.microsoft.com/office/drawing/2014/main" id="{76B5E45E-D7A5-2552-50EE-E6630516325F}"/>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226931" y="877947"/>
            <a:ext cx="5109203" cy="51049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2"/>
          <p:cNvSpPr>
            <a:spLocks noGrp="1"/>
          </p:cNvSpPr>
          <p:nvPr>
            <p:ph type="title"/>
          </p:nvPr>
        </p:nvSpPr>
        <p:spPr>
          <a:xfrm>
            <a:off x="626577" y="877583"/>
            <a:ext cx="4857931" cy="1102437"/>
          </a:xfrm>
          <a:prstGeom prst="rect">
            <a:avLst/>
          </a:prstGeom>
        </p:spPr>
        <p:txBody>
          <a:bodyPr/>
          <a:lstStyle>
            <a:lvl1pPr>
              <a:defRPr baseline="0"/>
            </a:lvl1pPr>
          </a:lstStyle>
          <a:p>
            <a:r>
              <a:rPr lang="en-US"/>
              <a:t>Click to edit Master title style</a:t>
            </a:r>
            <a:endParaRPr lang="en-GB"/>
          </a:p>
        </p:txBody>
      </p:sp>
      <p:sp>
        <p:nvSpPr>
          <p:cNvPr id="4" name="Text Placeholder 4"/>
          <p:cNvSpPr>
            <a:spLocks noGrp="1"/>
          </p:cNvSpPr>
          <p:nvPr>
            <p:ph type="body" sz="quarter" idx="12"/>
          </p:nvPr>
        </p:nvSpPr>
        <p:spPr>
          <a:xfrm>
            <a:off x="626577" y="2268394"/>
            <a:ext cx="4857931" cy="371202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Slide Number Placeholder 6">
            <a:extLst>
              <a:ext uri="{FF2B5EF4-FFF2-40B4-BE49-F238E27FC236}">
                <a16:creationId xmlns:a16="http://schemas.microsoft.com/office/drawing/2014/main" id="{222985E0-FDEA-7E02-A9D6-0A2A546D3BF0}"/>
              </a:ext>
            </a:extLst>
          </p:cNvPr>
          <p:cNvSpPr>
            <a:spLocks noGrp="1"/>
          </p:cNvSpPr>
          <p:nvPr>
            <p:ph type="sldNum" sz="quarter" idx="13"/>
          </p:nvPr>
        </p:nvSpPr>
        <p:spPr/>
        <p:txBody>
          <a:bodyPr/>
          <a:lstStyle>
            <a:lvl1pPr>
              <a:defRPr/>
            </a:lvl1pPr>
          </a:lstStyle>
          <a:p>
            <a:pPr>
              <a:defRPr/>
            </a:pPr>
            <a:fld id="{E18D9D2B-5251-4D8D-9830-CD889185B9FC}" type="slidenum">
              <a:rPr lang="en-GB"/>
              <a:pPr>
                <a:defRPr/>
              </a:pPr>
              <a:t>‹#›</a:t>
            </a:fld>
            <a:endParaRPr lang="en-GB"/>
          </a:p>
        </p:txBody>
      </p:sp>
    </p:spTree>
    <p:extLst>
      <p:ext uri="{BB962C8B-B14F-4D97-AF65-F5344CB8AC3E}">
        <p14:creationId xmlns:p14="http://schemas.microsoft.com/office/powerpoint/2010/main" val="4200003844"/>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CONTENT &amp; QUESTION MARK BLACK">
    <p:bg>
      <p:bgPr>
        <a:solidFill>
          <a:schemeClr val="bg1"/>
        </a:solidFill>
        <a:effectLst/>
      </p:bgPr>
    </p:bg>
    <p:spTree>
      <p:nvGrpSpPr>
        <p:cNvPr id="1" name=""/>
        <p:cNvGrpSpPr/>
        <p:nvPr/>
      </p:nvGrpSpPr>
      <p:grpSpPr>
        <a:xfrm>
          <a:off x="0" y="0"/>
          <a:ext cx="0" cy="0"/>
          <a:chOff x="0" y="0"/>
          <a:chExt cx="0" cy="0"/>
        </a:xfrm>
      </p:grpSpPr>
      <p:pic>
        <p:nvPicPr>
          <p:cNvPr id="2" name="Picture 6" descr="A picture containing arrow&#10;&#10;Description automatically generated">
            <a:extLst>
              <a:ext uri="{FF2B5EF4-FFF2-40B4-BE49-F238E27FC236}">
                <a16:creationId xmlns:a16="http://schemas.microsoft.com/office/drawing/2014/main" id="{5EF343FF-5A70-8186-4B39-CF7223FDE626}"/>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226931" y="877947"/>
            <a:ext cx="5109203" cy="51049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2"/>
          <p:cNvSpPr>
            <a:spLocks noGrp="1"/>
          </p:cNvSpPr>
          <p:nvPr>
            <p:ph type="title"/>
          </p:nvPr>
        </p:nvSpPr>
        <p:spPr>
          <a:xfrm>
            <a:off x="626577" y="877583"/>
            <a:ext cx="4857931" cy="1102437"/>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8" name="Text Placeholder 4"/>
          <p:cNvSpPr>
            <a:spLocks noGrp="1"/>
          </p:cNvSpPr>
          <p:nvPr>
            <p:ph type="body" sz="quarter" idx="12"/>
          </p:nvPr>
        </p:nvSpPr>
        <p:spPr>
          <a:xfrm>
            <a:off x="626577" y="2268394"/>
            <a:ext cx="4857931" cy="371202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Slide Number Placeholder 3">
            <a:extLst>
              <a:ext uri="{FF2B5EF4-FFF2-40B4-BE49-F238E27FC236}">
                <a16:creationId xmlns:a16="http://schemas.microsoft.com/office/drawing/2014/main" id="{A180A6AA-F46A-57F5-7386-1475542809BC}"/>
              </a:ext>
            </a:extLst>
          </p:cNvPr>
          <p:cNvSpPr>
            <a:spLocks noGrp="1"/>
          </p:cNvSpPr>
          <p:nvPr>
            <p:ph type="sldNum" sz="quarter" idx="13"/>
          </p:nvPr>
        </p:nvSpPr>
        <p:spPr/>
        <p:txBody>
          <a:bodyPr/>
          <a:lstStyle>
            <a:lvl1pPr>
              <a:defRPr>
                <a:solidFill>
                  <a:schemeClr val="tx1"/>
                </a:solidFill>
              </a:defRPr>
            </a:lvl1pPr>
          </a:lstStyle>
          <a:p>
            <a:pPr>
              <a:defRPr/>
            </a:pPr>
            <a:fld id="{41F759CB-B5B0-40A5-AFB3-644685379259}" type="slidenum">
              <a:rPr lang="en-GB"/>
              <a:pPr>
                <a:defRPr/>
              </a:pPr>
              <a:t>‹#›</a:t>
            </a:fld>
            <a:endParaRPr lang="en-GB"/>
          </a:p>
        </p:txBody>
      </p:sp>
    </p:spTree>
    <p:extLst>
      <p:ext uri="{BB962C8B-B14F-4D97-AF65-F5344CB8AC3E}">
        <p14:creationId xmlns:p14="http://schemas.microsoft.com/office/powerpoint/2010/main" val="4173338881"/>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TEXT/CONTENT TICK WHITE">
    <p:spTree>
      <p:nvGrpSpPr>
        <p:cNvPr id="1" name=""/>
        <p:cNvGrpSpPr/>
        <p:nvPr/>
      </p:nvGrpSpPr>
      <p:grpSpPr>
        <a:xfrm>
          <a:off x="0" y="0"/>
          <a:ext cx="0" cy="0"/>
          <a:chOff x="0" y="0"/>
          <a:chExt cx="0" cy="0"/>
        </a:xfrm>
      </p:grpSpPr>
      <p:pic>
        <p:nvPicPr>
          <p:cNvPr id="2" name="Picture 6" descr="A picture containing text&#10;&#10;Description automatically generated">
            <a:extLst>
              <a:ext uri="{FF2B5EF4-FFF2-40B4-BE49-F238E27FC236}">
                <a16:creationId xmlns:a16="http://schemas.microsoft.com/office/drawing/2014/main" id="{E6226C3F-0094-CF6B-6852-DDB3F229219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314540" y="1376606"/>
            <a:ext cx="5084172" cy="50838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2"/>
          <p:cNvSpPr>
            <a:spLocks noGrp="1"/>
          </p:cNvSpPr>
          <p:nvPr>
            <p:ph type="title"/>
          </p:nvPr>
        </p:nvSpPr>
        <p:spPr>
          <a:xfrm>
            <a:off x="626577" y="877583"/>
            <a:ext cx="4857931" cy="1102437"/>
          </a:xfrm>
          <a:prstGeom prst="rect">
            <a:avLst/>
          </a:prstGeom>
        </p:spPr>
        <p:txBody>
          <a:bodyPr/>
          <a:lstStyle>
            <a:lvl1pPr>
              <a:defRPr baseline="0"/>
            </a:lvl1pPr>
          </a:lstStyle>
          <a:p>
            <a:r>
              <a:rPr lang="en-US"/>
              <a:t>Click to edit Master title style</a:t>
            </a:r>
            <a:endParaRPr lang="en-GB"/>
          </a:p>
        </p:txBody>
      </p:sp>
      <p:sp>
        <p:nvSpPr>
          <p:cNvPr id="4" name="Text Placeholder 4"/>
          <p:cNvSpPr>
            <a:spLocks noGrp="1"/>
          </p:cNvSpPr>
          <p:nvPr>
            <p:ph type="body" sz="quarter" idx="12"/>
          </p:nvPr>
        </p:nvSpPr>
        <p:spPr>
          <a:xfrm>
            <a:off x="626577" y="2268394"/>
            <a:ext cx="4857931" cy="371202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Slide Number Placeholder 5">
            <a:extLst>
              <a:ext uri="{FF2B5EF4-FFF2-40B4-BE49-F238E27FC236}">
                <a16:creationId xmlns:a16="http://schemas.microsoft.com/office/drawing/2014/main" id="{2ED0123A-9600-C088-926A-26ABD1C666D0}"/>
              </a:ext>
            </a:extLst>
          </p:cNvPr>
          <p:cNvSpPr>
            <a:spLocks noGrp="1"/>
          </p:cNvSpPr>
          <p:nvPr>
            <p:ph type="sldNum" sz="quarter" idx="13"/>
          </p:nvPr>
        </p:nvSpPr>
        <p:spPr/>
        <p:txBody>
          <a:bodyPr/>
          <a:lstStyle>
            <a:lvl1pPr>
              <a:defRPr/>
            </a:lvl1pPr>
          </a:lstStyle>
          <a:p>
            <a:pPr>
              <a:defRPr/>
            </a:pPr>
            <a:fld id="{60A6BAD6-418B-4446-A56C-577B1B9BAD61}" type="slidenum">
              <a:rPr lang="en-GB"/>
              <a:pPr>
                <a:defRPr/>
              </a:pPr>
              <a:t>‹#›</a:t>
            </a:fld>
            <a:endParaRPr lang="en-GB"/>
          </a:p>
        </p:txBody>
      </p:sp>
    </p:spTree>
    <p:extLst>
      <p:ext uri="{BB962C8B-B14F-4D97-AF65-F5344CB8AC3E}">
        <p14:creationId xmlns:p14="http://schemas.microsoft.com/office/powerpoint/2010/main" val="4188711764"/>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TEXT/CONTENT TICK BLACK">
    <p:bg>
      <p:bgPr>
        <a:solidFill>
          <a:schemeClr val="bg1"/>
        </a:solidFill>
        <a:effectLst/>
      </p:bgPr>
    </p:bg>
    <p:spTree>
      <p:nvGrpSpPr>
        <p:cNvPr id="1" name=""/>
        <p:cNvGrpSpPr/>
        <p:nvPr/>
      </p:nvGrpSpPr>
      <p:grpSpPr>
        <a:xfrm>
          <a:off x="0" y="0"/>
          <a:ext cx="0" cy="0"/>
          <a:chOff x="0" y="0"/>
          <a:chExt cx="0" cy="0"/>
        </a:xfrm>
      </p:grpSpPr>
      <p:pic>
        <p:nvPicPr>
          <p:cNvPr id="2" name="Picture 6" descr="A picture containing text&#10;&#10;Description automatically generated">
            <a:extLst>
              <a:ext uri="{FF2B5EF4-FFF2-40B4-BE49-F238E27FC236}">
                <a16:creationId xmlns:a16="http://schemas.microsoft.com/office/drawing/2014/main" id="{638038CD-CD10-990D-0A65-740293680319}"/>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314540" y="1376606"/>
            <a:ext cx="5084172" cy="50838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2"/>
          <p:cNvSpPr>
            <a:spLocks noGrp="1"/>
          </p:cNvSpPr>
          <p:nvPr>
            <p:ph type="title"/>
          </p:nvPr>
        </p:nvSpPr>
        <p:spPr>
          <a:xfrm>
            <a:off x="626577" y="877583"/>
            <a:ext cx="4857931" cy="1102437"/>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8" name="Text Placeholder 4"/>
          <p:cNvSpPr>
            <a:spLocks noGrp="1"/>
          </p:cNvSpPr>
          <p:nvPr>
            <p:ph type="body" sz="quarter" idx="12"/>
          </p:nvPr>
        </p:nvSpPr>
        <p:spPr>
          <a:xfrm>
            <a:off x="626577" y="2268394"/>
            <a:ext cx="4857931" cy="371202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Date Placeholder 1">
            <a:extLst>
              <a:ext uri="{FF2B5EF4-FFF2-40B4-BE49-F238E27FC236}">
                <a16:creationId xmlns:a16="http://schemas.microsoft.com/office/drawing/2014/main" id="{B00DFA21-7EFE-0EBC-CE0C-6197CD3BBD1B}"/>
              </a:ext>
            </a:extLst>
          </p:cNvPr>
          <p:cNvSpPr>
            <a:spLocks noGrp="1"/>
          </p:cNvSpPr>
          <p:nvPr>
            <p:ph type="dt" sz="half" idx="13"/>
          </p:nvPr>
        </p:nvSpPr>
        <p:spPr/>
        <p:txBody>
          <a:bodyPr/>
          <a:lstStyle>
            <a:lvl1pPr>
              <a:defRPr/>
            </a:lvl1pPr>
          </a:lstStyle>
          <a:p>
            <a:pPr>
              <a:defRPr/>
            </a:pPr>
            <a:fld id="{FD3431BA-A393-47C6-871C-37F3E16136D2}" type="datetimeFigureOut">
              <a:rPr lang="en-GB"/>
              <a:pPr>
                <a:defRPr/>
              </a:pPr>
              <a:t>09/10/2025</a:t>
            </a:fld>
            <a:endParaRPr lang="en-GB"/>
          </a:p>
        </p:txBody>
      </p:sp>
      <p:sp>
        <p:nvSpPr>
          <p:cNvPr id="4" name="Footer Placeholder 3">
            <a:extLst>
              <a:ext uri="{FF2B5EF4-FFF2-40B4-BE49-F238E27FC236}">
                <a16:creationId xmlns:a16="http://schemas.microsoft.com/office/drawing/2014/main" id="{2730049D-54F7-F45E-E219-2FE44D9B28D4}"/>
              </a:ext>
            </a:extLst>
          </p:cNvPr>
          <p:cNvSpPr>
            <a:spLocks noGrp="1"/>
          </p:cNvSpPr>
          <p:nvPr>
            <p:ph type="ftr" sz="quarter" idx="14"/>
          </p:nvPr>
        </p:nvSpPr>
        <p:spPr/>
        <p:txBody>
          <a:bodyPr/>
          <a:lstStyle>
            <a:lvl1pPr>
              <a:defRPr/>
            </a:lvl1pPr>
          </a:lstStyle>
          <a:p>
            <a:pPr>
              <a:defRPr/>
            </a:pPr>
            <a:endParaRPr lang="en-GB"/>
          </a:p>
        </p:txBody>
      </p:sp>
      <p:sp>
        <p:nvSpPr>
          <p:cNvPr id="6" name="Slide Number Placeholder 5">
            <a:extLst>
              <a:ext uri="{FF2B5EF4-FFF2-40B4-BE49-F238E27FC236}">
                <a16:creationId xmlns:a16="http://schemas.microsoft.com/office/drawing/2014/main" id="{7C2D2593-0495-A444-9844-33750013C374}"/>
              </a:ext>
            </a:extLst>
          </p:cNvPr>
          <p:cNvSpPr>
            <a:spLocks noGrp="1"/>
          </p:cNvSpPr>
          <p:nvPr>
            <p:ph type="sldNum" sz="quarter" idx="15"/>
          </p:nvPr>
        </p:nvSpPr>
        <p:spPr/>
        <p:txBody>
          <a:bodyPr/>
          <a:lstStyle>
            <a:lvl1pPr>
              <a:defRPr>
                <a:solidFill>
                  <a:schemeClr val="tx1"/>
                </a:solidFill>
              </a:defRPr>
            </a:lvl1pPr>
          </a:lstStyle>
          <a:p>
            <a:pPr>
              <a:defRPr/>
            </a:pPr>
            <a:fld id="{FFDDF3D4-0214-47AD-AE51-55E2095F86DE}" type="slidenum">
              <a:rPr lang="en-GB"/>
              <a:pPr>
                <a:defRPr/>
              </a:pPr>
              <a:t>‹#›</a:t>
            </a:fld>
            <a:endParaRPr lang="en-GB"/>
          </a:p>
        </p:txBody>
      </p:sp>
    </p:spTree>
    <p:extLst>
      <p:ext uri="{BB962C8B-B14F-4D97-AF65-F5344CB8AC3E}">
        <p14:creationId xmlns:p14="http://schemas.microsoft.com/office/powerpoint/2010/main" val="797851080"/>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CONTENT &amp; QUOTE BLACK">
    <p:bg>
      <p:bgPr>
        <a:solidFill>
          <a:schemeClr val="bg1"/>
        </a:solidFill>
        <a:effectLst/>
      </p:bgPr>
    </p:bg>
    <p:spTree>
      <p:nvGrpSpPr>
        <p:cNvPr id="1" name=""/>
        <p:cNvGrpSpPr/>
        <p:nvPr/>
      </p:nvGrpSpPr>
      <p:grpSpPr>
        <a:xfrm>
          <a:off x="0" y="0"/>
          <a:ext cx="0" cy="0"/>
          <a:chOff x="0" y="0"/>
          <a:chExt cx="0" cy="0"/>
        </a:xfrm>
      </p:grpSpPr>
      <p:pic>
        <p:nvPicPr>
          <p:cNvPr id="2" name="Picture 6" descr="A picture containing text, dark, lit&#10;&#10;Description automatically generated">
            <a:extLst>
              <a:ext uri="{FF2B5EF4-FFF2-40B4-BE49-F238E27FC236}">
                <a16:creationId xmlns:a16="http://schemas.microsoft.com/office/drawing/2014/main" id="{94A9227D-58E8-AF73-0BFB-7BFD0E0FA4E1}"/>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576402" y="2206420"/>
            <a:ext cx="414936" cy="670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7" descr="A picture containing text, dark, lit&#10;&#10;Description automatically generated">
            <a:extLst>
              <a:ext uri="{FF2B5EF4-FFF2-40B4-BE49-F238E27FC236}">
                <a16:creationId xmlns:a16="http://schemas.microsoft.com/office/drawing/2014/main" id="{06D7D575-95AB-8670-3516-FFBB2FDA0F79}"/>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903730" y="2206420"/>
            <a:ext cx="414936" cy="670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2"/>
          <p:cNvSpPr>
            <a:spLocks noGrp="1"/>
          </p:cNvSpPr>
          <p:nvPr>
            <p:ph type="title"/>
          </p:nvPr>
        </p:nvSpPr>
        <p:spPr>
          <a:xfrm>
            <a:off x="626577" y="877583"/>
            <a:ext cx="4857931" cy="1102437"/>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6" name="Text Placeholder 5"/>
          <p:cNvSpPr>
            <a:spLocks noGrp="1"/>
          </p:cNvSpPr>
          <p:nvPr>
            <p:ph type="body" sz="quarter" idx="10"/>
          </p:nvPr>
        </p:nvSpPr>
        <p:spPr>
          <a:xfrm>
            <a:off x="626737" y="2337342"/>
            <a:ext cx="4857931" cy="371202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7"/>
          <p:cNvSpPr>
            <a:spLocks noGrp="1"/>
          </p:cNvSpPr>
          <p:nvPr>
            <p:ph type="body" sz="quarter" idx="14"/>
          </p:nvPr>
        </p:nvSpPr>
        <p:spPr>
          <a:xfrm>
            <a:off x="6664011" y="2992343"/>
            <a:ext cx="4689453" cy="2009074"/>
          </a:xfrm>
        </p:spPr>
        <p:txBody>
          <a:bodyPr/>
          <a:lstStyle>
            <a:lvl1pPr marL="0" indent="0">
              <a:buNone/>
              <a:defRPr sz="2668">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4" name="Slide Number Placeholder 3">
            <a:extLst>
              <a:ext uri="{FF2B5EF4-FFF2-40B4-BE49-F238E27FC236}">
                <a16:creationId xmlns:a16="http://schemas.microsoft.com/office/drawing/2014/main" id="{919E5F56-1E72-E787-21B7-A2925408312F}"/>
              </a:ext>
            </a:extLst>
          </p:cNvPr>
          <p:cNvSpPr>
            <a:spLocks noGrp="1"/>
          </p:cNvSpPr>
          <p:nvPr>
            <p:ph type="sldNum" sz="quarter" idx="15"/>
          </p:nvPr>
        </p:nvSpPr>
        <p:spPr/>
        <p:txBody>
          <a:bodyPr/>
          <a:lstStyle>
            <a:lvl1pPr>
              <a:defRPr>
                <a:solidFill>
                  <a:schemeClr val="tx1"/>
                </a:solidFill>
              </a:defRPr>
            </a:lvl1pPr>
          </a:lstStyle>
          <a:p>
            <a:pPr>
              <a:defRPr/>
            </a:pPr>
            <a:fld id="{782F0B3B-276F-4592-A1BD-98A84C39E467}" type="slidenum">
              <a:rPr lang="en-GB"/>
              <a:pPr>
                <a:defRPr/>
              </a:pPr>
              <a:t>‹#›</a:t>
            </a:fld>
            <a:endParaRPr lang="en-GB"/>
          </a:p>
        </p:txBody>
      </p:sp>
    </p:spTree>
    <p:extLst>
      <p:ext uri="{BB962C8B-B14F-4D97-AF65-F5344CB8AC3E}">
        <p14:creationId xmlns:p14="http://schemas.microsoft.com/office/powerpoint/2010/main" val="10972241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CONTENT &amp; QUOTE WHITE">
    <p:spTree>
      <p:nvGrpSpPr>
        <p:cNvPr id="1" name=""/>
        <p:cNvGrpSpPr/>
        <p:nvPr/>
      </p:nvGrpSpPr>
      <p:grpSpPr>
        <a:xfrm>
          <a:off x="0" y="0"/>
          <a:ext cx="0" cy="0"/>
          <a:chOff x="0" y="0"/>
          <a:chExt cx="0" cy="0"/>
        </a:xfrm>
      </p:grpSpPr>
      <p:pic>
        <p:nvPicPr>
          <p:cNvPr id="2" name="Picture 6" descr="A picture containing text, dark, lit&#10;&#10;Description automatically generated">
            <a:extLst>
              <a:ext uri="{FF2B5EF4-FFF2-40B4-BE49-F238E27FC236}">
                <a16:creationId xmlns:a16="http://schemas.microsoft.com/office/drawing/2014/main" id="{8AA695F1-D5C2-EB92-1AFE-B608313D63A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576402" y="2206420"/>
            <a:ext cx="414936" cy="670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7" descr="A picture containing text, dark, lit&#10;&#10;Description automatically generated">
            <a:extLst>
              <a:ext uri="{FF2B5EF4-FFF2-40B4-BE49-F238E27FC236}">
                <a16:creationId xmlns:a16="http://schemas.microsoft.com/office/drawing/2014/main" id="{1FEB72AB-3AFA-D40B-92A5-81DA48599DCB}"/>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925872" y="2220860"/>
            <a:ext cx="414937" cy="669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2"/>
          <p:cNvSpPr>
            <a:spLocks noGrp="1"/>
          </p:cNvSpPr>
          <p:nvPr>
            <p:ph type="title"/>
          </p:nvPr>
        </p:nvSpPr>
        <p:spPr>
          <a:xfrm>
            <a:off x="626577" y="877583"/>
            <a:ext cx="4857931" cy="1102437"/>
          </a:xfrm>
          <a:prstGeom prst="rect">
            <a:avLst/>
          </a:prstGeom>
        </p:spPr>
        <p:txBody>
          <a:bodyPr/>
          <a:lstStyle>
            <a:lvl1pPr>
              <a:defRPr baseline="0">
                <a:solidFill>
                  <a:schemeClr val="bg1"/>
                </a:solidFill>
              </a:defRPr>
            </a:lvl1pPr>
          </a:lstStyle>
          <a:p>
            <a:r>
              <a:rPr lang="en-US"/>
              <a:t>Click to edit Master title style</a:t>
            </a:r>
            <a:endParaRPr lang="en-GB"/>
          </a:p>
        </p:txBody>
      </p:sp>
      <p:sp>
        <p:nvSpPr>
          <p:cNvPr id="3" name="Text Placeholder 2"/>
          <p:cNvSpPr>
            <a:spLocks noGrp="1"/>
          </p:cNvSpPr>
          <p:nvPr>
            <p:ph type="body" sz="quarter" idx="10"/>
          </p:nvPr>
        </p:nvSpPr>
        <p:spPr>
          <a:xfrm>
            <a:off x="626737" y="2293692"/>
            <a:ext cx="4857931" cy="375567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Text Placeholder 7"/>
          <p:cNvSpPr>
            <a:spLocks noGrp="1"/>
          </p:cNvSpPr>
          <p:nvPr>
            <p:ph type="body" sz="quarter" idx="14"/>
          </p:nvPr>
        </p:nvSpPr>
        <p:spPr>
          <a:xfrm>
            <a:off x="6664011" y="2992343"/>
            <a:ext cx="4689453" cy="2009074"/>
          </a:xfrm>
        </p:spPr>
        <p:txBody>
          <a:bodyPr/>
          <a:lstStyle>
            <a:lvl1pPr marL="0" indent="0">
              <a:buNone/>
              <a:defRPr sz="2668">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6" name="Slide Number Placeholder 5">
            <a:extLst>
              <a:ext uri="{FF2B5EF4-FFF2-40B4-BE49-F238E27FC236}">
                <a16:creationId xmlns:a16="http://schemas.microsoft.com/office/drawing/2014/main" id="{6A8EEC26-C490-9ABA-8FA9-BA12770988BC}"/>
              </a:ext>
            </a:extLst>
          </p:cNvPr>
          <p:cNvSpPr>
            <a:spLocks noGrp="1"/>
          </p:cNvSpPr>
          <p:nvPr>
            <p:ph type="sldNum" sz="quarter" idx="15"/>
          </p:nvPr>
        </p:nvSpPr>
        <p:spPr/>
        <p:txBody>
          <a:bodyPr/>
          <a:lstStyle>
            <a:lvl1pPr>
              <a:defRPr/>
            </a:lvl1pPr>
          </a:lstStyle>
          <a:p>
            <a:pPr>
              <a:defRPr/>
            </a:pPr>
            <a:fld id="{58A8A13B-A067-4723-9EA2-5A2F8AC6137D}" type="slidenum">
              <a:rPr lang="en-GB"/>
              <a:pPr>
                <a:defRPr/>
              </a:pPr>
              <a:t>‹#›</a:t>
            </a:fld>
            <a:endParaRPr lang="en-GB"/>
          </a:p>
        </p:txBody>
      </p:sp>
    </p:spTree>
    <p:extLst>
      <p:ext uri="{BB962C8B-B14F-4D97-AF65-F5344CB8AC3E}">
        <p14:creationId xmlns:p14="http://schemas.microsoft.com/office/powerpoint/2010/main" val="3228363762"/>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TEXT/CONTENT LONG TITLE WHITE">
    <p:spTree>
      <p:nvGrpSpPr>
        <p:cNvPr id="1" name=""/>
        <p:cNvGrpSpPr/>
        <p:nvPr/>
      </p:nvGrpSpPr>
      <p:grpSpPr>
        <a:xfrm>
          <a:off x="0" y="0"/>
          <a:ext cx="0" cy="0"/>
          <a:chOff x="0" y="0"/>
          <a:chExt cx="0" cy="0"/>
        </a:xfrm>
      </p:grpSpPr>
      <p:sp>
        <p:nvSpPr>
          <p:cNvPr id="5" name="Title 2"/>
          <p:cNvSpPr>
            <a:spLocks noGrp="1"/>
          </p:cNvSpPr>
          <p:nvPr>
            <p:ph type="title"/>
          </p:nvPr>
        </p:nvSpPr>
        <p:spPr>
          <a:xfrm>
            <a:off x="626578" y="416066"/>
            <a:ext cx="10938847" cy="1135309"/>
          </a:xfrm>
          <a:prstGeom prst="rect">
            <a:avLst/>
          </a:prstGeom>
        </p:spPr>
        <p:txBody>
          <a:bodyPr/>
          <a:lstStyle>
            <a:lvl1pPr>
              <a:defRPr baseline="0"/>
            </a:lvl1pPr>
          </a:lstStyle>
          <a:p>
            <a:r>
              <a:rPr lang="en-US"/>
              <a:t>Click to edit Master title style</a:t>
            </a:r>
            <a:endParaRPr lang="en-GB"/>
          </a:p>
        </p:txBody>
      </p:sp>
      <p:sp>
        <p:nvSpPr>
          <p:cNvPr id="6" name="Text Placeholder 4"/>
          <p:cNvSpPr>
            <a:spLocks noGrp="1"/>
          </p:cNvSpPr>
          <p:nvPr>
            <p:ph type="body" sz="quarter" idx="12"/>
          </p:nvPr>
        </p:nvSpPr>
        <p:spPr>
          <a:xfrm>
            <a:off x="633059" y="1806349"/>
            <a:ext cx="4857931" cy="4191909"/>
          </a:xfrm>
        </p:spPr>
        <p:txBody>
          <a:bodyPr>
            <a:normAutofit/>
          </a:bodyPr>
          <a:lstStyle>
            <a:lvl1pPr marL="376400" indent="-376400">
              <a:defRPr sz="2668">
                <a:solidFill>
                  <a:schemeClr val="bg1"/>
                </a:solidFill>
              </a:defRPr>
            </a:lvl1pPr>
            <a:lvl2pPr marL="702742" indent="-326342">
              <a:defRPr sz="2426">
                <a:solidFill>
                  <a:schemeClr val="bg1"/>
                </a:solidFill>
              </a:defRPr>
            </a:lvl2pPr>
            <a:lvl3pPr marL="979988" indent="-277246">
              <a:defRPr sz="2183">
                <a:solidFill>
                  <a:schemeClr val="bg1"/>
                </a:solidFill>
              </a:defRPr>
            </a:lvl3pPr>
            <a:lvl4pPr marL="1247607" indent="-217561">
              <a:defRPr sz="1940">
                <a:solidFill>
                  <a:schemeClr val="bg1"/>
                </a:solidFill>
              </a:defRPr>
            </a:lvl4pPr>
            <a:lvl5pPr marL="1465169" indent="-217561">
              <a:defRPr sz="1698">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4"/>
          <p:cNvSpPr>
            <a:spLocks noGrp="1"/>
          </p:cNvSpPr>
          <p:nvPr>
            <p:ph type="body" sz="quarter" idx="13"/>
          </p:nvPr>
        </p:nvSpPr>
        <p:spPr>
          <a:xfrm>
            <a:off x="6701010" y="1806349"/>
            <a:ext cx="4857931" cy="4191909"/>
          </a:xfrm>
        </p:spPr>
        <p:txBody>
          <a:bodyPr>
            <a:normAutofit/>
          </a:bodyPr>
          <a:lstStyle>
            <a:lvl1pPr marL="376400" indent="-376400">
              <a:defRPr sz="2668">
                <a:solidFill>
                  <a:schemeClr val="bg1"/>
                </a:solidFill>
              </a:defRPr>
            </a:lvl1pPr>
            <a:lvl2pPr marL="702742" indent="-326342">
              <a:defRPr sz="2426">
                <a:solidFill>
                  <a:schemeClr val="bg1"/>
                </a:solidFill>
              </a:defRPr>
            </a:lvl2pPr>
            <a:lvl3pPr marL="979988" indent="-277246">
              <a:defRPr sz="2183">
                <a:solidFill>
                  <a:schemeClr val="bg1"/>
                </a:solidFill>
              </a:defRPr>
            </a:lvl3pPr>
            <a:lvl4pPr marL="1247607" indent="-217561">
              <a:defRPr sz="1940">
                <a:solidFill>
                  <a:schemeClr val="bg1"/>
                </a:solidFill>
              </a:defRPr>
            </a:lvl4pPr>
            <a:lvl5pPr marL="1465169" indent="-217561">
              <a:defRPr sz="1698">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3">
            <a:extLst>
              <a:ext uri="{FF2B5EF4-FFF2-40B4-BE49-F238E27FC236}">
                <a16:creationId xmlns:a16="http://schemas.microsoft.com/office/drawing/2014/main" id="{3E7BD063-44C6-ADB8-7341-540EE40085D0}"/>
              </a:ext>
            </a:extLst>
          </p:cNvPr>
          <p:cNvSpPr>
            <a:spLocks noGrp="1"/>
          </p:cNvSpPr>
          <p:nvPr>
            <p:ph type="sldNum" sz="quarter" idx="14"/>
          </p:nvPr>
        </p:nvSpPr>
        <p:spPr/>
        <p:txBody>
          <a:bodyPr/>
          <a:lstStyle>
            <a:lvl1pPr>
              <a:defRPr/>
            </a:lvl1pPr>
          </a:lstStyle>
          <a:p>
            <a:pPr>
              <a:defRPr/>
            </a:pPr>
            <a:fld id="{021FEDFF-FE35-403E-90CB-D2918396CD43}" type="slidenum">
              <a:rPr lang="en-GB"/>
              <a:pPr>
                <a:defRPr/>
              </a:pPr>
              <a:t>‹#›</a:t>
            </a:fld>
            <a:endParaRPr lang="en-GB"/>
          </a:p>
        </p:txBody>
      </p:sp>
    </p:spTree>
    <p:extLst>
      <p:ext uri="{BB962C8B-B14F-4D97-AF65-F5344CB8AC3E}">
        <p14:creationId xmlns:p14="http://schemas.microsoft.com/office/powerpoint/2010/main" val="14033608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TEXT/CONTENT LONG TITLE BLACK">
    <p:bg>
      <p:bgPr>
        <a:solidFill>
          <a:schemeClr val="bg1"/>
        </a:solidFill>
        <a:effectLst/>
      </p:bgPr>
    </p:bg>
    <p:spTree>
      <p:nvGrpSpPr>
        <p:cNvPr id="1" name=""/>
        <p:cNvGrpSpPr/>
        <p:nvPr/>
      </p:nvGrpSpPr>
      <p:grpSpPr>
        <a:xfrm>
          <a:off x="0" y="0"/>
          <a:ext cx="0" cy="0"/>
          <a:chOff x="0" y="0"/>
          <a:chExt cx="0" cy="0"/>
        </a:xfrm>
      </p:grpSpPr>
      <p:sp>
        <p:nvSpPr>
          <p:cNvPr id="5" name="Title 2"/>
          <p:cNvSpPr>
            <a:spLocks noGrp="1"/>
          </p:cNvSpPr>
          <p:nvPr>
            <p:ph type="title"/>
          </p:nvPr>
        </p:nvSpPr>
        <p:spPr>
          <a:xfrm>
            <a:off x="626578" y="416066"/>
            <a:ext cx="10938847" cy="1135309"/>
          </a:xfrm>
          <a:prstGeom prst="rect">
            <a:avLst/>
          </a:prstGeom>
        </p:spPr>
        <p:txBody>
          <a:bodyPr/>
          <a:lstStyle>
            <a:lvl1pPr>
              <a:defRPr>
                <a:solidFill>
                  <a:schemeClr val="tx1"/>
                </a:solidFill>
              </a:defRPr>
            </a:lvl1pPr>
          </a:lstStyle>
          <a:p>
            <a:r>
              <a:rPr lang="en-US"/>
              <a:t>Click to edit Master title style</a:t>
            </a:r>
            <a:endParaRPr lang="en-GB"/>
          </a:p>
        </p:txBody>
      </p:sp>
      <p:sp>
        <p:nvSpPr>
          <p:cNvPr id="6" name="Text Placeholder 4"/>
          <p:cNvSpPr>
            <a:spLocks noGrp="1"/>
          </p:cNvSpPr>
          <p:nvPr>
            <p:ph type="body" sz="quarter" idx="12"/>
          </p:nvPr>
        </p:nvSpPr>
        <p:spPr>
          <a:xfrm>
            <a:off x="633059" y="1806349"/>
            <a:ext cx="4857931" cy="4191909"/>
          </a:xfrm>
        </p:spPr>
        <p:txBody>
          <a:bodyPr>
            <a:normAutofit/>
          </a:bodyPr>
          <a:lstStyle>
            <a:lvl1pPr marL="376400" indent="-376400">
              <a:defRPr sz="2668">
                <a:solidFill>
                  <a:schemeClr val="tx1"/>
                </a:solidFill>
              </a:defRPr>
            </a:lvl1pPr>
            <a:lvl2pPr marL="702742" indent="-326342">
              <a:defRPr sz="2426">
                <a:solidFill>
                  <a:schemeClr val="tx1"/>
                </a:solidFill>
              </a:defRPr>
            </a:lvl2pPr>
            <a:lvl3pPr marL="979988" indent="-277246">
              <a:defRPr sz="2183">
                <a:solidFill>
                  <a:schemeClr val="tx1"/>
                </a:solidFill>
              </a:defRPr>
            </a:lvl3pPr>
            <a:lvl4pPr marL="1247607" indent="-217561">
              <a:defRPr sz="1940">
                <a:solidFill>
                  <a:schemeClr val="tx1"/>
                </a:solidFill>
              </a:defRPr>
            </a:lvl4pPr>
            <a:lvl5pPr marL="1465169" indent="-217561">
              <a:defRPr sz="1698">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4"/>
          <p:cNvSpPr>
            <a:spLocks noGrp="1"/>
          </p:cNvSpPr>
          <p:nvPr>
            <p:ph type="body" sz="quarter" idx="13"/>
          </p:nvPr>
        </p:nvSpPr>
        <p:spPr>
          <a:xfrm>
            <a:off x="6701010" y="1806349"/>
            <a:ext cx="4857931" cy="4191909"/>
          </a:xfrm>
        </p:spPr>
        <p:txBody>
          <a:bodyPr>
            <a:normAutofit/>
          </a:bodyPr>
          <a:lstStyle>
            <a:lvl1pPr marL="376400" indent="-376400">
              <a:defRPr sz="2668">
                <a:solidFill>
                  <a:schemeClr val="tx1"/>
                </a:solidFill>
              </a:defRPr>
            </a:lvl1pPr>
            <a:lvl2pPr marL="702742" indent="-326342">
              <a:defRPr sz="2426">
                <a:solidFill>
                  <a:schemeClr val="tx1"/>
                </a:solidFill>
              </a:defRPr>
            </a:lvl2pPr>
            <a:lvl3pPr marL="979988" indent="-277246">
              <a:defRPr sz="2183">
                <a:solidFill>
                  <a:schemeClr val="tx1"/>
                </a:solidFill>
              </a:defRPr>
            </a:lvl3pPr>
            <a:lvl4pPr marL="1247607" indent="-217561">
              <a:defRPr sz="1940">
                <a:solidFill>
                  <a:schemeClr val="tx1"/>
                </a:solidFill>
              </a:defRPr>
            </a:lvl4pPr>
            <a:lvl5pPr marL="1465169" indent="-217561">
              <a:defRPr sz="1698">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3">
            <a:extLst>
              <a:ext uri="{FF2B5EF4-FFF2-40B4-BE49-F238E27FC236}">
                <a16:creationId xmlns:a16="http://schemas.microsoft.com/office/drawing/2014/main" id="{8EB55344-B8C5-CE42-40C8-92B2DD18D52D}"/>
              </a:ext>
            </a:extLst>
          </p:cNvPr>
          <p:cNvSpPr>
            <a:spLocks noGrp="1"/>
          </p:cNvSpPr>
          <p:nvPr>
            <p:ph type="sldNum" sz="quarter" idx="14"/>
          </p:nvPr>
        </p:nvSpPr>
        <p:spPr/>
        <p:txBody>
          <a:bodyPr/>
          <a:lstStyle>
            <a:lvl1pPr>
              <a:defRPr>
                <a:solidFill>
                  <a:schemeClr val="tx1"/>
                </a:solidFill>
              </a:defRPr>
            </a:lvl1pPr>
          </a:lstStyle>
          <a:p>
            <a:pPr>
              <a:defRPr/>
            </a:pPr>
            <a:fld id="{6C351072-6BAA-488A-890C-7176904E057D}" type="slidenum">
              <a:rPr lang="en-GB"/>
              <a:pPr>
                <a:defRPr/>
              </a:pPr>
              <a:t>‹#›</a:t>
            </a:fld>
            <a:endParaRPr lang="en-GB"/>
          </a:p>
        </p:txBody>
      </p:sp>
    </p:spTree>
    <p:extLst>
      <p:ext uri="{BB962C8B-B14F-4D97-AF65-F5344CB8AC3E}">
        <p14:creationId xmlns:p14="http://schemas.microsoft.com/office/powerpoint/2010/main" val="290441431"/>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SUMMARY BLACK">
    <p:bg>
      <p:bgPr>
        <a:solidFill>
          <a:schemeClr val="bg1"/>
        </a:solidFill>
        <a:effectLst/>
      </p:bgPr>
    </p:bg>
    <p:spTree>
      <p:nvGrpSpPr>
        <p:cNvPr id="1" name=""/>
        <p:cNvGrpSpPr/>
        <p:nvPr/>
      </p:nvGrpSpPr>
      <p:grpSpPr>
        <a:xfrm>
          <a:off x="0" y="0"/>
          <a:ext cx="0" cy="0"/>
          <a:chOff x="0" y="0"/>
          <a:chExt cx="0" cy="0"/>
        </a:xfrm>
      </p:grpSpPr>
      <p:grpSp>
        <p:nvGrpSpPr>
          <p:cNvPr id="2" name="object 17">
            <a:extLst>
              <a:ext uri="{FF2B5EF4-FFF2-40B4-BE49-F238E27FC236}">
                <a16:creationId xmlns:a16="http://schemas.microsoft.com/office/drawing/2014/main" id="{05AF7B5C-2096-7B60-7551-0E4E6E10868E}"/>
              </a:ext>
            </a:extLst>
          </p:cNvPr>
          <p:cNvGrpSpPr>
            <a:grpSpLocks/>
          </p:cNvGrpSpPr>
          <p:nvPr userDrawn="1"/>
        </p:nvGrpSpPr>
        <p:grpSpPr bwMode="auto">
          <a:xfrm>
            <a:off x="714345" y="3243207"/>
            <a:ext cx="2955578" cy="185793"/>
            <a:chOff x="1493167" y="5322844"/>
            <a:chExt cx="4873625" cy="306705"/>
          </a:xfrm>
        </p:grpSpPr>
        <p:sp>
          <p:nvSpPr>
            <p:cNvPr id="3" name="object 18">
              <a:extLst>
                <a:ext uri="{FF2B5EF4-FFF2-40B4-BE49-F238E27FC236}">
                  <a16:creationId xmlns:a16="http://schemas.microsoft.com/office/drawing/2014/main" id="{DC4B4CD8-AE9B-A7EA-7EA6-5CD77754D00B}"/>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5" name="object 19">
              <a:extLst>
                <a:ext uri="{FF2B5EF4-FFF2-40B4-BE49-F238E27FC236}">
                  <a16:creationId xmlns:a16="http://schemas.microsoft.com/office/drawing/2014/main" id="{57A5581E-054F-9815-272F-81ECFB5C0B8F}"/>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sz="1092"/>
            </a:p>
          </p:txBody>
        </p:sp>
        <p:sp>
          <p:nvSpPr>
            <p:cNvPr id="7" name="object 20">
              <a:extLst>
                <a:ext uri="{FF2B5EF4-FFF2-40B4-BE49-F238E27FC236}">
                  <a16:creationId xmlns:a16="http://schemas.microsoft.com/office/drawing/2014/main" id="{8ABC51FB-1700-21AD-B137-837B105945EF}"/>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8" name="object 21">
              <a:extLst>
                <a:ext uri="{FF2B5EF4-FFF2-40B4-BE49-F238E27FC236}">
                  <a16:creationId xmlns:a16="http://schemas.microsoft.com/office/drawing/2014/main" id="{358B746E-C63F-F241-2018-95565BE797C1}"/>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9" name="object 17">
            <a:extLst>
              <a:ext uri="{FF2B5EF4-FFF2-40B4-BE49-F238E27FC236}">
                <a16:creationId xmlns:a16="http://schemas.microsoft.com/office/drawing/2014/main" id="{33C0FD7C-14D0-94D3-34A9-B5207C4E10A0}"/>
              </a:ext>
            </a:extLst>
          </p:cNvPr>
          <p:cNvGrpSpPr>
            <a:grpSpLocks/>
          </p:cNvGrpSpPr>
          <p:nvPr userDrawn="1"/>
        </p:nvGrpSpPr>
        <p:grpSpPr bwMode="auto">
          <a:xfrm>
            <a:off x="4644205" y="3243207"/>
            <a:ext cx="2955578" cy="185793"/>
            <a:chOff x="1493167" y="5322844"/>
            <a:chExt cx="4873625" cy="306705"/>
          </a:xfrm>
        </p:grpSpPr>
        <p:sp>
          <p:nvSpPr>
            <p:cNvPr id="10" name="object 18">
              <a:extLst>
                <a:ext uri="{FF2B5EF4-FFF2-40B4-BE49-F238E27FC236}">
                  <a16:creationId xmlns:a16="http://schemas.microsoft.com/office/drawing/2014/main" id="{C608D729-4E69-5A50-94E0-3373C16BA198}"/>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11" name="object 19">
              <a:extLst>
                <a:ext uri="{FF2B5EF4-FFF2-40B4-BE49-F238E27FC236}">
                  <a16:creationId xmlns:a16="http://schemas.microsoft.com/office/drawing/2014/main" id="{A18434AA-0573-B9EB-1153-60A56EA08AEB}"/>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sz="1092"/>
            </a:p>
          </p:txBody>
        </p:sp>
        <p:sp>
          <p:nvSpPr>
            <p:cNvPr id="12" name="object 20">
              <a:extLst>
                <a:ext uri="{FF2B5EF4-FFF2-40B4-BE49-F238E27FC236}">
                  <a16:creationId xmlns:a16="http://schemas.microsoft.com/office/drawing/2014/main" id="{F7369C4D-A3E6-50FB-2527-1F0F93500AAF}"/>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13" name="object 21">
              <a:extLst>
                <a:ext uri="{FF2B5EF4-FFF2-40B4-BE49-F238E27FC236}">
                  <a16:creationId xmlns:a16="http://schemas.microsoft.com/office/drawing/2014/main" id="{F0D568A9-5128-5ED8-EC53-73CDA0B704E8}"/>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14" name="object 17">
            <a:extLst>
              <a:ext uri="{FF2B5EF4-FFF2-40B4-BE49-F238E27FC236}">
                <a16:creationId xmlns:a16="http://schemas.microsoft.com/office/drawing/2014/main" id="{5386323C-808C-92CA-3DB3-D13289D7E9B0}"/>
              </a:ext>
            </a:extLst>
          </p:cNvPr>
          <p:cNvGrpSpPr>
            <a:grpSpLocks/>
          </p:cNvGrpSpPr>
          <p:nvPr userDrawn="1"/>
        </p:nvGrpSpPr>
        <p:grpSpPr bwMode="auto">
          <a:xfrm>
            <a:off x="8618350" y="3243207"/>
            <a:ext cx="2955578" cy="185793"/>
            <a:chOff x="1493167" y="5322844"/>
            <a:chExt cx="4873625" cy="306705"/>
          </a:xfrm>
        </p:grpSpPr>
        <p:sp>
          <p:nvSpPr>
            <p:cNvPr id="15" name="object 18">
              <a:extLst>
                <a:ext uri="{FF2B5EF4-FFF2-40B4-BE49-F238E27FC236}">
                  <a16:creationId xmlns:a16="http://schemas.microsoft.com/office/drawing/2014/main" id="{7927CCA1-A07D-F12E-EAC4-B86CF818C251}"/>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16" name="object 19">
              <a:extLst>
                <a:ext uri="{FF2B5EF4-FFF2-40B4-BE49-F238E27FC236}">
                  <a16:creationId xmlns:a16="http://schemas.microsoft.com/office/drawing/2014/main" id="{2B9C62E1-E23C-03A9-483F-49C6BC17A435}"/>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sz="1092"/>
            </a:p>
          </p:txBody>
        </p:sp>
        <p:sp>
          <p:nvSpPr>
            <p:cNvPr id="17" name="object 20">
              <a:extLst>
                <a:ext uri="{FF2B5EF4-FFF2-40B4-BE49-F238E27FC236}">
                  <a16:creationId xmlns:a16="http://schemas.microsoft.com/office/drawing/2014/main" id="{31023987-7710-80A4-81FB-6FF776006E4B}"/>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18" name="object 21">
              <a:extLst>
                <a:ext uri="{FF2B5EF4-FFF2-40B4-BE49-F238E27FC236}">
                  <a16:creationId xmlns:a16="http://schemas.microsoft.com/office/drawing/2014/main" id="{0B29280E-D096-072C-74BE-9EB1A1F1E620}"/>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19" name="object 17">
            <a:extLst>
              <a:ext uri="{FF2B5EF4-FFF2-40B4-BE49-F238E27FC236}">
                <a16:creationId xmlns:a16="http://schemas.microsoft.com/office/drawing/2014/main" id="{93C9ECE0-6E2A-F681-956D-FE2283900DA0}"/>
              </a:ext>
            </a:extLst>
          </p:cNvPr>
          <p:cNvGrpSpPr>
            <a:grpSpLocks/>
          </p:cNvGrpSpPr>
          <p:nvPr userDrawn="1"/>
        </p:nvGrpSpPr>
        <p:grpSpPr bwMode="auto">
          <a:xfrm>
            <a:off x="714345" y="4691050"/>
            <a:ext cx="2955578" cy="185793"/>
            <a:chOff x="1493167" y="5322844"/>
            <a:chExt cx="4873625" cy="306705"/>
          </a:xfrm>
        </p:grpSpPr>
        <p:sp>
          <p:nvSpPr>
            <p:cNvPr id="20" name="object 18">
              <a:extLst>
                <a:ext uri="{FF2B5EF4-FFF2-40B4-BE49-F238E27FC236}">
                  <a16:creationId xmlns:a16="http://schemas.microsoft.com/office/drawing/2014/main" id="{FB32D0F6-C36A-3006-6692-6E28E39520C2}"/>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21" name="object 19">
              <a:extLst>
                <a:ext uri="{FF2B5EF4-FFF2-40B4-BE49-F238E27FC236}">
                  <a16:creationId xmlns:a16="http://schemas.microsoft.com/office/drawing/2014/main" id="{CCA41A83-EB48-4EA1-3EA9-49B3EBB0D60F}"/>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sz="1092"/>
            </a:p>
          </p:txBody>
        </p:sp>
        <p:sp>
          <p:nvSpPr>
            <p:cNvPr id="22" name="object 20">
              <a:extLst>
                <a:ext uri="{FF2B5EF4-FFF2-40B4-BE49-F238E27FC236}">
                  <a16:creationId xmlns:a16="http://schemas.microsoft.com/office/drawing/2014/main" id="{A66E93F2-BC53-86DE-C8F9-E8465AE68379}"/>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23" name="object 21">
              <a:extLst>
                <a:ext uri="{FF2B5EF4-FFF2-40B4-BE49-F238E27FC236}">
                  <a16:creationId xmlns:a16="http://schemas.microsoft.com/office/drawing/2014/main" id="{0172FBF0-C857-D6DC-8AB4-184004D606DE}"/>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24" name="object 17">
            <a:extLst>
              <a:ext uri="{FF2B5EF4-FFF2-40B4-BE49-F238E27FC236}">
                <a16:creationId xmlns:a16="http://schemas.microsoft.com/office/drawing/2014/main" id="{EEFC4FF5-A1DB-3F2D-FB62-1188124EBEBE}"/>
              </a:ext>
            </a:extLst>
          </p:cNvPr>
          <p:cNvGrpSpPr>
            <a:grpSpLocks/>
          </p:cNvGrpSpPr>
          <p:nvPr userDrawn="1"/>
        </p:nvGrpSpPr>
        <p:grpSpPr bwMode="auto">
          <a:xfrm>
            <a:off x="4644205" y="4691050"/>
            <a:ext cx="2955578" cy="185793"/>
            <a:chOff x="1493167" y="5322844"/>
            <a:chExt cx="4873625" cy="306705"/>
          </a:xfrm>
        </p:grpSpPr>
        <p:sp>
          <p:nvSpPr>
            <p:cNvPr id="25" name="object 18">
              <a:extLst>
                <a:ext uri="{FF2B5EF4-FFF2-40B4-BE49-F238E27FC236}">
                  <a16:creationId xmlns:a16="http://schemas.microsoft.com/office/drawing/2014/main" id="{1FE4418A-C46F-BD56-D88A-291D2E070888}"/>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26" name="object 19">
              <a:extLst>
                <a:ext uri="{FF2B5EF4-FFF2-40B4-BE49-F238E27FC236}">
                  <a16:creationId xmlns:a16="http://schemas.microsoft.com/office/drawing/2014/main" id="{A3FD7344-B1AC-A4D6-4A4D-90EECC6B079E}"/>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sz="1092"/>
            </a:p>
          </p:txBody>
        </p:sp>
        <p:sp>
          <p:nvSpPr>
            <p:cNvPr id="27" name="object 20">
              <a:extLst>
                <a:ext uri="{FF2B5EF4-FFF2-40B4-BE49-F238E27FC236}">
                  <a16:creationId xmlns:a16="http://schemas.microsoft.com/office/drawing/2014/main" id="{5B40E301-9C0E-0BBB-9058-DCAFA80F0331}"/>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28" name="object 21">
              <a:extLst>
                <a:ext uri="{FF2B5EF4-FFF2-40B4-BE49-F238E27FC236}">
                  <a16:creationId xmlns:a16="http://schemas.microsoft.com/office/drawing/2014/main" id="{D957AF66-15BF-DA24-28D6-07305999EE66}"/>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29" name="object 17">
            <a:extLst>
              <a:ext uri="{FF2B5EF4-FFF2-40B4-BE49-F238E27FC236}">
                <a16:creationId xmlns:a16="http://schemas.microsoft.com/office/drawing/2014/main" id="{91128580-1BB5-F44F-505C-0A0C494D8101}"/>
              </a:ext>
            </a:extLst>
          </p:cNvPr>
          <p:cNvGrpSpPr>
            <a:grpSpLocks/>
          </p:cNvGrpSpPr>
          <p:nvPr userDrawn="1"/>
        </p:nvGrpSpPr>
        <p:grpSpPr bwMode="auto">
          <a:xfrm>
            <a:off x="8618350" y="4691050"/>
            <a:ext cx="2955578" cy="185793"/>
            <a:chOff x="1493167" y="5322844"/>
            <a:chExt cx="4873625" cy="306705"/>
          </a:xfrm>
        </p:grpSpPr>
        <p:sp>
          <p:nvSpPr>
            <p:cNvPr id="30" name="object 18">
              <a:extLst>
                <a:ext uri="{FF2B5EF4-FFF2-40B4-BE49-F238E27FC236}">
                  <a16:creationId xmlns:a16="http://schemas.microsoft.com/office/drawing/2014/main" id="{906DFF42-3E9D-7215-E1F2-1DBFBDF93FBB}"/>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31" name="object 19">
              <a:extLst>
                <a:ext uri="{FF2B5EF4-FFF2-40B4-BE49-F238E27FC236}">
                  <a16:creationId xmlns:a16="http://schemas.microsoft.com/office/drawing/2014/main" id="{C66D262C-7719-FCBA-2B5E-499C2ADDA18E}"/>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sz="1092"/>
            </a:p>
          </p:txBody>
        </p:sp>
        <p:sp>
          <p:nvSpPr>
            <p:cNvPr id="32" name="object 20">
              <a:extLst>
                <a:ext uri="{FF2B5EF4-FFF2-40B4-BE49-F238E27FC236}">
                  <a16:creationId xmlns:a16="http://schemas.microsoft.com/office/drawing/2014/main" id="{7EEC8B27-CEBF-A256-FF7C-40B06F7E13CF}"/>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33" name="object 21">
              <a:extLst>
                <a:ext uri="{FF2B5EF4-FFF2-40B4-BE49-F238E27FC236}">
                  <a16:creationId xmlns:a16="http://schemas.microsoft.com/office/drawing/2014/main" id="{166480BB-C145-44F0-554B-EF00E5504888}"/>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sp>
        <p:nvSpPr>
          <p:cNvPr id="4" name="Text Placeholder 3"/>
          <p:cNvSpPr>
            <a:spLocks noGrp="1"/>
          </p:cNvSpPr>
          <p:nvPr>
            <p:ph type="body" sz="quarter" idx="10"/>
          </p:nvPr>
        </p:nvSpPr>
        <p:spPr>
          <a:xfrm>
            <a:off x="681071" y="2803028"/>
            <a:ext cx="3022162" cy="654336"/>
          </a:xfrm>
        </p:spPr>
        <p:txBody>
          <a:bodyPr>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6" name="Text Placeholder 5"/>
          <p:cNvSpPr>
            <a:spLocks noGrp="1"/>
          </p:cNvSpPr>
          <p:nvPr>
            <p:ph type="body" sz="quarter" idx="16"/>
          </p:nvPr>
        </p:nvSpPr>
        <p:spPr>
          <a:xfrm>
            <a:off x="685747" y="3459672"/>
            <a:ext cx="3012811" cy="523380"/>
          </a:xfrm>
        </p:spPr>
        <p:txBody>
          <a:bodyPr lIns="0" tIns="0" rIns="0" bIns="0">
            <a:noAutofit/>
          </a:bodyPr>
          <a:lstStyle>
            <a:lvl1pPr marL="9627" indent="0" algn="ctr">
              <a:lnSpc>
                <a:spcPts val="1601"/>
              </a:lnSpc>
              <a:spcBef>
                <a:spcPts val="278"/>
              </a:spcBef>
              <a:buNone/>
              <a:tabLst/>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42" name="Title 2"/>
          <p:cNvSpPr>
            <a:spLocks noGrp="1"/>
          </p:cNvSpPr>
          <p:nvPr>
            <p:ph type="title"/>
          </p:nvPr>
        </p:nvSpPr>
        <p:spPr>
          <a:xfrm>
            <a:off x="626577" y="877583"/>
            <a:ext cx="4858060" cy="1102437"/>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48" name="Text Placeholder 3"/>
          <p:cNvSpPr>
            <a:spLocks noGrp="1"/>
          </p:cNvSpPr>
          <p:nvPr>
            <p:ph type="body" sz="quarter" idx="26"/>
          </p:nvPr>
        </p:nvSpPr>
        <p:spPr>
          <a:xfrm>
            <a:off x="4611262" y="2803028"/>
            <a:ext cx="3022162" cy="654336"/>
          </a:xfrm>
        </p:spPr>
        <p:txBody>
          <a:bodyPr>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72" name="Text Placeholder 5"/>
          <p:cNvSpPr>
            <a:spLocks noGrp="1"/>
          </p:cNvSpPr>
          <p:nvPr>
            <p:ph type="body" sz="quarter" idx="27"/>
          </p:nvPr>
        </p:nvSpPr>
        <p:spPr>
          <a:xfrm>
            <a:off x="4615937" y="3459672"/>
            <a:ext cx="3012811" cy="523380"/>
          </a:xfrm>
        </p:spPr>
        <p:txBody>
          <a:bodyPr lIns="0" tIns="0" rIns="0" bIns="0">
            <a:noAutofit/>
          </a:bodyPr>
          <a:lstStyle>
            <a:lvl1pPr marL="8732" indent="0" algn="ctr">
              <a:lnSpc>
                <a:spcPts val="1601"/>
              </a:lnSpc>
              <a:spcBef>
                <a:spcPts val="27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90" name="Text Placeholder 3"/>
          <p:cNvSpPr>
            <a:spLocks noGrp="1"/>
          </p:cNvSpPr>
          <p:nvPr>
            <p:ph type="body" sz="quarter" idx="28"/>
          </p:nvPr>
        </p:nvSpPr>
        <p:spPr>
          <a:xfrm>
            <a:off x="8585121" y="2803028"/>
            <a:ext cx="3022162" cy="654336"/>
          </a:xfrm>
        </p:spPr>
        <p:txBody>
          <a:bodyPr>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91" name="Text Placeholder 5"/>
          <p:cNvSpPr>
            <a:spLocks noGrp="1"/>
          </p:cNvSpPr>
          <p:nvPr>
            <p:ph type="body" sz="quarter" idx="29"/>
          </p:nvPr>
        </p:nvSpPr>
        <p:spPr>
          <a:xfrm>
            <a:off x="8589796" y="3459672"/>
            <a:ext cx="3012811" cy="523380"/>
          </a:xfrm>
        </p:spPr>
        <p:txBody>
          <a:bodyPr lIns="0" tIns="0" rIns="0" bIns="0">
            <a:noAutofit/>
          </a:bodyPr>
          <a:lstStyle>
            <a:lvl1pPr marL="8732" indent="0" algn="ctr">
              <a:lnSpc>
                <a:spcPts val="1601"/>
              </a:lnSpc>
              <a:spcBef>
                <a:spcPts val="27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00" name="Text Placeholder 3"/>
          <p:cNvSpPr>
            <a:spLocks noGrp="1"/>
          </p:cNvSpPr>
          <p:nvPr>
            <p:ph type="body" sz="quarter" idx="30"/>
          </p:nvPr>
        </p:nvSpPr>
        <p:spPr>
          <a:xfrm>
            <a:off x="681071" y="4250871"/>
            <a:ext cx="3022162" cy="654336"/>
          </a:xfrm>
        </p:spPr>
        <p:txBody>
          <a:bodyPr>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101" name="Text Placeholder 5"/>
          <p:cNvSpPr>
            <a:spLocks noGrp="1"/>
          </p:cNvSpPr>
          <p:nvPr>
            <p:ph type="body" sz="quarter" idx="31"/>
          </p:nvPr>
        </p:nvSpPr>
        <p:spPr>
          <a:xfrm>
            <a:off x="685747" y="4907515"/>
            <a:ext cx="3012811" cy="523380"/>
          </a:xfrm>
        </p:spPr>
        <p:txBody>
          <a:bodyPr lIns="0" tIns="0" rIns="0" bIns="0">
            <a:noAutofit/>
          </a:bodyPr>
          <a:lstStyle>
            <a:lvl1pPr marL="8732" indent="0" algn="ctr">
              <a:lnSpc>
                <a:spcPts val="1601"/>
              </a:lnSpc>
              <a:spcBef>
                <a:spcPts val="27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07" name="Text Placeholder 3"/>
          <p:cNvSpPr>
            <a:spLocks noGrp="1"/>
          </p:cNvSpPr>
          <p:nvPr>
            <p:ph type="body" sz="quarter" idx="32"/>
          </p:nvPr>
        </p:nvSpPr>
        <p:spPr>
          <a:xfrm>
            <a:off x="4611262" y="4250871"/>
            <a:ext cx="3022162" cy="654336"/>
          </a:xfrm>
        </p:spPr>
        <p:txBody>
          <a:bodyPr>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108" name="Text Placeholder 5"/>
          <p:cNvSpPr>
            <a:spLocks noGrp="1"/>
          </p:cNvSpPr>
          <p:nvPr>
            <p:ph type="body" sz="quarter" idx="33"/>
          </p:nvPr>
        </p:nvSpPr>
        <p:spPr>
          <a:xfrm>
            <a:off x="4615937" y="4907515"/>
            <a:ext cx="3012811" cy="523380"/>
          </a:xfrm>
        </p:spPr>
        <p:txBody>
          <a:bodyPr lIns="0" tIns="0" rIns="0" bIns="0">
            <a:noAutofit/>
          </a:bodyPr>
          <a:lstStyle>
            <a:lvl1pPr marL="8732" indent="0" algn="ctr">
              <a:lnSpc>
                <a:spcPts val="1601"/>
              </a:lnSpc>
              <a:spcBef>
                <a:spcPts val="27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14" name="Text Placeholder 3"/>
          <p:cNvSpPr>
            <a:spLocks noGrp="1"/>
          </p:cNvSpPr>
          <p:nvPr>
            <p:ph type="body" sz="quarter" idx="34"/>
          </p:nvPr>
        </p:nvSpPr>
        <p:spPr>
          <a:xfrm>
            <a:off x="8585121" y="4250871"/>
            <a:ext cx="3022162" cy="654336"/>
          </a:xfrm>
        </p:spPr>
        <p:txBody>
          <a:bodyPr>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115" name="Text Placeholder 5"/>
          <p:cNvSpPr>
            <a:spLocks noGrp="1"/>
          </p:cNvSpPr>
          <p:nvPr>
            <p:ph type="body" sz="quarter" idx="35"/>
          </p:nvPr>
        </p:nvSpPr>
        <p:spPr>
          <a:xfrm>
            <a:off x="8589796" y="4907515"/>
            <a:ext cx="3012811" cy="523380"/>
          </a:xfrm>
        </p:spPr>
        <p:txBody>
          <a:bodyPr lIns="0" tIns="0" rIns="0" bIns="0">
            <a:noAutofit/>
          </a:bodyPr>
          <a:lstStyle>
            <a:lvl1pPr marL="8732" indent="0" algn="ctr">
              <a:lnSpc>
                <a:spcPts val="1601"/>
              </a:lnSpc>
              <a:spcBef>
                <a:spcPts val="27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34" name="Slide Number Placeholder 4">
            <a:extLst>
              <a:ext uri="{FF2B5EF4-FFF2-40B4-BE49-F238E27FC236}">
                <a16:creationId xmlns:a16="http://schemas.microsoft.com/office/drawing/2014/main" id="{A1D7D3C0-5391-C191-8F41-7924EE459EC8}"/>
              </a:ext>
            </a:extLst>
          </p:cNvPr>
          <p:cNvSpPr>
            <a:spLocks noGrp="1"/>
          </p:cNvSpPr>
          <p:nvPr>
            <p:ph type="sldNum" sz="quarter" idx="36"/>
          </p:nvPr>
        </p:nvSpPr>
        <p:spPr/>
        <p:txBody>
          <a:bodyPr/>
          <a:lstStyle>
            <a:lvl1pPr>
              <a:defRPr>
                <a:solidFill>
                  <a:schemeClr val="tx1"/>
                </a:solidFill>
              </a:defRPr>
            </a:lvl1pPr>
          </a:lstStyle>
          <a:p>
            <a:pPr>
              <a:defRPr/>
            </a:pPr>
            <a:fld id="{C4FCA11D-067E-4BAD-B244-845EF671D458}" type="slidenum">
              <a:rPr lang="en-GB"/>
              <a:pPr>
                <a:defRPr/>
              </a:pPr>
              <a:t>‹#›</a:t>
            </a:fld>
            <a:endParaRPr lang="en-GB"/>
          </a:p>
        </p:txBody>
      </p:sp>
    </p:spTree>
    <p:extLst>
      <p:ext uri="{BB962C8B-B14F-4D97-AF65-F5344CB8AC3E}">
        <p14:creationId xmlns:p14="http://schemas.microsoft.com/office/powerpoint/2010/main" val="45637008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SUMMARY WHITE">
    <p:spTree>
      <p:nvGrpSpPr>
        <p:cNvPr id="1" name=""/>
        <p:cNvGrpSpPr/>
        <p:nvPr/>
      </p:nvGrpSpPr>
      <p:grpSpPr>
        <a:xfrm>
          <a:off x="0" y="0"/>
          <a:ext cx="0" cy="0"/>
          <a:chOff x="0" y="0"/>
          <a:chExt cx="0" cy="0"/>
        </a:xfrm>
      </p:grpSpPr>
      <p:grpSp>
        <p:nvGrpSpPr>
          <p:cNvPr id="2" name="object 17">
            <a:extLst>
              <a:ext uri="{FF2B5EF4-FFF2-40B4-BE49-F238E27FC236}">
                <a16:creationId xmlns:a16="http://schemas.microsoft.com/office/drawing/2014/main" id="{DFDD50CC-612A-0F1F-AF8B-269FF26D60D3}"/>
              </a:ext>
            </a:extLst>
          </p:cNvPr>
          <p:cNvGrpSpPr>
            <a:grpSpLocks/>
          </p:cNvGrpSpPr>
          <p:nvPr userDrawn="1"/>
        </p:nvGrpSpPr>
        <p:grpSpPr bwMode="auto">
          <a:xfrm>
            <a:off x="714345" y="3243207"/>
            <a:ext cx="2955578" cy="185793"/>
            <a:chOff x="1493167" y="5322844"/>
            <a:chExt cx="4873625" cy="306705"/>
          </a:xfrm>
        </p:grpSpPr>
        <p:sp>
          <p:nvSpPr>
            <p:cNvPr id="3" name="object 18">
              <a:extLst>
                <a:ext uri="{FF2B5EF4-FFF2-40B4-BE49-F238E27FC236}">
                  <a16:creationId xmlns:a16="http://schemas.microsoft.com/office/drawing/2014/main" id="{8BD30B30-46DC-9392-2939-588725A2B32A}"/>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5" name="object 19">
              <a:extLst>
                <a:ext uri="{FF2B5EF4-FFF2-40B4-BE49-F238E27FC236}">
                  <a16:creationId xmlns:a16="http://schemas.microsoft.com/office/drawing/2014/main" id="{71E1BDF0-2446-7C7E-0551-E4726E48B1BF}"/>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sz="1092"/>
            </a:p>
          </p:txBody>
        </p:sp>
        <p:sp>
          <p:nvSpPr>
            <p:cNvPr id="7" name="object 20">
              <a:extLst>
                <a:ext uri="{FF2B5EF4-FFF2-40B4-BE49-F238E27FC236}">
                  <a16:creationId xmlns:a16="http://schemas.microsoft.com/office/drawing/2014/main" id="{4EEB0C57-3C16-DBBF-7652-B3C749DE91C6}"/>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8" name="object 21">
              <a:extLst>
                <a:ext uri="{FF2B5EF4-FFF2-40B4-BE49-F238E27FC236}">
                  <a16:creationId xmlns:a16="http://schemas.microsoft.com/office/drawing/2014/main" id="{B367453E-69A2-B748-26E0-2E8EBFE986CE}"/>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9" name="object 17">
            <a:extLst>
              <a:ext uri="{FF2B5EF4-FFF2-40B4-BE49-F238E27FC236}">
                <a16:creationId xmlns:a16="http://schemas.microsoft.com/office/drawing/2014/main" id="{C053D067-9636-F70B-D2CE-71557E67537C}"/>
              </a:ext>
            </a:extLst>
          </p:cNvPr>
          <p:cNvGrpSpPr>
            <a:grpSpLocks/>
          </p:cNvGrpSpPr>
          <p:nvPr userDrawn="1"/>
        </p:nvGrpSpPr>
        <p:grpSpPr bwMode="auto">
          <a:xfrm>
            <a:off x="4644205" y="3243207"/>
            <a:ext cx="2955578" cy="185793"/>
            <a:chOff x="1493167" y="5322844"/>
            <a:chExt cx="4873625" cy="306705"/>
          </a:xfrm>
        </p:grpSpPr>
        <p:sp>
          <p:nvSpPr>
            <p:cNvPr id="10" name="object 18">
              <a:extLst>
                <a:ext uri="{FF2B5EF4-FFF2-40B4-BE49-F238E27FC236}">
                  <a16:creationId xmlns:a16="http://schemas.microsoft.com/office/drawing/2014/main" id="{10B9CD6A-CACE-4D7D-3C5E-52063AB48BE0}"/>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11" name="object 19">
              <a:extLst>
                <a:ext uri="{FF2B5EF4-FFF2-40B4-BE49-F238E27FC236}">
                  <a16:creationId xmlns:a16="http://schemas.microsoft.com/office/drawing/2014/main" id="{8F60C567-4CBC-BF5B-A318-C61EADD0CDB3}"/>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sz="1092"/>
            </a:p>
          </p:txBody>
        </p:sp>
        <p:sp>
          <p:nvSpPr>
            <p:cNvPr id="12" name="object 20">
              <a:extLst>
                <a:ext uri="{FF2B5EF4-FFF2-40B4-BE49-F238E27FC236}">
                  <a16:creationId xmlns:a16="http://schemas.microsoft.com/office/drawing/2014/main" id="{77B5D8D7-81F6-F835-8DAC-5FB158309CD2}"/>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13" name="object 21">
              <a:extLst>
                <a:ext uri="{FF2B5EF4-FFF2-40B4-BE49-F238E27FC236}">
                  <a16:creationId xmlns:a16="http://schemas.microsoft.com/office/drawing/2014/main" id="{D9D6891C-5B19-F0A4-04FC-0C2B785D59B0}"/>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14" name="object 17">
            <a:extLst>
              <a:ext uri="{FF2B5EF4-FFF2-40B4-BE49-F238E27FC236}">
                <a16:creationId xmlns:a16="http://schemas.microsoft.com/office/drawing/2014/main" id="{E7254925-A68E-ED94-7111-8BB3E910F441}"/>
              </a:ext>
            </a:extLst>
          </p:cNvPr>
          <p:cNvGrpSpPr>
            <a:grpSpLocks/>
          </p:cNvGrpSpPr>
          <p:nvPr userDrawn="1"/>
        </p:nvGrpSpPr>
        <p:grpSpPr bwMode="auto">
          <a:xfrm>
            <a:off x="8618350" y="3243207"/>
            <a:ext cx="2955578" cy="185793"/>
            <a:chOff x="1493167" y="5322844"/>
            <a:chExt cx="4873625" cy="306705"/>
          </a:xfrm>
        </p:grpSpPr>
        <p:sp>
          <p:nvSpPr>
            <p:cNvPr id="15" name="object 18">
              <a:extLst>
                <a:ext uri="{FF2B5EF4-FFF2-40B4-BE49-F238E27FC236}">
                  <a16:creationId xmlns:a16="http://schemas.microsoft.com/office/drawing/2014/main" id="{EAA1E9B7-8DF6-9C27-234A-0678C5571CDB}"/>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16" name="object 19">
              <a:extLst>
                <a:ext uri="{FF2B5EF4-FFF2-40B4-BE49-F238E27FC236}">
                  <a16:creationId xmlns:a16="http://schemas.microsoft.com/office/drawing/2014/main" id="{1024DE5A-BADE-D5D1-D71C-E525C349E3A4}"/>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sz="1092"/>
            </a:p>
          </p:txBody>
        </p:sp>
        <p:sp>
          <p:nvSpPr>
            <p:cNvPr id="17" name="object 20">
              <a:extLst>
                <a:ext uri="{FF2B5EF4-FFF2-40B4-BE49-F238E27FC236}">
                  <a16:creationId xmlns:a16="http://schemas.microsoft.com/office/drawing/2014/main" id="{2D706966-FABE-7ACF-A0E4-77D656986C60}"/>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18" name="object 21">
              <a:extLst>
                <a:ext uri="{FF2B5EF4-FFF2-40B4-BE49-F238E27FC236}">
                  <a16:creationId xmlns:a16="http://schemas.microsoft.com/office/drawing/2014/main" id="{7D58D19B-4EB8-876C-C2D9-13B55BC12A61}"/>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19" name="object 17">
            <a:extLst>
              <a:ext uri="{FF2B5EF4-FFF2-40B4-BE49-F238E27FC236}">
                <a16:creationId xmlns:a16="http://schemas.microsoft.com/office/drawing/2014/main" id="{FA81F986-2B44-CD7A-0A4E-36B3DBA45FD1}"/>
              </a:ext>
            </a:extLst>
          </p:cNvPr>
          <p:cNvGrpSpPr>
            <a:grpSpLocks/>
          </p:cNvGrpSpPr>
          <p:nvPr userDrawn="1"/>
        </p:nvGrpSpPr>
        <p:grpSpPr bwMode="auto">
          <a:xfrm>
            <a:off x="714345" y="4691050"/>
            <a:ext cx="2955578" cy="185793"/>
            <a:chOff x="1493167" y="5322844"/>
            <a:chExt cx="4873625" cy="306705"/>
          </a:xfrm>
        </p:grpSpPr>
        <p:sp>
          <p:nvSpPr>
            <p:cNvPr id="20" name="object 18">
              <a:extLst>
                <a:ext uri="{FF2B5EF4-FFF2-40B4-BE49-F238E27FC236}">
                  <a16:creationId xmlns:a16="http://schemas.microsoft.com/office/drawing/2014/main" id="{6563646A-41AC-AED6-D1CB-BB5953FC3BD2}"/>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21" name="object 19">
              <a:extLst>
                <a:ext uri="{FF2B5EF4-FFF2-40B4-BE49-F238E27FC236}">
                  <a16:creationId xmlns:a16="http://schemas.microsoft.com/office/drawing/2014/main" id="{93A2A9C9-5916-7D32-D847-9F6214CA1649}"/>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sz="1092"/>
            </a:p>
          </p:txBody>
        </p:sp>
        <p:sp>
          <p:nvSpPr>
            <p:cNvPr id="22" name="object 20">
              <a:extLst>
                <a:ext uri="{FF2B5EF4-FFF2-40B4-BE49-F238E27FC236}">
                  <a16:creationId xmlns:a16="http://schemas.microsoft.com/office/drawing/2014/main" id="{B21EA549-6742-EC1B-4F83-D0A56F94EBBA}"/>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23" name="object 21">
              <a:extLst>
                <a:ext uri="{FF2B5EF4-FFF2-40B4-BE49-F238E27FC236}">
                  <a16:creationId xmlns:a16="http://schemas.microsoft.com/office/drawing/2014/main" id="{7C5AAC98-C1A7-4081-E48A-AE969BF6B62B}"/>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24" name="object 17">
            <a:extLst>
              <a:ext uri="{FF2B5EF4-FFF2-40B4-BE49-F238E27FC236}">
                <a16:creationId xmlns:a16="http://schemas.microsoft.com/office/drawing/2014/main" id="{E85051AD-CBEA-BFFE-2E8D-4264ADA3B004}"/>
              </a:ext>
            </a:extLst>
          </p:cNvPr>
          <p:cNvGrpSpPr>
            <a:grpSpLocks/>
          </p:cNvGrpSpPr>
          <p:nvPr userDrawn="1"/>
        </p:nvGrpSpPr>
        <p:grpSpPr bwMode="auto">
          <a:xfrm>
            <a:off x="4644205" y="4691050"/>
            <a:ext cx="2955578" cy="185793"/>
            <a:chOff x="1493167" y="5322844"/>
            <a:chExt cx="4873625" cy="306705"/>
          </a:xfrm>
        </p:grpSpPr>
        <p:sp>
          <p:nvSpPr>
            <p:cNvPr id="25" name="object 18">
              <a:extLst>
                <a:ext uri="{FF2B5EF4-FFF2-40B4-BE49-F238E27FC236}">
                  <a16:creationId xmlns:a16="http://schemas.microsoft.com/office/drawing/2014/main" id="{26BB264F-948B-DBCF-7333-8A054F5DF51F}"/>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26" name="object 19">
              <a:extLst>
                <a:ext uri="{FF2B5EF4-FFF2-40B4-BE49-F238E27FC236}">
                  <a16:creationId xmlns:a16="http://schemas.microsoft.com/office/drawing/2014/main" id="{EA14ACA1-FDF0-A38B-C757-D717F56C08C8}"/>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sz="1092"/>
            </a:p>
          </p:txBody>
        </p:sp>
        <p:sp>
          <p:nvSpPr>
            <p:cNvPr id="27" name="object 20">
              <a:extLst>
                <a:ext uri="{FF2B5EF4-FFF2-40B4-BE49-F238E27FC236}">
                  <a16:creationId xmlns:a16="http://schemas.microsoft.com/office/drawing/2014/main" id="{E7764D67-AE60-C3F9-A85F-4684375E2BE3}"/>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28" name="object 21">
              <a:extLst>
                <a:ext uri="{FF2B5EF4-FFF2-40B4-BE49-F238E27FC236}">
                  <a16:creationId xmlns:a16="http://schemas.microsoft.com/office/drawing/2014/main" id="{77FC3B00-F49C-57F0-B72D-90BA60BC58D0}"/>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29" name="object 17">
            <a:extLst>
              <a:ext uri="{FF2B5EF4-FFF2-40B4-BE49-F238E27FC236}">
                <a16:creationId xmlns:a16="http://schemas.microsoft.com/office/drawing/2014/main" id="{15C4851B-92E9-64E5-E6AC-C58611CC1B54}"/>
              </a:ext>
            </a:extLst>
          </p:cNvPr>
          <p:cNvGrpSpPr>
            <a:grpSpLocks/>
          </p:cNvGrpSpPr>
          <p:nvPr userDrawn="1"/>
        </p:nvGrpSpPr>
        <p:grpSpPr bwMode="auto">
          <a:xfrm>
            <a:off x="8618350" y="4691050"/>
            <a:ext cx="2955578" cy="185793"/>
            <a:chOff x="1493167" y="5322844"/>
            <a:chExt cx="4873625" cy="306705"/>
          </a:xfrm>
        </p:grpSpPr>
        <p:sp>
          <p:nvSpPr>
            <p:cNvPr id="30" name="object 18">
              <a:extLst>
                <a:ext uri="{FF2B5EF4-FFF2-40B4-BE49-F238E27FC236}">
                  <a16:creationId xmlns:a16="http://schemas.microsoft.com/office/drawing/2014/main" id="{1E171DD1-6A3B-137C-B487-3596E936AD3C}"/>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31" name="object 19">
              <a:extLst>
                <a:ext uri="{FF2B5EF4-FFF2-40B4-BE49-F238E27FC236}">
                  <a16:creationId xmlns:a16="http://schemas.microsoft.com/office/drawing/2014/main" id="{55D2FBB1-21FA-E0A0-459C-52C5AF9FD903}"/>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sz="1092"/>
            </a:p>
          </p:txBody>
        </p:sp>
        <p:sp>
          <p:nvSpPr>
            <p:cNvPr id="32" name="object 20">
              <a:extLst>
                <a:ext uri="{FF2B5EF4-FFF2-40B4-BE49-F238E27FC236}">
                  <a16:creationId xmlns:a16="http://schemas.microsoft.com/office/drawing/2014/main" id="{EB2F29DA-700C-88C0-1A2B-85545264F429}"/>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sp>
          <p:nvSpPr>
            <p:cNvPr id="33" name="object 21">
              <a:extLst>
                <a:ext uri="{FF2B5EF4-FFF2-40B4-BE49-F238E27FC236}">
                  <a16:creationId xmlns:a16="http://schemas.microsoft.com/office/drawing/2014/main" id="{26ECEB69-8286-DE55-0D92-C995545DE4B7}"/>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sp>
        <p:nvSpPr>
          <p:cNvPr id="4" name="Text Placeholder 3"/>
          <p:cNvSpPr>
            <a:spLocks noGrp="1"/>
          </p:cNvSpPr>
          <p:nvPr>
            <p:ph type="body" sz="quarter" idx="10"/>
          </p:nvPr>
        </p:nvSpPr>
        <p:spPr>
          <a:xfrm>
            <a:off x="681071" y="2803028"/>
            <a:ext cx="3022162" cy="654336"/>
          </a:xfrm>
        </p:spPr>
        <p:txBody>
          <a:bodyPr>
            <a:noAutofit/>
          </a:bodyPr>
          <a:lstStyle>
            <a:lvl1pPr marL="0" indent="0" algn="ctr">
              <a:spcBef>
                <a:spcPts val="82"/>
              </a:spcBef>
              <a:buNone/>
              <a:defRPr sz="2729" b="1" cap="all" baseline="0">
                <a:solidFill>
                  <a:schemeClr val="bg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6" name="Text Placeholder 5"/>
          <p:cNvSpPr>
            <a:spLocks noGrp="1"/>
          </p:cNvSpPr>
          <p:nvPr>
            <p:ph type="body" sz="quarter" idx="16"/>
          </p:nvPr>
        </p:nvSpPr>
        <p:spPr>
          <a:xfrm>
            <a:off x="685747" y="3459672"/>
            <a:ext cx="3012811" cy="523380"/>
          </a:xfrm>
        </p:spPr>
        <p:txBody>
          <a:bodyPr lIns="0" tIns="0" rIns="0" bIns="0">
            <a:noAutofit/>
          </a:bodyPr>
          <a:lstStyle>
            <a:lvl1pPr marL="9627" indent="0" algn="ctr">
              <a:lnSpc>
                <a:spcPts val="1601"/>
              </a:lnSpc>
              <a:spcBef>
                <a:spcPts val="278"/>
              </a:spcBef>
              <a:buNone/>
              <a:tabLst/>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42" name="Title 2"/>
          <p:cNvSpPr>
            <a:spLocks noGrp="1"/>
          </p:cNvSpPr>
          <p:nvPr>
            <p:ph type="title"/>
          </p:nvPr>
        </p:nvSpPr>
        <p:spPr>
          <a:xfrm>
            <a:off x="626577" y="877583"/>
            <a:ext cx="4858060" cy="1102437"/>
          </a:xfrm>
          <a:prstGeom prst="rect">
            <a:avLst/>
          </a:prstGeom>
        </p:spPr>
        <p:txBody>
          <a:bodyPr/>
          <a:lstStyle>
            <a:lvl1pPr>
              <a:defRPr baseline="0">
                <a:solidFill>
                  <a:schemeClr val="bg1"/>
                </a:solidFill>
              </a:defRPr>
            </a:lvl1pPr>
          </a:lstStyle>
          <a:p>
            <a:r>
              <a:rPr lang="en-US"/>
              <a:t>Click to edit Master title style</a:t>
            </a:r>
            <a:endParaRPr lang="en-GB"/>
          </a:p>
        </p:txBody>
      </p:sp>
      <p:sp>
        <p:nvSpPr>
          <p:cNvPr id="48" name="Text Placeholder 3"/>
          <p:cNvSpPr>
            <a:spLocks noGrp="1"/>
          </p:cNvSpPr>
          <p:nvPr>
            <p:ph type="body" sz="quarter" idx="26"/>
          </p:nvPr>
        </p:nvSpPr>
        <p:spPr>
          <a:xfrm>
            <a:off x="4611262" y="2803028"/>
            <a:ext cx="3022162" cy="654336"/>
          </a:xfrm>
        </p:spPr>
        <p:txBody>
          <a:bodyPr>
            <a:noAutofit/>
          </a:bodyPr>
          <a:lstStyle>
            <a:lvl1pPr marL="0" indent="0" algn="ctr">
              <a:spcBef>
                <a:spcPts val="82"/>
              </a:spcBef>
              <a:buNone/>
              <a:defRPr sz="2729" b="1" cap="all" baseline="0">
                <a:solidFill>
                  <a:schemeClr val="bg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72" name="Text Placeholder 5"/>
          <p:cNvSpPr>
            <a:spLocks noGrp="1"/>
          </p:cNvSpPr>
          <p:nvPr>
            <p:ph type="body" sz="quarter" idx="27"/>
          </p:nvPr>
        </p:nvSpPr>
        <p:spPr>
          <a:xfrm>
            <a:off x="4615937" y="3459672"/>
            <a:ext cx="3012811" cy="523380"/>
          </a:xfrm>
        </p:spPr>
        <p:txBody>
          <a:bodyPr lIns="0" tIns="0" rIns="0" bIns="0">
            <a:noAutofit/>
          </a:bodyPr>
          <a:lstStyle>
            <a:lvl1pPr marL="8732" indent="0" algn="ctr">
              <a:lnSpc>
                <a:spcPts val="1601"/>
              </a:lnSpc>
              <a:spcBef>
                <a:spcPts val="278"/>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90" name="Text Placeholder 3"/>
          <p:cNvSpPr>
            <a:spLocks noGrp="1"/>
          </p:cNvSpPr>
          <p:nvPr>
            <p:ph type="body" sz="quarter" idx="28"/>
          </p:nvPr>
        </p:nvSpPr>
        <p:spPr>
          <a:xfrm>
            <a:off x="8585121" y="2803028"/>
            <a:ext cx="3022162" cy="654336"/>
          </a:xfrm>
        </p:spPr>
        <p:txBody>
          <a:bodyPr>
            <a:noAutofit/>
          </a:bodyPr>
          <a:lstStyle>
            <a:lvl1pPr marL="0" indent="0" algn="ctr">
              <a:spcBef>
                <a:spcPts val="82"/>
              </a:spcBef>
              <a:buNone/>
              <a:defRPr sz="2729" b="1" cap="all" baseline="0">
                <a:solidFill>
                  <a:schemeClr val="bg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91" name="Text Placeholder 5"/>
          <p:cNvSpPr>
            <a:spLocks noGrp="1"/>
          </p:cNvSpPr>
          <p:nvPr>
            <p:ph type="body" sz="quarter" idx="29"/>
          </p:nvPr>
        </p:nvSpPr>
        <p:spPr>
          <a:xfrm>
            <a:off x="8589796" y="3459672"/>
            <a:ext cx="3012811" cy="523380"/>
          </a:xfrm>
        </p:spPr>
        <p:txBody>
          <a:bodyPr lIns="0" tIns="0" rIns="0" bIns="0">
            <a:noAutofit/>
          </a:bodyPr>
          <a:lstStyle>
            <a:lvl1pPr marL="8732" indent="0" algn="ctr">
              <a:lnSpc>
                <a:spcPts val="1601"/>
              </a:lnSpc>
              <a:spcBef>
                <a:spcPts val="278"/>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00" name="Text Placeholder 3"/>
          <p:cNvSpPr>
            <a:spLocks noGrp="1"/>
          </p:cNvSpPr>
          <p:nvPr>
            <p:ph type="body" sz="quarter" idx="30"/>
          </p:nvPr>
        </p:nvSpPr>
        <p:spPr>
          <a:xfrm>
            <a:off x="681071" y="4250871"/>
            <a:ext cx="3022162" cy="654336"/>
          </a:xfrm>
        </p:spPr>
        <p:txBody>
          <a:bodyPr>
            <a:noAutofit/>
          </a:bodyPr>
          <a:lstStyle>
            <a:lvl1pPr marL="0" indent="0" algn="ctr">
              <a:spcBef>
                <a:spcPts val="82"/>
              </a:spcBef>
              <a:buNone/>
              <a:defRPr sz="2729" b="1" cap="all" baseline="0">
                <a:solidFill>
                  <a:schemeClr val="bg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101" name="Text Placeholder 5"/>
          <p:cNvSpPr>
            <a:spLocks noGrp="1"/>
          </p:cNvSpPr>
          <p:nvPr>
            <p:ph type="body" sz="quarter" idx="31"/>
          </p:nvPr>
        </p:nvSpPr>
        <p:spPr>
          <a:xfrm>
            <a:off x="685747" y="4907515"/>
            <a:ext cx="3012811" cy="523380"/>
          </a:xfrm>
        </p:spPr>
        <p:txBody>
          <a:bodyPr lIns="0" tIns="0" rIns="0" bIns="0">
            <a:noAutofit/>
          </a:bodyPr>
          <a:lstStyle>
            <a:lvl1pPr marL="8732" indent="0" algn="ctr">
              <a:lnSpc>
                <a:spcPts val="1601"/>
              </a:lnSpc>
              <a:spcBef>
                <a:spcPts val="278"/>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07" name="Text Placeholder 3"/>
          <p:cNvSpPr>
            <a:spLocks noGrp="1"/>
          </p:cNvSpPr>
          <p:nvPr>
            <p:ph type="body" sz="quarter" idx="32"/>
          </p:nvPr>
        </p:nvSpPr>
        <p:spPr>
          <a:xfrm>
            <a:off x="4611262" y="4250871"/>
            <a:ext cx="3022162" cy="654336"/>
          </a:xfrm>
        </p:spPr>
        <p:txBody>
          <a:bodyPr>
            <a:noAutofit/>
          </a:bodyPr>
          <a:lstStyle>
            <a:lvl1pPr marL="0" indent="0" algn="ctr">
              <a:spcBef>
                <a:spcPts val="82"/>
              </a:spcBef>
              <a:buNone/>
              <a:defRPr sz="2729" b="1" cap="all" baseline="0">
                <a:solidFill>
                  <a:schemeClr val="bg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108" name="Text Placeholder 5"/>
          <p:cNvSpPr>
            <a:spLocks noGrp="1"/>
          </p:cNvSpPr>
          <p:nvPr>
            <p:ph type="body" sz="quarter" idx="33"/>
          </p:nvPr>
        </p:nvSpPr>
        <p:spPr>
          <a:xfrm>
            <a:off x="4615937" y="4907515"/>
            <a:ext cx="3012811" cy="523380"/>
          </a:xfrm>
        </p:spPr>
        <p:txBody>
          <a:bodyPr lIns="0" tIns="0" rIns="0" bIns="0">
            <a:noAutofit/>
          </a:bodyPr>
          <a:lstStyle>
            <a:lvl1pPr marL="8732" indent="0" algn="ctr">
              <a:lnSpc>
                <a:spcPts val="1601"/>
              </a:lnSpc>
              <a:spcBef>
                <a:spcPts val="278"/>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14" name="Text Placeholder 3"/>
          <p:cNvSpPr>
            <a:spLocks noGrp="1"/>
          </p:cNvSpPr>
          <p:nvPr>
            <p:ph type="body" sz="quarter" idx="34"/>
          </p:nvPr>
        </p:nvSpPr>
        <p:spPr>
          <a:xfrm>
            <a:off x="8585121" y="4250871"/>
            <a:ext cx="3022162" cy="654336"/>
          </a:xfrm>
        </p:spPr>
        <p:txBody>
          <a:bodyPr>
            <a:noAutofit/>
          </a:bodyPr>
          <a:lstStyle>
            <a:lvl1pPr marL="0" indent="0" algn="ctr">
              <a:spcBef>
                <a:spcPts val="82"/>
              </a:spcBef>
              <a:buNone/>
              <a:defRPr sz="2729" b="1" cap="all" baseline="0">
                <a:solidFill>
                  <a:schemeClr val="bg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Master text styles</a:t>
            </a:r>
          </a:p>
        </p:txBody>
      </p:sp>
      <p:sp>
        <p:nvSpPr>
          <p:cNvPr id="115" name="Text Placeholder 5"/>
          <p:cNvSpPr>
            <a:spLocks noGrp="1"/>
          </p:cNvSpPr>
          <p:nvPr>
            <p:ph type="body" sz="quarter" idx="35"/>
          </p:nvPr>
        </p:nvSpPr>
        <p:spPr>
          <a:xfrm>
            <a:off x="8589796" y="4907515"/>
            <a:ext cx="3012811" cy="523380"/>
          </a:xfrm>
        </p:spPr>
        <p:txBody>
          <a:bodyPr lIns="0" tIns="0" rIns="0" bIns="0">
            <a:noAutofit/>
          </a:bodyPr>
          <a:lstStyle>
            <a:lvl1pPr marL="8732" indent="0" algn="ctr">
              <a:lnSpc>
                <a:spcPts val="1601"/>
              </a:lnSpc>
              <a:spcBef>
                <a:spcPts val="278"/>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34" name="Slide Number Placeholder 4">
            <a:extLst>
              <a:ext uri="{FF2B5EF4-FFF2-40B4-BE49-F238E27FC236}">
                <a16:creationId xmlns:a16="http://schemas.microsoft.com/office/drawing/2014/main" id="{3F163BE2-F19B-721B-2905-17B5FAB1FE1D}"/>
              </a:ext>
            </a:extLst>
          </p:cNvPr>
          <p:cNvSpPr>
            <a:spLocks noGrp="1"/>
          </p:cNvSpPr>
          <p:nvPr>
            <p:ph type="sldNum" sz="quarter" idx="36"/>
          </p:nvPr>
        </p:nvSpPr>
        <p:spPr/>
        <p:txBody>
          <a:bodyPr/>
          <a:lstStyle>
            <a:lvl1pPr>
              <a:defRPr/>
            </a:lvl1pPr>
          </a:lstStyle>
          <a:p>
            <a:pPr>
              <a:defRPr/>
            </a:pPr>
            <a:fld id="{AAEC636E-D368-4387-A7BB-F29558709634}" type="slidenum">
              <a:rPr lang="en-GB"/>
              <a:pPr>
                <a:defRPr/>
              </a:pPr>
              <a:t>‹#›</a:t>
            </a:fld>
            <a:endParaRPr lang="en-GB"/>
          </a:p>
        </p:txBody>
      </p:sp>
    </p:spTree>
    <p:extLst>
      <p:ext uri="{BB962C8B-B14F-4D97-AF65-F5344CB8AC3E}">
        <p14:creationId xmlns:p14="http://schemas.microsoft.com/office/powerpoint/2010/main" val="26178631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SERIES ARROWS WHITE">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BD0C7238-F081-2BD3-E8AD-FB1104798A39}"/>
              </a:ext>
            </a:extLst>
          </p:cNvPr>
          <p:cNvGrpSpPr>
            <a:grpSpLocks noChangeAspect="1"/>
          </p:cNvGrpSpPr>
          <p:nvPr userDrawn="1"/>
        </p:nvGrpSpPr>
        <p:grpSpPr bwMode="auto">
          <a:xfrm>
            <a:off x="427452" y="2163101"/>
            <a:ext cx="1091735" cy="777830"/>
            <a:chOff x="11811158" y="5515025"/>
            <a:chExt cx="7061834" cy="5029200"/>
          </a:xfrm>
        </p:grpSpPr>
        <p:pic>
          <p:nvPicPr>
            <p:cNvPr id="3" name="object 5">
              <a:extLst>
                <a:ext uri="{FF2B5EF4-FFF2-40B4-BE49-F238E27FC236}">
                  <a16:creationId xmlns:a16="http://schemas.microsoft.com/office/drawing/2014/main" id="{C1C9B8DA-70FD-51A9-A323-DBFF9DA732C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object 6">
              <a:extLst>
                <a:ext uri="{FF2B5EF4-FFF2-40B4-BE49-F238E27FC236}">
                  <a16:creationId xmlns:a16="http://schemas.microsoft.com/office/drawing/2014/main" id="{B8FB11F0-5DD9-C41C-94E4-D0705E7E7520}"/>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6" name="object 4">
            <a:extLst>
              <a:ext uri="{FF2B5EF4-FFF2-40B4-BE49-F238E27FC236}">
                <a16:creationId xmlns:a16="http://schemas.microsoft.com/office/drawing/2014/main" id="{BF4F2369-2D5B-6386-C48A-07BE1556BC5F}"/>
              </a:ext>
            </a:extLst>
          </p:cNvPr>
          <p:cNvGrpSpPr>
            <a:grpSpLocks noChangeAspect="1"/>
          </p:cNvGrpSpPr>
          <p:nvPr userDrawn="1"/>
        </p:nvGrpSpPr>
        <p:grpSpPr bwMode="auto">
          <a:xfrm>
            <a:off x="4246598" y="2163101"/>
            <a:ext cx="1090772" cy="777830"/>
            <a:chOff x="11811158" y="5515025"/>
            <a:chExt cx="7061834" cy="5029200"/>
          </a:xfrm>
        </p:grpSpPr>
        <p:pic>
          <p:nvPicPr>
            <p:cNvPr id="13" name="object 5">
              <a:extLst>
                <a:ext uri="{FF2B5EF4-FFF2-40B4-BE49-F238E27FC236}">
                  <a16:creationId xmlns:a16="http://schemas.microsoft.com/office/drawing/2014/main" id="{507C70B5-118F-6BB8-505B-498B2560427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object 6">
              <a:extLst>
                <a:ext uri="{FF2B5EF4-FFF2-40B4-BE49-F238E27FC236}">
                  <a16:creationId xmlns:a16="http://schemas.microsoft.com/office/drawing/2014/main" id="{B36980E1-041D-3A96-00E4-B0744DD5D933}"/>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15" name="object 4">
            <a:extLst>
              <a:ext uri="{FF2B5EF4-FFF2-40B4-BE49-F238E27FC236}">
                <a16:creationId xmlns:a16="http://schemas.microsoft.com/office/drawing/2014/main" id="{AF843686-9D08-20ED-4B25-1EB2E49DEC8A}"/>
              </a:ext>
            </a:extLst>
          </p:cNvPr>
          <p:cNvGrpSpPr>
            <a:grpSpLocks noChangeAspect="1"/>
          </p:cNvGrpSpPr>
          <p:nvPr userDrawn="1"/>
        </p:nvGrpSpPr>
        <p:grpSpPr bwMode="auto">
          <a:xfrm>
            <a:off x="8066707" y="2163101"/>
            <a:ext cx="1091735" cy="777830"/>
            <a:chOff x="11811158" y="5515025"/>
            <a:chExt cx="7061834" cy="5029200"/>
          </a:xfrm>
        </p:grpSpPr>
        <p:pic>
          <p:nvPicPr>
            <p:cNvPr id="16" name="object 5">
              <a:extLst>
                <a:ext uri="{FF2B5EF4-FFF2-40B4-BE49-F238E27FC236}">
                  <a16:creationId xmlns:a16="http://schemas.microsoft.com/office/drawing/2014/main" id="{297C965E-7B3F-1F83-927E-1339C185770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object 6">
              <a:extLst>
                <a:ext uri="{FF2B5EF4-FFF2-40B4-BE49-F238E27FC236}">
                  <a16:creationId xmlns:a16="http://schemas.microsoft.com/office/drawing/2014/main" id="{63855D9B-4C3B-E680-B258-5D9AE4917110}"/>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18" name="object 4">
            <a:extLst>
              <a:ext uri="{FF2B5EF4-FFF2-40B4-BE49-F238E27FC236}">
                <a16:creationId xmlns:a16="http://schemas.microsoft.com/office/drawing/2014/main" id="{29DE1F6C-E9EF-0843-C46B-BDAABD65056D}"/>
              </a:ext>
            </a:extLst>
          </p:cNvPr>
          <p:cNvGrpSpPr>
            <a:grpSpLocks noChangeAspect="1"/>
          </p:cNvGrpSpPr>
          <p:nvPr userDrawn="1"/>
        </p:nvGrpSpPr>
        <p:grpSpPr bwMode="auto">
          <a:xfrm>
            <a:off x="458259" y="4310798"/>
            <a:ext cx="1091735" cy="777830"/>
            <a:chOff x="11811158" y="5515025"/>
            <a:chExt cx="7061834" cy="5029200"/>
          </a:xfrm>
        </p:grpSpPr>
        <p:pic>
          <p:nvPicPr>
            <p:cNvPr id="19" name="object 5">
              <a:extLst>
                <a:ext uri="{FF2B5EF4-FFF2-40B4-BE49-F238E27FC236}">
                  <a16:creationId xmlns:a16="http://schemas.microsoft.com/office/drawing/2014/main" id="{5BD5578E-7827-211B-692A-D73D0FF75B5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object 6">
              <a:extLst>
                <a:ext uri="{FF2B5EF4-FFF2-40B4-BE49-F238E27FC236}">
                  <a16:creationId xmlns:a16="http://schemas.microsoft.com/office/drawing/2014/main" id="{19E7CDE6-ACA0-680C-3CF9-70A068A8F6DC}"/>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21" name="object 4">
            <a:extLst>
              <a:ext uri="{FF2B5EF4-FFF2-40B4-BE49-F238E27FC236}">
                <a16:creationId xmlns:a16="http://schemas.microsoft.com/office/drawing/2014/main" id="{5BA2368D-D7F0-C9DF-386E-A2D799AD8951}"/>
              </a:ext>
            </a:extLst>
          </p:cNvPr>
          <p:cNvGrpSpPr>
            <a:grpSpLocks noChangeAspect="1"/>
          </p:cNvGrpSpPr>
          <p:nvPr userDrawn="1"/>
        </p:nvGrpSpPr>
        <p:grpSpPr bwMode="auto">
          <a:xfrm>
            <a:off x="4277405" y="4310798"/>
            <a:ext cx="1091735" cy="777830"/>
            <a:chOff x="11811158" y="5515025"/>
            <a:chExt cx="7061834" cy="5029200"/>
          </a:xfrm>
        </p:grpSpPr>
        <p:pic>
          <p:nvPicPr>
            <p:cNvPr id="22" name="object 5">
              <a:extLst>
                <a:ext uri="{FF2B5EF4-FFF2-40B4-BE49-F238E27FC236}">
                  <a16:creationId xmlns:a16="http://schemas.microsoft.com/office/drawing/2014/main" id="{DDA9287C-23E3-7FF0-3325-6F11C2C7BBF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object 6">
              <a:extLst>
                <a:ext uri="{FF2B5EF4-FFF2-40B4-BE49-F238E27FC236}">
                  <a16:creationId xmlns:a16="http://schemas.microsoft.com/office/drawing/2014/main" id="{A8C77A0A-4E96-2CDF-C3A8-64A0FB4A82AF}"/>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24" name="object 4">
            <a:extLst>
              <a:ext uri="{FF2B5EF4-FFF2-40B4-BE49-F238E27FC236}">
                <a16:creationId xmlns:a16="http://schemas.microsoft.com/office/drawing/2014/main" id="{DF943316-BFD3-BBD8-244F-FF135A892467}"/>
              </a:ext>
            </a:extLst>
          </p:cNvPr>
          <p:cNvGrpSpPr>
            <a:grpSpLocks noChangeAspect="1"/>
          </p:cNvGrpSpPr>
          <p:nvPr userDrawn="1"/>
        </p:nvGrpSpPr>
        <p:grpSpPr bwMode="auto">
          <a:xfrm>
            <a:off x="8097514" y="4310798"/>
            <a:ext cx="1091735" cy="777830"/>
            <a:chOff x="11811158" y="5515025"/>
            <a:chExt cx="7061834" cy="5029200"/>
          </a:xfrm>
        </p:grpSpPr>
        <p:pic>
          <p:nvPicPr>
            <p:cNvPr id="25" name="object 5">
              <a:extLst>
                <a:ext uri="{FF2B5EF4-FFF2-40B4-BE49-F238E27FC236}">
                  <a16:creationId xmlns:a16="http://schemas.microsoft.com/office/drawing/2014/main" id="{015482C8-DF0D-AFD6-91C8-151977AB609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object 6">
              <a:extLst>
                <a:ext uri="{FF2B5EF4-FFF2-40B4-BE49-F238E27FC236}">
                  <a16:creationId xmlns:a16="http://schemas.microsoft.com/office/drawing/2014/main" id="{13382DA2-D10B-D991-081F-CAB904EA47F7}"/>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sp>
        <p:nvSpPr>
          <p:cNvPr id="5" name="Title 2"/>
          <p:cNvSpPr>
            <a:spLocks noGrp="1"/>
          </p:cNvSpPr>
          <p:nvPr>
            <p:ph type="title"/>
          </p:nvPr>
        </p:nvSpPr>
        <p:spPr>
          <a:xfrm>
            <a:off x="626577" y="877583"/>
            <a:ext cx="4858060" cy="1102437"/>
          </a:xfrm>
          <a:prstGeom prst="rect">
            <a:avLst/>
          </a:prstGeom>
        </p:spPr>
        <p:txBody>
          <a:bodyPr/>
          <a:lstStyle>
            <a:lvl1pPr>
              <a:defRPr baseline="0"/>
            </a:lvl1pPr>
          </a:lstStyle>
          <a:p>
            <a:r>
              <a:rPr lang="en-US"/>
              <a:t>Click to edit Master title style</a:t>
            </a:r>
            <a:endParaRPr lang="en-GB"/>
          </a:p>
        </p:txBody>
      </p:sp>
      <p:sp>
        <p:nvSpPr>
          <p:cNvPr id="7" name="Text Placeholder 6"/>
          <p:cNvSpPr>
            <a:spLocks noGrp="1"/>
          </p:cNvSpPr>
          <p:nvPr>
            <p:ph type="body" sz="quarter" idx="10"/>
          </p:nvPr>
        </p:nvSpPr>
        <p:spPr>
          <a:xfrm>
            <a:off x="1572714" y="2430765"/>
            <a:ext cx="2619836" cy="163728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6"/>
          <p:cNvSpPr>
            <a:spLocks noGrp="1"/>
          </p:cNvSpPr>
          <p:nvPr>
            <p:ph type="body" sz="quarter" idx="11"/>
          </p:nvPr>
        </p:nvSpPr>
        <p:spPr>
          <a:xfrm>
            <a:off x="5371834" y="2426501"/>
            <a:ext cx="2619836" cy="163728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6"/>
          <p:cNvSpPr>
            <a:spLocks noGrp="1"/>
          </p:cNvSpPr>
          <p:nvPr>
            <p:ph type="body" sz="quarter" idx="12"/>
          </p:nvPr>
        </p:nvSpPr>
        <p:spPr>
          <a:xfrm>
            <a:off x="9193417" y="2430765"/>
            <a:ext cx="2619836" cy="163728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6"/>
          <p:cNvSpPr>
            <a:spLocks noGrp="1"/>
          </p:cNvSpPr>
          <p:nvPr>
            <p:ph type="body" sz="quarter" idx="13"/>
          </p:nvPr>
        </p:nvSpPr>
        <p:spPr>
          <a:xfrm>
            <a:off x="1583370" y="4547917"/>
            <a:ext cx="2619836" cy="163728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ext Placeholder 6"/>
          <p:cNvSpPr>
            <a:spLocks noGrp="1"/>
          </p:cNvSpPr>
          <p:nvPr>
            <p:ph type="body" sz="quarter" idx="14"/>
          </p:nvPr>
        </p:nvSpPr>
        <p:spPr>
          <a:xfrm>
            <a:off x="5403068" y="4586324"/>
            <a:ext cx="2619836" cy="163728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2" name="Text Placeholder 6"/>
          <p:cNvSpPr>
            <a:spLocks noGrp="1"/>
          </p:cNvSpPr>
          <p:nvPr>
            <p:ph type="body" sz="quarter" idx="15"/>
          </p:nvPr>
        </p:nvSpPr>
        <p:spPr>
          <a:xfrm>
            <a:off x="9196774" y="4586324"/>
            <a:ext cx="2619836" cy="163728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7" name="Slide Number Placeholder 3">
            <a:extLst>
              <a:ext uri="{FF2B5EF4-FFF2-40B4-BE49-F238E27FC236}">
                <a16:creationId xmlns:a16="http://schemas.microsoft.com/office/drawing/2014/main" id="{70D759C4-5778-284F-8806-D9C3B88E3A66}"/>
              </a:ext>
            </a:extLst>
          </p:cNvPr>
          <p:cNvSpPr>
            <a:spLocks noGrp="1"/>
          </p:cNvSpPr>
          <p:nvPr>
            <p:ph type="sldNum" sz="quarter" idx="16"/>
          </p:nvPr>
        </p:nvSpPr>
        <p:spPr/>
        <p:txBody>
          <a:bodyPr/>
          <a:lstStyle>
            <a:lvl1pPr>
              <a:defRPr/>
            </a:lvl1pPr>
          </a:lstStyle>
          <a:p>
            <a:pPr>
              <a:defRPr/>
            </a:pPr>
            <a:fld id="{3D2DD559-3D91-46BF-96F0-58E22D8CEAB4}" type="slidenum">
              <a:rPr lang="en-GB"/>
              <a:pPr>
                <a:defRPr/>
              </a:pPr>
              <a:t>‹#›</a:t>
            </a:fld>
            <a:endParaRPr lang="en-GB"/>
          </a:p>
        </p:txBody>
      </p:sp>
    </p:spTree>
    <p:extLst>
      <p:ext uri="{BB962C8B-B14F-4D97-AF65-F5344CB8AC3E}">
        <p14:creationId xmlns:p14="http://schemas.microsoft.com/office/powerpoint/2010/main" val="663738189"/>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SERIES &amp; ARROWS BLACK">
    <p:bg>
      <p:bgPr>
        <a:solidFill>
          <a:schemeClr val="bg1"/>
        </a:solidFill>
        <a:effectLst/>
      </p:bgPr>
    </p:bg>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E385A18D-211A-B80A-3BEC-44D265A7CA6C}"/>
              </a:ext>
            </a:extLst>
          </p:cNvPr>
          <p:cNvGrpSpPr>
            <a:grpSpLocks noChangeAspect="1"/>
          </p:cNvGrpSpPr>
          <p:nvPr userDrawn="1"/>
        </p:nvGrpSpPr>
        <p:grpSpPr bwMode="auto">
          <a:xfrm>
            <a:off x="427452" y="2163101"/>
            <a:ext cx="1091735" cy="777830"/>
            <a:chOff x="11811158" y="5515025"/>
            <a:chExt cx="7061834" cy="5029200"/>
          </a:xfrm>
        </p:grpSpPr>
        <p:pic>
          <p:nvPicPr>
            <p:cNvPr id="10" name="object 5">
              <a:extLst>
                <a:ext uri="{FF2B5EF4-FFF2-40B4-BE49-F238E27FC236}">
                  <a16:creationId xmlns:a16="http://schemas.microsoft.com/office/drawing/2014/main" id="{494AF1C0-A052-FE4D-888F-700353D83B7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object 6">
              <a:extLst>
                <a:ext uri="{FF2B5EF4-FFF2-40B4-BE49-F238E27FC236}">
                  <a16:creationId xmlns:a16="http://schemas.microsoft.com/office/drawing/2014/main" id="{92E99BFB-9C8F-F5C3-F53C-79B2D398F90F}"/>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12" name="object 4">
            <a:extLst>
              <a:ext uri="{FF2B5EF4-FFF2-40B4-BE49-F238E27FC236}">
                <a16:creationId xmlns:a16="http://schemas.microsoft.com/office/drawing/2014/main" id="{9F50F355-199B-628A-2B42-4915B657C1E8}"/>
              </a:ext>
            </a:extLst>
          </p:cNvPr>
          <p:cNvGrpSpPr>
            <a:grpSpLocks noChangeAspect="1"/>
          </p:cNvGrpSpPr>
          <p:nvPr userDrawn="1"/>
        </p:nvGrpSpPr>
        <p:grpSpPr bwMode="auto">
          <a:xfrm>
            <a:off x="4246598" y="2163101"/>
            <a:ext cx="1090772" cy="777830"/>
            <a:chOff x="11811158" y="5515025"/>
            <a:chExt cx="7061834" cy="5029200"/>
          </a:xfrm>
        </p:grpSpPr>
        <p:pic>
          <p:nvPicPr>
            <p:cNvPr id="13" name="object 5">
              <a:extLst>
                <a:ext uri="{FF2B5EF4-FFF2-40B4-BE49-F238E27FC236}">
                  <a16:creationId xmlns:a16="http://schemas.microsoft.com/office/drawing/2014/main" id="{5D43AF4A-014D-4972-05F7-08F92B7C88A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object 6">
              <a:extLst>
                <a:ext uri="{FF2B5EF4-FFF2-40B4-BE49-F238E27FC236}">
                  <a16:creationId xmlns:a16="http://schemas.microsoft.com/office/drawing/2014/main" id="{A617B90A-B039-9429-56A3-960B8CDED091}"/>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15" name="object 4">
            <a:extLst>
              <a:ext uri="{FF2B5EF4-FFF2-40B4-BE49-F238E27FC236}">
                <a16:creationId xmlns:a16="http://schemas.microsoft.com/office/drawing/2014/main" id="{F289B622-524B-ECFD-F52B-46E756D0F23B}"/>
              </a:ext>
            </a:extLst>
          </p:cNvPr>
          <p:cNvGrpSpPr>
            <a:grpSpLocks noChangeAspect="1"/>
          </p:cNvGrpSpPr>
          <p:nvPr userDrawn="1"/>
        </p:nvGrpSpPr>
        <p:grpSpPr bwMode="auto">
          <a:xfrm>
            <a:off x="8066707" y="2163101"/>
            <a:ext cx="1091735" cy="777830"/>
            <a:chOff x="11811158" y="5515025"/>
            <a:chExt cx="7061834" cy="5029200"/>
          </a:xfrm>
        </p:grpSpPr>
        <p:pic>
          <p:nvPicPr>
            <p:cNvPr id="16" name="object 5">
              <a:extLst>
                <a:ext uri="{FF2B5EF4-FFF2-40B4-BE49-F238E27FC236}">
                  <a16:creationId xmlns:a16="http://schemas.microsoft.com/office/drawing/2014/main" id="{E86616C7-2BA4-4637-9005-8C2254AD7B0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object 6">
              <a:extLst>
                <a:ext uri="{FF2B5EF4-FFF2-40B4-BE49-F238E27FC236}">
                  <a16:creationId xmlns:a16="http://schemas.microsoft.com/office/drawing/2014/main" id="{0F4D7D63-4BB4-4F9B-5D59-69E844E0A936}"/>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18" name="object 4">
            <a:extLst>
              <a:ext uri="{FF2B5EF4-FFF2-40B4-BE49-F238E27FC236}">
                <a16:creationId xmlns:a16="http://schemas.microsoft.com/office/drawing/2014/main" id="{BCBC94F4-BED1-82D6-5396-15F85956E00F}"/>
              </a:ext>
            </a:extLst>
          </p:cNvPr>
          <p:cNvGrpSpPr>
            <a:grpSpLocks noChangeAspect="1"/>
          </p:cNvGrpSpPr>
          <p:nvPr userDrawn="1"/>
        </p:nvGrpSpPr>
        <p:grpSpPr bwMode="auto">
          <a:xfrm>
            <a:off x="458259" y="4310798"/>
            <a:ext cx="1091735" cy="777830"/>
            <a:chOff x="11811158" y="5515025"/>
            <a:chExt cx="7061834" cy="5029200"/>
          </a:xfrm>
        </p:grpSpPr>
        <p:pic>
          <p:nvPicPr>
            <p:cNvPr id="19" name="object 5">
              <a:extLst>
                <a:ext uri="{FF2B5EF4-FFF2-40B4-BE49-F238E27FC236}">
                  <a16:creationId xmlns:a16="http://schemas.microsoft.com/office/drawing/2014/main" id="{3A972868-DC24-F6C6-92BA-5D8DB9E06A5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object 6">
              <a:extLst>
                <a:ext uri="{FF2B5EF4-FFF2-40B4-BE49-F238E27FC236}">
                  <a16:creationId xmlns:a16="http://schemas.microsoft.com/office/drawing/2014/main" id="{E42F0266-E893-9DEF-FDB8-B27D0E3224A5}"/>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21" name="object 4">
            <a:extLst>
              <a:ext uri="{FF2B5EF4-FFF2-40B4-BE49-F238E27FC236}">
                <a16:creationId xmlns:a16="http://schemas.microsoft.com/office/drawing/2014/main" id="{E07C662A-0001-5890-4262-0CB60E73A2F7}"/>
              </a:ext>
            </a:extLst>
          </p:cNvPr>
          <p:cNvGrpSpPr>
            <a:grpSpLocks noChangeAspect="1"/>
          </p:cNvGrpSpPr>
          <p:nvPr userDrawn="1"/>
        </p:nvGrpSpPr>
        <p:grpSpPr bwMode="auto">
          <a:xfrm>
            <a:off x="4277405" y="4310798"/>
            <a:ext cx="1091735" cy="777830"/>
            <a:chOff x="11811158" y="5515025"/>
            <a:chExt cx="7061834" cy="5029200"/>
          </a:xfrm>
        </p:grpSpPr>
        <p:pic>
          <p:nvPicPr>
            <p:cNvPr id="22" name="object 5">
              <a:extLst>
                <a:ext uri="{FF2B5EF4-FFF2-40B4-BE49-F238E27FC236}">
                  <a16:creationId xmlns:a16="http://schemas.microsoft.com/office/drawing/2014/main" id="{126F8AA7-069D-B195-0295-2B11AB03991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object 6">
              <a:extLst>
                <a:ext uri="{FF2B5EF4-FFF2-40B4-BE49-F238E27FC236}">
                  <a16:creationId xmlns:a16="http://schemas.microsoft.com/office/drawing/2014/main" id="{0BCB6593-B0D5-07B9-3162-83727D4E497E}"/>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grpSp>
        <p:nvGrpSpPr>
          <p:cNvPr id="24" name="object 4">
            <a:extLst>
              <a:ext uri="{FF2B5EF4-FFF2-40B4-BE49-F238E27FC236}">
                <a16:creationId xmlns:a16="http://schemas.microsoft.com/office/drawing/2014/main" id="{6A84B2BF-9295-0DD4-3250-787681E1EF90}"/>
              </a:ext>
            </a:extLst>
          </p:cNvPr>
          <p:cNvGrpSpPr>
            <a:grpSpLocks noChangeAspect="1"/>
          </p:cNvGrpSpPr>
          <p:nvPr userDrawn="1"/>
        </p:nvGrpSpPr>
        <p:grpSpPr bwMode="auto">
          <a:xfrm>
            <a:off x="8097514" y="4310798"/>
            <a:ext cx="1091735" cy="777830"/>
            <a:chOff x="11811158" y="5515025"/>
            <a:chExt cx="7061834" cy="5029200"/>
          </a:xfrm>
        </p:grpSpPr>
        <p:pic>
          <p:nvPicPr>
            <p:cNvPr id="25" name="object 5">
              <a:extLst>
                <a:ext uri="{FF2B5EF4-FFF2-40B4-BE49-F238E27FC236}">
                  <a16:creationId xmlns:a16="http://schemas.microsoft.com/office/drawing/2014/main" id="{DBCCEBAF-C833-232E-5D6E-40A2B0F9F5F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object 6">
              <a:extLst>
                <a:ext uri="{FF2B5EF4-FFF2-40B4-BE49-F238E27FC236}">
                  <a16:creationId xmlns:a16="http://schemas.microsoft.com/office/drawing/2014/main" id="{97C5AD93-D20D-5675-8830-4B742F3613EE}"/>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sz="1092"/>
            </a:p>
          </p:txBody>
        </p:sp>
      </p:grpSp>
      <p:sp>
        <p:nvSpPr>
          <p:cNvPr id="5" name="Title 2"/>
          <p:cNvSpPr>
            <a:spLocks noGrp="1"/>
          </p:cNvSpPr>
          <p:nvPr>
            <p:ph type="title"/>
          </p:nvPr>
        </p:nvSpPr>
        <p:spPr>
          <a:xfrm>
            <a:off x="626577" y="877583"/>
            <a:ext cx="4858060" cy="1102437"/>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3" name="Text Placeholder 6"/>
          <p:cNvSpPr>
            <a:spLocks noGrp="1"/>
          </p:cNvSpPr>
          <p:nvPr>
            <p:ph type="body" sz="quarter" idx="10"/>
          </p:nvPr>
        </p:nvSpPr>
        <p:spPr>
          <a:xfrm>
            <a:off x="1572714" y="2430765"/>
            <a:ext cx="2619836" cy="1637282"/>
          </a:xfrm>
        </p:spPr>
        <p:txBody>
          <a:bodyPr/>
          <a:lstStyle>
            <a:lvl1pPr marL="277246" indent="-277246">
              <a:buFontTx/>
              <a:buBlip>
                <a:blip r:embed="rId3"/>
              </a:buBlip>
              <a:defRPr>
                <a:solidFill>
                  <a:schemeClr val="tx1"/>
                </a:solidFill>
              </a:defRPr>
            </a:lvl1pPr>
            <a:lvl2pPr marL="485181" indent="-207935">
              <a:buFontTx/>
              <a:buBlip>
                <a:blip r:embed="rId3"/>
              </a:buBlip>
              <a:defRPr>
                <a:solidFill>
                  <a:schemeClr val="tx1"/>
                </a:solidFill>
              </a:defRPr>
            </a:lvl2pPr>
            <a:lvl3pPr marL="762427" indent="-207935">
              <a:buFontTx/>
              <a:buBlip>
                <a:blip r:embed="rId3"/>
              </a:buBlip>
              <a:defRPr>
                <a:solidFill>
                  <a:schemeClr val="tx1"/>
                </a:solidFill>
              </a:defRPr>
            </a:lvl3pPr>
            <a:lvl4pPr marL="1005017" indent="-173279">
              <a:buFontTx/>
              <a:buBlip>
                <a:blip r:embed="rId3"/>
              </a:buBlip>
              <a:defRPr>
                <a:solidFill>
                  <a:schemeClr val="tx1"/>
                </a:solidFill>
              </a:defRPr>
            </a:lvl4pPr>
            <a:lvl5pPr marL="1282263" indent="-173279">
              <a:buFontTx/>
              <a:buBlip>
                <a:blip r:embed="rId3"/>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6"/>
          <p:cNvSpPr>
            <a:spLocks noGrp="1"/>
          </p:cNvSpPr>
          <p:nvPr>
            <p:ph type="body" sz="quarter" idx="11"/>
          </p:nvPr>
        </p:nvSpPr>
        <p:spPr>
          <a:xfrm>
            <a:off x="5371834" y="2426501"/>
            <a:ext cx="2619836" cy="1637282"/>
          </a:xfrm>
        </p:spPr>
        <p:txBody>
          <a:bodyPr/>
          <a:lstStyle>
            <a:lvl1pPr marL="277246" indent="-277246">
              <a:buFontTx/>
              <a:buBlip>
                <a:blip r:embed="rId3"/>
              </a:buBlip>
              <a:defRPr>
                <a:solidFill>
                  <a:schemeClr val="tx1"/>
                </a:solidFill>
              </a:defRPr>
            </a:lvl1pPr>
            <a:lvl2pPr marL="485181" indent="-207935">
              <a:buFontTx/>
              <a:buBlip>
                <a:blip r:embed="rId3"/>
              </a:buBlip>
              <a:defRPr>
                <a:solidFill>
                  <a:schemeClr val="tx1"/>
                </a:solidFill>
              </a:defRPr>
            </a:lvl2pPr>
            <a:lvl3pPr marL="762427" indent="-207935">
              <a:buFontTx/>
              <a:buBlip>
                <a:blip r:embed="rId3"/>
              </a:buBlip>
              <a:defRPr>
                <a:solidFill>
                  <a:schemeClr val="tx1"/>
                </a:solidFill>
              </a:defRPr>
            </a:lvl3pPr>
            <a:lvl4pPr marL="1005017" indent="-173279">
              <a:buFontTx/>
              <a:buBlip>
                <a:blip r:embed="rId3"/>
              </a:buBlip>
              <a:defRPr>
                <a:solidFill>
                  <a:schemeClr val="tx1"/>
                </a:solidFill>
              </a:defRPr>
            </a:lvl4pPr>
            <a:lvl5pPr marL="1282263" indent="-173279">
              <a:buFontTx/>
              <a:buBlip>
                <a:blip r:embed="rId3"/>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Text Placeholder 6"/>
          <p:cNvSpPr>
            <a:spLocks noGrp="1"/>
          </p:cNvSpPr>
          <p:nvPr>
            <p:ph type="body" sz="quarter" idx="12"/>
          </p:nvPr>
        </p:nvSpPr>
        <p:spPr>
          <a:xfrm>
            <a:off x="9193417" y="2430765"/>
            <a:ext cx="2619836" cy="1637282"/>
          </a:xfrm>
        </p:spPr>
        <p:txBody>
          <a:bodyPr/>
          <a:lstStyle>
            <a:lvl1pPr marL="277246" indent="-277246">
              <a:buFontTx/>
              <a:buBlip>
                <a:blip r:embed="rId3"/>
              </a:buBlip>
              <a:defRPr>
                <a:solidFill>
                  <a:schemeClr val="tx1"/>
                </a:solidFill>
              </a:defRPr>
            </a:lvl1pPr>
            <a:lvl2pPr marL="485181" indent="-207935">
              <a:buFontTx/>
              <a:buBlip>
                <a:blip r:embed="rId3"/>
              </a:buBlip>
              <a:defRPr>
                <a:solidFill>
                  <a:schemeClr val="tx1"/>
                </a:solidFill>
              </a:defRPr>
            </a:lvl2pPr>
            <a:lvl3pPr marL="762427" indent="-207935">
              <a:buFontTx/>
              <a:buBlip>
                <a:blip r:embed="rId3"/>
              </a:buBlip>
              <a:defRPr>
                <a:solidFill>
                  <a:schemeClr val="tx1"/>
                </a:solidFill>
              </a:defRPr>
            </a:lvl3pPr>
            <a:lvl4pPr marL="1005017" indent="-173279">
              <a:buFontTx/>
              <a:buBlip>
                <a:blip r:embed="rId3"/>
              </a:buBlip>
              <a:defRPr>
                <a:solidFill>
                  <a:schemeClr val="tx1"/>
                </a:solidFill>
              </a:defRPr>
            </a:lvl4pPr>
            <a:lvl5pPr marL="1282263" indent="-173279">
              <a:buFontTx/>
              <a:buBlip>
                <a:blip r:embed="rId3"/>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Text Placeholder 6"/>
          <p:cNvSpPr>
            <a:spLocks noGrp="1"/>
          </p:cNvSpPr>
          <p:nvPr>
            <p:ph type="body" sz="quarter" idx="13"/>
          </p:nvPr>
        </p:nvSpPr>
        <p:spPr>
          <a:xfrm>
            <a:off x="1583370" y="4547917"/>
            <a:ext cx="2619836" cy="1637282"/>
          </a:xfrm>
        </p:spPr>
        <p:txBody>
          <a:bodyPr/>
          <a:lstStyle>
            <a:lvl1pPr marL="277246" indent="-277246">
              <a:buFontTx/>
              <a:buBlip>
                <a:blip r:embed="rId3"/>
              </a:buBlip>
              <a:defRPr>
                <a:solidFill>
                  <a:schemeClr val="tx1"/>
                </a:solidFill>
              </a:defRPr>
            </a:lvl1pPr>
            <a:lvl2pPr marL="485181" indent="-207935">
              <a:buFontTx/>
              <a:buBlip>
                <a:blip r:embed="rId3"/>
              </a:buBlip>
              <a:defRPr>
                <a:solidFill>
                  <a:schemeClr val="tx1"/>
                </a:solidFill>
              </a:defRPr>
            </a:lvl2pPr>
            <a:lvl3pPr marL="762427" indent="-207935">
              <a:buFontTx/>
              <a:buBlip>
                <a:blip r:embed="rId3"/>
              </a:buBlip>
              <a:defRPr>
                <a:solidFill>
                  <a:schemeClr val="tx1"/>
                </a:solidFill>
              </a:defRPr>
            </a:lvl3pPr>
            <a:lvl4pPr marL="1005017" indent="-173279">
              <a:buFontTx/>
              <a:buBlip>
                <a:blip r:embed="rId3"/>
              </a:buBlip>
              <a:defRPr>
                <a:solidFill>
                  <a:schemeClr val="tx1"/>
                </a:solidFill>
              </a:defRPr>
            </a:lvl4pPr>
            <a:lvl5pPr marL="1282263" indent="-173279">
              <a:buFontTx/>
              <a:buBlip>
                <a:blip r:embed="rId3"/>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6"/>
          <p:cNvSpPr>
            <a:spLocks noGrp="1"/>
          </p:cNvSpPr>
          <p:nvPr>
            <p:ph type="body" sz="quarter" idx="14"/>
          </p:nvPr>
        </p:nvSpPr>
        <p:spPr>
          <a:xfrm>
            <a:off x="5403068" y="4586324"/>
            <a:ext cx="2619836" cy="1637282"/>
          </a:xfrm>
        </p:spPr>
        <p:txBody>
          <a:bodyPr/>
          <a:lstStyle>
            <a:lvl1pPr marL="277246" indent="-277246">
              <a:buFontTx/>
              <a:buBlip>
                <a:blip r:embed="rId3"/>
              </a:buBlip>
              <a:defRPr>
                <a:solidFill>
                  <a:schemeClr val="tx1"/>
                </a:solidFill>
              </a:defRPr>
            </a:lvl1pPr>
            <a:lvl2pPr marL="485181" indent="-207935">
              <a:buFontTx/>
              <a:buBlip>
                <a:blip r:embed="rId3"/>
              </a:buBlip>
              <a:defRPr>
                <a:solidFill>
                  <a:schemeClr val="tx1"/>
                </a:solidFill>
              </a:defRPr>
            </a:lvl2pPr>
            <a:lvl3pPr marL="762427" indent="-207935">
              <a:buFontTx/>
              <a:buBlip>
                <a:blip r:embed="rId3"/>
              </a:buBlip>
              <a:defRPr>
                <a:solidFill>
                  <a:schemeClr val="tx1"/>
                </a:solidFill>
              </a:defRPr>
            </a:lvl3pPr>
            <a:lvl4pPr marL="1005017" indent="-173279">
              <a:buFontTx/>
              <a:buBlip>
                <a:blip r:embed="rId3"/>
              </a:buBlip>
              <a:defRPr>
                <a:solidFill>
                  <a:schemeClr val="tx1"/>
                </a:solidFill>
              </a:defRPr>
            </a:lvl4pPr>
            <a:lvl5pPr marL="1282263" indent="-173279">
              <a:buFontTx/>
              <a:buBlip>
                <a:blip r:embed="rId3"/>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6"/>
          <p:cNvSpPr>
            <a:spLocks noGrp="1"/>
          </p:cNvSpPr>
          <p:nvPr>
            <p:ph type="body" sz="quarter" idx="15"/>
          </p:nvPr>
        </p:nvSpPr>
        <p:spPr>
          <a:xfrm>
            <a:off x="9196774" y="4586324"/>
            <a:ext cx="2619836" cy="1637282"/>
          </a:xfrm>
        </p:spPr>
        <p:txBody>
          <a:bodyPr/>
          <a:lstStyle>
            <a:lvl1pPr marL="277246" indent="-277246">
              <a:buFontTx/>
              <a:buBlip>
                <a:blip r:embed="rId3"/>
              </a:buBlip>
              <a:defRPr>
                <a:solidFill>
                  <a:schemeClr val="tx1"/>
                </a:solidFill>
              </a:defRPr>
            </a:lvl1pPr>
            <a:lvl2pPr marL="485181" indent="-207935">
              <a:buFontTx/>
              <a:buBlip>
                <a:blip r:embed="rId3"/>
              </a:buBlip>
              <a:defRPr>
                <a:solidFill>
                  <a:schemeClr val="tx1"/>
                </a:solidFill>
              </a:defRPr>
            </a:lvl2pPr>
            <a:lvl3pPr marL="762427" indent="-207935">
              <a:buFontTx/>
              <a:buBlip>
                <a:blip r:embed="rId3"/>
              </a:buBlip>
              <a:defRPr>
                <a:solidFill>
                  <a:schemeClr val="tx1"/>
                </a:solidFill>
              </a:defRPr>
            </a:lvl3pPr>
            <a:lvl4pPr marL="1005017" indent="-173279">
              <a:buFontTx/>
              <a:buBlip>
                <a:blip r:embed="rId3"/>
              </a:buBlip>
              <a:defRPr>
                <a:solidFill>
                  <a:schemeClr val="tx1"/>
                </a:solidFill>
              </a:defRPr>
            </a:lvl4pPr>
            <a:lvl5pPr marL="1282263" indent="-173279">
              <a:buFontTx/>
              <a:buBlip>
                <a:blip r:embed="rId3"/>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7" name="Slide Number Placeholder 28">
            <a:extLst>
              <a:ext uri="{FF2B5EF4-FFF2-40B4-BE49-F238E27FC236}">
                <a16:creationId xmlns:a16="http://schemas.microsoft.com/office/drawing/2014/main" id="{13A82C88-E04D-44AA-0AF0-1086543C1BC2}"/>
              </a:ext>
            </a:extLst>
          </p:cNvPr>
          <p:cNvSpPr>
            <a:spLocks noGrp="1"/>
          </p:cNvSpPr>
          <p:nvPr>
            <p:ph type="sldNum" sz="quarter" idx="16"/>
          </p:nvPr>
        </p:nvSpPr>
        <p:spPr/>
        <p:txBody>
          <a:bodyPr/>
          <a:lstStyle>
            <a:lvl1pPr>
              <a:defRPr>
                <a:solidFill>
                  <a:schemeClr val="tx1"/>
                </a:solidFill>
              </a:defRPr>
            </a:lvl1pPr>
          </a:lstStyle>
          <a:p>
            <a:pPr>
              <a:defRPr/>
            </a:pPr>
            <a:fld id="{4553EE26-A957-48E2-9D89-84694F0A9AF2}" type="slidenum">
              <a:rPr lang="en-GB"/>
              <a:pPr>
                <a:defRPr/>
              </a:pPr>
              <a:t>‹#›</a:t>
            </a:fld>
            <a:endParaRPr lang="en-GB"/>
          </a:p>
        </p:txBody>
      </p:sp>
    </p:spTree>
    <p:extLst>
      <p:ext uri="{BB962C8B-B14F-4D97-AF65-F5344CB8AC3E}">
        <p14:creationId xmlns:p14="http://schemas.microsoft.com/office/powerpoint/2010/main" val="2245725025"/>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SUM BLACK">
    <p:bg>
      <p:bgPr>
        <a:solidFill>
          <a:schemeClr val="bg1"/>
        </a:solidFill>
        <a:effectLst/>
      </p:bgPr>
    </p:bg>
    <p:spTree>
      <p:nvGrpSpPr>
        <p:cNvPr id="1" name=""/>
        <p:cNvGrpSpPr/>
        <p:nvPr/>
      </p:nvGrpSpPr>
      <p:grpSpPr>
        <a:xfrm>
          <a:off x="0" y="0"/>
          <a:ext cx="0" cy="0"/>
          <a:chOff x="0" y="0"/>
          <a:chExt cx="0" cy="0"/>
        </a:xfrm>
      </p:grpSpPr>
      <p:pic>
        <p:nvPicPr>
          <p:cNvPr id="2" name="Picture 6" descr="A picture containing text&#10;&#10;Description automatically generated">
            <a:extLst>
              <a:ext uri="{FF2B5EF4-FFF2-40B4-BE49-F238E27FC236}">
                <a16:creationId xmlns:a16="http://schemas.microsoft.com/office/drawing/2014/main" id="{CCAB73CE-BC95-6E14-BA6B-D04A16EFDF40}"/>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449597" y="3225879"/>
            <a:ext cx="1856142" cy="18550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7" descr="A picture containing text&#10;&#10;Description automatically generated">
            <a:extLst>
              <a:ext uri="{FF2B5EF4-FFF2-40B4-BE49-F238E27FC236}">
                <a16:creationId xmlns:a16="http://schemas.microsoft.com/office/drawing/2014/main" id="{C36734FD-6390-397A-403E-2CFFC771D793}"/>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244396" y="3225879"/>
            <a:ext cx="1856142" cy="18550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2"/>
          <p:cNvSpPr>
            <a:spLocks noGrp="1"/>
          </p:cNvSpPr>
          <p:nvPr>
            <p:ph type="title"/>
          </p:nvPr>
        </p:nvSpPr>
        <p:spPr>
          <a:xfrm>
            <a:off x="626577" y="877583"/>
            <a:ext cx="4858060" cy="1102437"/>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8" name="Text Placeholder 7"/>
          <p:cNvSpPr>
            <a:spLocks noGrp="1"/>
          </p:cNvSpPr>
          <p:nvPr>
            <p:ph type="body" sz="quarter" idx="10"/>
          </p:nvPr>
        </p:nvSpPr>
        <p:spPr>
          <a:xfrm>
            <a:off x="636933" y="3298003"/>
            <a:ext cx="2619836" cy="1855587"/>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7"/>
          <p:cNvSpPr>
            <a:spLocks noGrp="1"/>
          </p:cNvSpPr>
          <p:nvPr>
            <p:ph type="body" sz="quarter" idx="11"/>
          </p:nvPr>
        </p:nvSpPr>
        <p:spPr>
          <a:xfrm>
            <a:off x="8966583" y="3298003"/>
            <a:ext cx="2619836" cy="1855587"/>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7"/>
          <p:cNvSpPr>
            <a:spLocks noGrp="1"/>
          </p:cNvSpPr>
          <p:nvPr>
            <p:ph type="body" sz="quarter" idx="12"/>
          </p:nvPr>
        </p:nvSpPr>
        <p:spPr>
          <a:xfrm>
            <a:off x="5044474" y="3298003"/>
            <a:ext cx="2619836" cy="1855587"/>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p:cNvSpPr>
            <a:spLocks noGrp="1"/>
          </p:cNvSpPr>
          <p:nvPr>
            <p:ph type="body" sz="quarter" idx="13"/>
          </p:nvPr>
        </p:nvSpPr>
        <p:spPr>
          <a:xfrm>
            <a:off x="655058" y="2814159"/>
            <a:ext cx="2630176" cy="375438"/>
          </a:xfrm>
        </p:spPr>
        <p:txBody>
          <a:bodyPr anchor="b">
            <a:noAutofit/>
          </a:bodyPr>
          <a:lstStyle>
            <a:lvl1pPr marL="0" indent="0" algn="ctr">
              <a:buNone/>
              <a:defRPr sz="2668"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5" name="Text Placeholder 3"/>
          <p:cNvSpPr>
            <a:spLocks noGrp="1"/>
          </p:cNvSpPr>
          <p:nvPr>
            <p:ph type="body" sz="quarter" idx="14"/>
          </p:nvPr>
        </p:nvSpPr>
        <p:spPr>
          <a:xfrm>
            <a:off x="8961413" y="2814159"/>
            <a:ext cx="2630176" cy="375438"/>
          </a:xfrm>
        </p:spPr>
        <p:txBody>
          <a:bodyPr anchor="b">
            <a:noAutofit/>
          </a:bodyPr>
          <a:lstStyle>
            <a:lvl1pPr marL="0" indent="0" algn="ctr">
              <a:buNone/>
              <a:defRPr sz="2668"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6" name="Text Placeholder 3"/>
          <p:cNvSpPr>
            <a:spLocks noGrp="1"/>
          </p:cNvSpPr>
          <p:nvPr>
            <p:ph type="body" sz="quarter" idx="15"/>
          </p:nvPr>
        </p:nvSpPr>
        <p:spPr>
          <a:xfrm>
            <a:off x="5044474" y="2814159"/>
            <a:ext cx="2630176" cy="375438"/>
          </a:xfrm>
        </p:spPr>
        <p:txBody>
          <a:bodyPr anchor="b">
            <a:noAutofit/>
          </a:bodyPr>
          <a:lstStyle>
            <a:lvl1pPr marL="0" indent="0" algn="ctr">
              <a:buNone/>
              <a:defRPr sz="2668"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6" name="Slide Number Placeholder 10">
            <a:extLst>
              <a:ext uri="{FF2B5EF4-FFF2-40B4-BE49-F238E27FC236}">
                <a16:creationId xmlns:a16="http://schemas.microsoft.com/office/drawing/2014/main" id="{CEC02F7D-598E-5D90-F197-2F63F8AA8F4A}"/>
              </a:ext>
            </a:extLst>
          </p:cNvPr>
          <p:cNvSpPr>
            <a:spLocks noGrp="1"/>
          </p:cNvSpPr>
          <p:nvPr>
            <p:ph type="sldNum" sz="quarter" idx="16"/>
          </p:nvPr>
        </p:nvSpPr>
        <p:spPr/>
        <p:txBody>
          <a:bodyPr/>
          <a:lstStyle>
            <a:lvl1pPr>
              <a:defRPr>
                <a:solidFill>
                  <a:schemeClr val="tx1"/>
                </a:solidFill>
              </a:defRPr>
            </a:lvl1pPr>
          </a:lstStyle>
          <a:p>
            <a:pPr>
              <a:defRPr/>
            </a:pPr>
            <a:fld id="{623F4B06-7695-45BF-9FD2-594D44CD57C3}" type="slidenum">
              <a:rPr lang="en-GB"/>
              <a:pPr>
                <a:defRPr/>
              </a:pPr>
              <a:t>‹#›</a:t>
            </a:fld>
            <a:endParaRPr lang="en-GB"/>
          </a:p>
        </p:txBody>
      </p:sp>
    </p:spTree>
    <p:extLst>
      <p:ext uri="{BB962C8B-B14F-4D97-AF65-F5344CB8AC3E}">
        <p14:creationId xmlns:p14="http://schemas.microsoft.com/office/powerpoint/2010/main" val="2536855898"/>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SUM WHITE">
    <p:spTree>
      <p:nvGrpSpPr>
        <p:cNvPr id="1" name=""/>
        <p:cNvGrpSpPr/>
        <p:nvPr/>
      </p:nvGrpSpPr>
      <p:grpSpPr>
        <a:xfrm>
          <a:off x="0" y="0"/>
          <a:ext cx="0" cy="0"/>
          <a:chOff x="0" y="0"/>
          <a:chExt cx="0" cy="0"/>
        </a:xfrm>
      </p:grpSpPr>
      <p:pic>
        <p:nvPicPr>
          <p:cNvPr id="2" name="Picture 6" descr="A picture containing text&#10;&#10;Description automatically generated">
            <a:extLst>
              <a:ext uri="{FF2B5EF4-FFF2-40B4-BE49-F238E27FC236}">
                <a16:creationId xmlns:a16="http://schemas.microsoft.com/office/drawing/2014/main" id="{9CFF40E7-80F2-FB6E-FBCC-9E25BEB790F3}"/>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449597" y="3225879"/>
            <a:ext cx="1856142" cy="18550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7" descr="A picture containing text&#10;&#10;Description automatically generated">
            <a:extLst>
              <a:ext uri="{FF2B5EF4-FFF2-40B4-BE49-F238E27FC236}">
                <a16:creationId xmlns:a16="http://schemas.microsoft.com/office/drawing/2014/main" id="{30EA6278-E001-6C49-651A-741EC1275DE3}"/>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241509" y="3225879"/>
            <a:ext cx="1857104" cy="18550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2"/>
          <p:cNvSpPr>
            <a:spLocks noGrp="1"/>
          </p:cNvSpPr>
          <p:nvPr>
            <p:ph type="title"/>
          </p:nvPr>
        </p:nvSpPr>
        <p:spPr>
          <a:xfrm>
            <a:off x="626577" y="877583"/>
            <a:ext cx="4858060" cy="1102437"/>
          </a:xfrm>
          <a:prstGeom prst="rect">
            <a:avLst/>
          </a:prstGeom>
        </p:spPr>
        <p:txBody>
          <a:bodyPr/>
          <a:lstStyle>
            <a:lvl1pPr>
              <a:defRPr baseline="0">
                <a:solidFill>
                  <a:schemeClr val="bg1"/>
                </a:solidFill>
              </a:defRPr>
            </a:lvl1pPr>
          </a:lstStyle>
          <a:p>
            <a:r>
              <a:rPr lang="en-US"/>
              <a:t>Click to edit Master title style</a:t>
            </a:r>
            <a:endParaRPr lang="en-GB"/>
          </a:p>
        </p:txBody>
      </p:sp>
      <p:sp>
        <p:nvSpPr>
          <p:cNvPr id="8" name="Text Placeholder 7"/>
          <p:cNvSpPr>
            <a:spLocks noGrp="1"/>
          </p:cNvSpPr>
          <p:nvPr>
            <p:ph type="body" sz="quarter" idx="10"/>
          </p:nvPr>
        </p:nvSpPr>
        <p:spPr>
          <a:xfrm>
            <a:off x="636933" y="3298003"/>
            <a:ext cx="2619836" cy="1855587"/>
          </a:xfrm>
        </p:spPr>
        <p:txBody>
          <a:bodyPr/>
          <a:lstStyle>
            <a:lvl1pPr marL="0" indent="0">
              <a:buNone/>
              <a:defRPr>
                <a:solidFill>
                  <a:schemeClr val="bg1"/>
                </a:solidFill>
              </a:defRPr>
            </a:lvl1pPr>
            <a:lvl2pPr marL="382176" indent="-218524">
              <a:defRPr>
                <a:solidFill>
                  <a:schemeClr val="bg1"/>
                </a:solidFill>
              </a:defRPr>
            </a:lvl2pPr>
            <a:lvl3pPr marL="545829" indent="-163652">
              <a:defRPr>
                <a:solidFill>
                  <a:schemeClr val="bg1"/>
                </a:solidFill>
              </a:defRPr>
            </a:lvl3pPr>
            <a:lvl4pPr marL="709481" indent="-163652">
              <a:defRPr>
                <a:solidFill>
                  <a:schemeClr val="bg1"/>
                </a:solidFill>
              </a:defRPr>
            </a:lvl4pPr>
            <a:lvl5pPr marL="872170" indent="-162690">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p:cNvSpPr>
            <a:spLocks noGrp="1"/>
          </p:cNvSpPr>
          <p:nvPr>
            <p:ph type="body" sz="quarter" idx="13"/>
          </p:nvPr>
        </p:nvSpPr>
        <p:spPr>
          <a:xfrm>
            <a:off x="655058" y="2814159"/>
            <a:ext cx="2630176" cy="375438"/>
          </a:xfrm>
        </p:spPr>
        <p:txBody>
          <a:bodyPr anchor="b">
            <a:noAutofit/>
          </a:bodyPr>
          <a:lstStyle>
            <a:lvl1pPr marL="0" indent="0" algn="ctr">
              <a:buNone/>
              <a:defRPr sz="2668"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5" name="Text Placeholder 3"/>
          <p:cNvSpPr>
            <a:spLocks noGrp="1"/>
          </p:cNvSpPr>
          <p:nvPr>
            <p:ph type="body" sz="quarter" idx="14"/>
          </p:nvPr>
        </p:nvSpPr>
        <p:spPr>
          <a:xfrm>
            <a:off x="8961413" y="2814159"/>
            <a:ext cx="2630176" cy="375438"/>
          </a:xfrm>
        </p:spPr>
        <p:txBody>
          <a:bodyPr anchor="b">
            <a:noAutofit/>
          </a:bodyPr>
          <a:lstStyle>
            <a:lvl1pPr marL="0" indent="0" algn="ctr">
              <a:buNone/>
              <a:defRPr sz="2668"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6" name="Text Placeholder 3"/>
          <p:cNvSpPr>
            <a:spLocks noGrp="1"/>
          </p:cNvSpPr>
          <p:nvPr>
            <p:ph type="body" sz="quarter" idx="15"/>
          </p:nvPr>
        </p:nvSpPr>
        <p:spPr>
          <a:xfrm>
            <a:off x="5044474" y="2814159"/>
            <a:ext cx="2630176" cy="375438"/>
          </a:xfrm>
        </p:spPr>
        <p:txBody>
          <a:bodyPr anchor="b">
            <a:noAutofit/>
          </a:bodyPr>
          <a:lstStyle>
            <a:lvl1pPr marL="0" indent="0" algn="ctr">
              <a:buNone/>
              <a:defRPr sz="2668"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4" name="Text Placeholder 7"/>
          <p:cNvSpPr>
            <a:spLocks noGrp="1"/>
          </p:cNvSpPr>
          <p:nvPr>
            <p:ph type="body" sz="quarter" idx="19"/>
          </p:nvPr>
        </p:nvSpPr>
        <p:spPr>
          <a:xfrm>
            <a:off x="5066282" y="3298003"/>
            <a:ext cx="2619836" cy="1855587"/>
          </a:xfrm>
        </p:spPr>
        <p:txBody>
          <a:bodyPr/>
          <a:lstStyle>
            <a:lvl1pPr marL="0" indent="0">
              <a:buNone/>
              <a:defRPr>
                <a:solidFill>
                  <a:schemeClr val="bg1"/>
                </a:solidFill>
              </a:defRPr>
            </a:lvl1pPr>
            <a:lvl2pPr marL="382176" indent="-218524">
              <a:defRPr>
                <a:solidFill>
                  <a:schemeClr val="bg1"/>
                </a:solidFill>
              </a:defRPr>
            </a:lvl2pPr>
            <a:lvl3pPr marL="545829" indent="-163652">
              <a:defRPr>
                <a:solidFill>
                  <a:schemeClr val="bg1"/>
                </a:solidFill>
              </a:defRPr>
            </a:lvl3pPr>
            <a:lvl4pPr marL="709481" indent="-163652">
              <a:defRPr>
                <a:solidFill>
                  <a:schemeClr val="bg1"/>
                </a:solidFill>
              </a:defRPr>
            </a:lvl4pPr>
            <a:lvl5pPr marL="872170" indent="-162690">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7" name="Text Placeholder 7"/>
          <p:cNvSpPr>
            <a:spLocks noGrp="1"/>
          </p:cNvSpPr>
          <p:nvPr>
            <p:ph type="body" sz="quarter" idx="20"/>
          </p:nvPr>
        </p:nvSpPr>
        <p:spPr>
          <a:xfrm>
            <a:off x="8991071" y="3298003"/>
            <a:ext cx="2619836" cy="1855587"/>
          </a:xfrm>
        </p:spPr>
        <p:txBody>
          <a:bodyPr/>
          <a:lstStyle>
            <a:lvl1pPr marL="0" indent="0">
              <a:buNone/>
              <a:defRPr>
                <a:solidFill>
                  <a:schemeClr val="bg1"/>
                </a:solidFill>
              </a:defRPr>
            </a:lvl1pPr>
            <a:lvl2pPr marL="382176" indent="-218524">
              <a:defRPr>
                <a:solidFill>
                  <a:schemeClr val="bg1"/>
                </a:solidFill>
              </a:defRPr>
            </a:lvl2pPr>
            <a:lvl3pPr marL="545829" indent="-163652">
              <a:defRPr>
                <a:solidFill>
                  <a:schemeClr val="bg1"/>
                </a:solidFill>
              </a:defRPr>
            </a:lvl3pPr>
            <a:lvl4pPr marL="709481" indent="-163652">
              <a:defRPr>
                <a:solidFill>
                  <a:schemeClr val="bg1"/>
                </a:solidFill>
              </a:defRPr>
            </a:lvl4pPr>
            <a:lvl5pPr marL="872170" indent="-162690">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10">
            <a:extLst>
              <a:ext uri="{FF2B5EF4-FFF2-40B4-BE49-F238E27FC236}">
                <a16:creationId xmlns:a16="http://schemas.microsoft.com/office/drawing/2014/main" id="{FF39AC7A-8798-68B3-E4C6-B761F9059638}"/>
              </a:ext>
            </a:extLst>
          </p:cNvPr>
          <p:cNvSpPr>
            <a:spLocks noGrp="1"/>
          </p:cNvSpPr>
          <p:nvPr>
            <p:ph type="sldNum" sz="quarter" idx="21"/>
          </p:nvPr>
        </p:nvSpPr>
        <p:spPr/>
        <p:txBody>
          <a:bodyPr/>
          <a:lstStyle>
            <a:lvl1pPr>
              <a:defRPr/>
            </a:lvl1pPr>
          </a:lstStyle>
          <a:p>
            <a:pPr>
              <a:defRPr/>
            </a:pPr>
            <a:fld id="{68F1F564-DFAA-45B7-8798-4DB80480DFD6}" type="slidenum">
              <a:rPr lang="en-GB"/>
              <a:pPr>
                <a:defRPr/>
              </a:pPr>
              <a:t>‹#›</a:t>
            </a:fld>
            <a:endParaRPr lang="en-GB"/>
          </a:p>
        </p:txBody>
      </p:sp>
    </p:spTree>
    <p:extLst>
      <p:ext uri="{BB962C8B-B14F-4D97-AF65-F5344CB8AC3E}">
        <p14:creationId xmlns:p14="http://schemas.microsoft.com/office/powerpoint/2010/main" val="2834453398"/>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TEXT &amp; PIC WHITE">
    <p:spTree>
      <p:nvGrpSpPr>
        <p:cNvPr id="1" name=""/>
        <p:cNvGrpSpPr/>
        <p:nvPr/>
      </p:nvGrpSpPr>
      <p:grpSpPr>
        <a:xfrm>
          <a:off x="0" y="0"/>
          <a:ext cx="0" cy="0"/>
          <a:chOff x="0" y="0"/>
          <a:chExt cx="0" cy="0"/>
        </a:xfrm>
      </p:grpSpPr>
      <p:sp>
        <p:nvSpPr>
          <p:cNvPr id="3" name="Title 2"/>
          <p:cNvSpPr>
            <a:spLocks noGrp="1"/>
          </p:cNvSpPr>
          <p:nvPr>
            <p:ph type="title"/>
          </p:nvPr>
        </p:nvSpPr>
        <p:spPr>
          <a:xfrm>
            <a:off x="626577" y="877583"/>
            <a:ext cx="4858060" cy="1102437"/>
          </a:xfrm>
          <a:prstGeom prst="rect">
            <a:avLst/>
          </a:prstGeom>
        </p:spPr>
        <p:txBody>
          <a:bodyPr/>
          <a:lstStyle>
            <a:lvl1pPr>
              <a:defRPr baseline="0"/>
            </a:lvl1pPr>
          </a:lstStyle>
          <a:p>
            <a:r>
              <a:rPr lang="en-US"/>
              <a:t>Click to edit Master title style</a:t>
            </a:r>
            <a:endParaRPr lang="en-GB"/>
          </a:p>
        </p:txBody>
      </p:sp>
      <p:sp>
        <p:nvSpPr>
          <p:cNvPr id="6" name="Picture Placeholder 5"/>
          <p:cNvSpPr>
            <a:spLocks noGrp="1"/>
          </p:cNvSpPr>
          <p:nvPr>
            <p:ph type="pic" sz="quarter" idx="11"/>
          </p:nvPr>
        </p:nvSpPr>
        <p:spPr>
          <a:xfrm>
            <a:off x="6373266" y="0"/>
            <a:ext cx="5818734" cy="6856939"/>
          </a:xfrm>
          <a:solidFill>
            <a:schemeClr val="tx1">
              <a:lumMod val="95000"/>
            </a:schemeClr>
          </a:solidFill>
        </p:spPr>
        <p:txBody>
          <a:bodyPr rtlCol="0">
            <a:noAutofit/>
          </a:bodyPr>
          <a:lstStyle>
            <a:lvl1pPr marL="0" indent="0">
              <a:buNone/>
              <a:defRPr/>
            </a:lvl1pPr>
          </a:lstStyle>
          <a:p>
            <a:pPr lvl="0"/>
            <a:r>
              <a:rPr lang="en-US" noProof="0"/>
              <a:t>Click icon to add picture</a:t>
            </a:r>
            <a:endParaRPr lang="en-GB" noProof="0"/>
          </a:p>
        </p:txBody>
      </p:sp>
      <p:sp>
        <p:nvSpPr>
          <p:cNvPr id="5" name="Text Placeholder 4"/>
          <p:cNvSpPr>
            <a:spLocks noGrp="1"/>
          </p:cNvSpPr>
          <p:nvPr>
            <p:ph type="body" sz="quarter" idx="12"/>
          </p:nvPr>
        </p:nvSpPr>
        <p:spPr>
          <a:xfrm>
            <a:off x="626577" y="2268394"/>
            <a:ext cx="4857931" cy="3712022"/>
          </a:xfrm>
        </p:spPr>
        <p:txBody>
          <a:bodyPr/>
          <a:lstStyle>
            <a:lvl1pPr>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6">
            <a:extLst>
              <a:ext uri="{FF2B5EF4-FFF2-40B4-BE49-F238E27FC236}">
                <a16:creationId xmlns:a16="http://schemas.microsoft.com/office/drawing/2014/main" id="{151ED9C7-E649-0186-55B9-AAB5DB8A70C1}"/>
              </a:ext>
            </a:extLst>
          </p:cNvPr>
          <p:cNvSpPr>
            <a:spLocks noGrp="1"/>
          </p:cNvSpPr>
          <p:nvPr>
            <p:ph type="sldNum" sz="quarter" idx="13"/>
          </p:nvPr>
        </p:nvSpPr>
        <p:spPr/>
        <p:txBody>
          <a:bodyPr/>
          <a:lstStyle>
            <a:lvl1pPr>
              <a:defRPr/>
            </a:lvl1pPr>
          </a:lstStyle>
          <a:p>
            <a:pPr>
              <a:defRPr/>
            </a:pPr>
            <a:fld id="{BE54275C-0460-43A4-A56D-56FB182CCD61}" type="slidenum">
              <a:rPr lang="en-GB"/>
              <a:pPr>
                <a:defRPr/>
              </a:pPr>
              <a:t>‹#›</a:t>
            </a:fld>
            <a:endParaRPr lang="en-GB"/>
          </a:p>
        </p:txBody>
      </p:sp>
    </p:spTree>
    <p:extLst>
      <p:ext uri="{BB962C8B-B14F-4D97-AF65-F5344CB8AC3E}">
        <p14:creationId xmlns:p14="http://schemas.microsoft.com/office/powerpoint/2010/main" val="302459534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EXT &amp; PIC BLACK">
    <p:bg>
      <p:bgPr>
        <a:solidFill>
          <a:schemeClr val="bg1"/>
        </a:solidFill>
        <a:effectLst/>
      </p:bgPr>
    </p:bg>
    <p:spTree>
      <p:nvGrpSpPr>
        <p:cNvPr id="1" name=""/>
        <p:cNvGrpSpPr/>
        <p:nvPr/>
      </p:nvGrpSpPr>
      <p:grpSpPr>
        <a:xfrm>
          <a:off x="0" y="0"/>
          <a:ext cx="0" cy="0"/>
          <a:chOff x="0" y="0"/>
          <a:chExt cx="0" cy="0"/>
        </a:xfrm>
      </p:grpSpPr>
      <p:sp>
        <p:nvSpPr>
          <p:cNvPr id="3" name="Title 2"/>
          <p:cNvSpPr>
            <a:spLocks noGrp="1"/>
          </p:cNvSpPr>
          <p:nvPr>
            <p:ph type="title"/>
          </p:nvPr>
        </p:nvSpPr>
        <p:spPr>
          <a:xfrm>
            <a:off x="626577" y="877583"/>
            <a:ext cx="4858060" cy="1102437"/>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6" name="Picture Placeholder 5"/>
          <p:cNvSpPr>
            <a:spLocks noGrp="1"/>
          </p:cNvSpPr>
          <p:nvPr>
            <p:ph type="pic" sz="quarter" idx="11"/>
          </p:nvPr>
        </p:nvSpPr>
        <p:spPr>
          <a:xfrm>
            <a:off x="6373266" y="0"/>
            <a:ext cx="5818734" cy="6856939"/>
          </a:xfrm>
          <a:solidFill>
            <a:schemeClr val="tx1">
              <a:lumMod val="95000"/>
            </a:schemeClr>
          </a:solidFill>
        </p:spPr>
        <p:txBody>
          <a:bodyPr rtlCol="0">
            <a:noAutofit/>
          </a:bodyPr>
          <a:lstStyle>
            <a:lvl1pPr marL="0" indent="0">
              <a:buNone/>
              <a:defRPr/>
            </a:lvl1pPr>
          </a:lstStyle>
          <a:p>
            <a:pPr lvl="0"/>
            <a:r>
              <a:rPr lang="en-US" noProof="0"/>
              <a:t>Click icon to add picture</a:t>
            </a:r>
            <a:endParaRPr lang="en-GB" noProof="0"/>
          </a:p>
        </p:txBody>
      </p:sp>
      <p:sp>
        <p:nvSpPr>
          <p:cNvPr id="5" name="Text Placeholder 4"/>
          <p:cNvSpPr>
            <a:spLocks noGrp="1"/>
          </p:cNvSpPr>
          <p:nvPr>
            <p:ph type="body" sz="quarter" idx="12"/>
          </p:nvPr>
        </p:nvSpPr>
        <p:spPr>
          <a:xfrm>
            <a:off x="626577" y="2268394"/>
            <a:ext cx="4857931" cy="3712022"/>
          </a:xfrm>
        </p:spPr>
        <p:txBody>
          <a:bodyPr/>
          <a:lstStyle>
            <a:lvl1pPr marL="277246" indent="-277246">
              <a:buFontTx/>
              <a:buBlip>
                <a:blip r:embed="rId2"/>
              </a:buBlip>
              <a:defRPr>
                <a:solidFill>
                  <a:schemeClr val="tx1"/>
                </a:solidFill>
              </a:defRPr>
            </a:lvl1pPr>
            <a:lvl2pPr marL="485181" indent="-207935">
              <a:buFontTx/>
              <a:buBlip>
                <a:blip r:embed="rId2"/>
              </a:buBlip>
              <a:defRPr>
                <a:solidFill>
                  <a:schemeClr val="tx1"/>
                </a:solidFill>
              </a:defRPr>
            </a:lvl2pPr>
            <a:lvl3pPr marL="762427" indent="-207935">
              <a:buFontTx/>
              <a:buBlip>
                <a:blip r:embed="rId2"/>
              </a:buBlip>
              <a:defRPr>
                <a:solidFill>
                  <a:schemeClr val="tx1"/>
                </a:solidFill>
              </a:defRPr>
            </a:lvl3pPr>
            <a:lvl4pPr marL="1005017" indent="-173279">
              <a:buFontTx/>
              <a:buBlip>
                <a:blip r:embed="rId2"/>
              </a:buBlip>
              <a:defRPr>
                <a:solidFill>
                  <a:schemeClr val="tx1"/>
                </a:solidFill>
              </a:defRPr>
            </a:lvl4pPr>
            <a:lvl5pPr marL="1282263" indent="-173279">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6">
            <a:extLst>
              <a:ext uri="{FF2B5EF4-FFF2-40B4-BE49-F238E27FC236}">
                <a16:creationId xmlns:a16="http://schemas.microsoft.com/office/drawing/2014/main" id="{70ABC90B-73D0-104A-531F-6BF0E7C13A18}"/>
              </a:ext>
            </a:extLst>
          </p:cNvPr>
          <p:cNvSpPr>
            <a:spLocks noGrp="1"/>
          </p:cNvSpPr>
          <p:nvPr>
            <p:ph type="sldNum" sz="quarter" idx="13"/>
          </p:nvPr>
        </p:nvSpPr>
        <p:spPr/>
        <p:txBody>
          <a:bodyPr/>
          <a:lstStyle>
            <a:lvl1pPr>
              <a:defRPr/>
            </a:lvl1pPr>
          </a:lstStyle>
          <a:p>
            <a:pPr>
              <a:defRPr/>
            </a:pPr>
            <a:fld id="{378F7B99-B209-4D05-9AE7-D3829EDDE756}" type="slidenum">
              <a:rPr lang="en-GB"/>
              <a:pPr>
                <a:defRPr/>
              </a:pPr>
              <a:t>‹#›</a:t>
            </a:fld>
            <a:endParaRPr lang="en-GB"/>
          </a:p>
        </p:txBody>
      </p:sp>
    </p:spTree>
    <p:extLst>
      <p:ext uri="{BB962C8B-B14F-4D97-AF65-F5344CB8AC3E}">
        <p14:creationId xmlns:p14="http://schemas.microsoft.com/office/powerpoint/2010/main" val="3080564422"/>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ITLE &amp; LARGE PIC WHITE">
    <p:spTree>
      <p:nvGrpSpPr>
        <p:cNvPr id="1" name=""/>
        <p:cNvGrpSpPr/>
        <p:nvPr/>
      </p:nvGrpSpPr>
      <p:grpSpPr>
        <a:xfrm>
          <a:off x="0" y="0"/>
          <a:ext cx="0" cy="0"/>
          <a:chOff x="0" y="0"/>
          <a:chExt cx="0" cy="0"/>
        </a:xfrm>
      </p:grpSpPr>
      <p:sp>
        <p:nvSpPr>
          <p:cNvPr id="5" name="Title 2"/>
          <p:cNvSpPr>
            <a:spLocks noGrp="1"/>
          </p:cNvSpPr>
          <p:nvPr>
            <p:ph type="title"/>
          </p:nvPr>
        </p:nvSpPr>
        <p:spPr>
          <a:xfrm>
            <a:off x="626578" y="416066"/>
            <a:ext cx="10938847" cy="1135309"/>
          </a:xfrm>
          <a:prstGeom prst="rect">
            <a:avLst/>
          </a:prstGeom>
        </p:spPr>
        <p:txBody>
          <a:bodyPr/>
          <a:lstStyle>
            <a:lvl1pPr>
              <a:defRPr baseline="0"/>
            </a:lvl1pPr>
          </a:lstStyle>
          <a:p>
            <a:r>
              <a:rPr lang="en-US"/>
              <a:t>Click to edit Master title style</a:t>
            </a:r>
            <a:endParaRPr lang="en-GB"/>
          </a:p>
        </p:txBody>
      </p:sp>
      <p:sp>
        <p:nvSpPr>
          <p:cNvPr id="3" name="Picture Placeholder 2"/>
          <p:cNvSpPr>
            <a:spLocks noGrp="1"/>
          </p:cNvSpPr>
          <p:nvPr>
            <p:ph type="pic" sz="quarter" idx="10"/>
          </p:nvPr>
        </p:nvSpPr>
        <p:spPr>
          <a:xfrm>
            <a:off x="626737" y="1726053"/>
            <a:ext cx="10938527" cy="4630401"/>
          </a:xfrm>
        </p:spPr>
        <p:txBody>
          <a:bodyPr rtlCol="0">
            <a:noAutofit/>
          </a:bodyPr>
          <a:lstStyle>
            <a:lvl1pPr marL="0" indent="0">
              <a:buNone/>
              <a:defRPr/>
            </a:lvl1pPr>
          </a:lstStyle>
          <a:p>
            <a:pPr lvl="0"/>
            <a:r>
              <a:rPr lang="en-US" noProof="0"/>
              <a:t>Click icon to add picture</a:t>
            </a:r>
            <a:endParaRPr lang="en-GB" noProof="0"/>
          </a:p>
        </p:txBody>
      </p:sp>
      <p:sp>
        <p:nvSpPr>
          <p:cNvPr id="2" name="Slide Number Placeholder 5">
            <a:extLst>
              <a:ext uri="{FF2B5EF4-FFF2-40B4-BE49-F238E27FC236}">
                <a16:creationId xmlns:a16="http://schemas.microsoft.com/office/drawing/2014/main" id="{FA895472-DF11-9964-7A49-4DD91EF16E9F}"/>
              </a:ext>
            </a:extLst>
          </p:cNvPr>
          <p:cNvSpPr>
            <a:spLocks noGrp="1"/>
          </p:cNvSpPr>
          <p:nvPr>
            <p:ph type="sldNum" sz="quarter" idx="11"/>
          </p:nvPr>
        </p:nvSpPr>
        <p:spPr/>
        <p:txBody>
          <a:bodyPr/>
          <a:lstStyle>
            <a:lvl1pPr>
              <a:defRPr/>
            </a:lvl1pPr>
          </a:lstStyle>
          <a:p>
            <a:pPr>
              <a:defRPr/>
            </a:pPr>
            <a:fld id="{997828A4-7CB1-4A9B-A28C-71B6A3803970}" type="slidenum">
              <a:rPr lang="en-GB"/>
              <a:pPr>
                <a:defRPr/>
              </a:pPr>
              <a:t>‹#›</a:t>
            </a:fld>
            <a:endParaRPr lang="en-GB"/>
          </a:p>
        </p:txBody>
      </p:sp>
    </p:spTree>
    <p:extLst>
      <p:ext uri="{BB962C8B-B14F-4D97-AF65-F5344CB8AC3E}">
        <p14:creationId xmlns:p14="http://schemas.microsoft.com/office/powerpoint/2010/main" val="1694975227"/>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TITLE &amp; LARGE PIC BLACK">
    <p:bg>
      <p:bgPr>
        <a:solidFill>
          <a:schemeClr val="bg1"/>
        </a:solidFill>
        <a:effectLst/>
      </p:bgPr>
    </p:bg>
    <p:spTree>
      <p:nvGrpSpPr>
        <p:cNvPr id="1" name=""/>
        <p:cNvGrpSpPr/>
        <p:nvPr/>
      </p:nvGrpSpPr>
      <p:grpSpPr>
        <a:xfrm>
          <a:off x="0" y="0"/>
          <a:ext cx="0" cy="0"/>
          <a:chOff x="0" y="0"/>
          <a:chExt cx="0" cy="0"/>
        </a:xfrm>
      </p:grpSpPr>
      <p:sp>
        <p:nvSpPr>
          <p:cNvPr id="5" name="Title 2"/>
          <p:cNvSpPr>
            <a:spLocks noGrp="1"/>
          </p:cNvSpPr>
          <p:nvPr>
            <p:ph type="title"/>
          </p:nvPr>
        </p:nvSpPr>
        <p:spPr>
          <a:xfrm>
            <a:off x="626578" y="416066"/>
            <a:ext cx="10938847" cy="1135309"/>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3" name="Picture Placeholder 2"/>
          <p:cNvSpPr>
            <a:spLocks noGrp="1"/>
          </p:cNvSpPr>
          <p:nvPr>
            <p:ph type="pic" sz="quarter" idx="10"/>
          </p:nvPr>
        </p:nvSpPr>
        <p:spPr>
          <a:xfrm>
            <a:off x="626737" y="1726053"/>
            <a:ext cx="10938527" cy="4630401"/>
          </a:xfrm>
        </p:spPr>
        <p:txBody>
          <a:bodyPr rtlCol="0">
            <a:noAutofit/>
          </a:bodyPr>
          <a:lstStyle>
            <a:lvl1pPr marL="0" indent="0">
              <a:buNone/>
              <a:defRPr>
                <a:solidFill>
                  <a:schemeClr val="tx1"/>
                </a:solidFill>
              </a:defRPr>
            </a:lvl1pPr>
          </a:lstStyle>
          <a:p>
            <a:pPr lvl="0"/>
            <a:r>
              <a:rPr lang="en-US" noProof="0"/>
              <a:t>Click icon to add picture</a:t>
            </a:r>
            <a:endParaRPr lang="en-GB" noProof="0"/>
          </a:p>
        </p:txBody>
      </p:sp>
      <p:sp>
        <p:nvSpPr>
          <p:cNvPr id="2" name="Slide Number Placeholder 5">
            <a:extLst>
              <a:ext uri="{FF2B5EF4-FFF2-40B4-BE49-F238E27FC236}">
                <a16:creationId xmlns:a16="http://schemas.microsoft.com/office/drawing/2014/main" id="{F0C2310A-5E66-125D-0953-6867F05F1A60}"/>
              </a:ext>
            </a:extLst>
          </p:cNvPr>
          <p:cNvSpPr>
            <a:spLocks noGrp="1"/>
          </p:cNvSpPr>
          <p:nvPr>
            <p:ph type="sldNum" sz="quarter" idx="11"/>
          </p:nvPr>
        </p:nvSpPr>
        <p:spPr/>
        <p:txBody>
          <a:bodyPr/>
          <a:lstStyle>
            <a:lvl1pPr>
              <a:defRPr>
                <a:solidFill>
                  <a:schemeClr val="tx1"/>
                </a:solidFill>
              </a:defRPr>
            </a:lvl1pPr>
          </a:lstStyle>
          <a:p>
            <a:pPr>
              <a:defRPr/>
            </a:pPr>
            <a:fld id="{09B3D65C-7711-4787-8357-CAC0C45F3267}" type="slidenum">
              <a:rPr lang="en-GB"/>
              <a:pPr>
                <a:defRPr/>
              </a:pPr>
              <a:t>‹#›</a:t>
            </a:fld>
            <a:endParaRPr lang="en-GB"/>
          </a:p>
        </p:txBody>
      </p:sp>
    </p:spTree>
    <p:extLst>
      <p:ext uri="{BB962C8B-B14F-4D97-AF65-F5344CB8AC3E}">
        <p14:creationId xmlns:p14="http://schemas.microsoft.com/office/powerpoint/2010/main" val="2899724315"/>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VIDEO">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chemeClr val="tx1"/>
                </a:solidFill>
              </a:defRPr>
            </a:lvl1pPr>
          </a:lstStyle>
          <a:p>
            <a:r>
              <a:rPr lang="en-US"/>
              <a:t>Click to edit Master title style</a:t>
            </a:r>
            <a:endParaRPr lang="en-GB"/>
          </a:p>
        </p:txBody>
      </p:sp>
      <p:sp>
        <p:nvSpPr>
          <p:cNvPr id="4" name="Media Placeholder 3"/>
          <p:cNvSpPr>
            <a:spLocks noGrp="1"/>
          </p:cNvSpPr>
          <p:nvPr>
            <p:ph type="media" sz="quarter" idx="10"/>
          </p:nvPr>
        </p:nvSpPr>
        <p:spPr>
          <a:xfrm>
            <a:off x="855867" y="1856974"/>
            <a:ext cx="10514927" cy="4499480"/>
          </a:xfrm>
        </p:spPr>
        <p:txBody>
          <a:bodyPr rtlCol="0">
            <a:noAutofit/>
          </a:bodyPr>
          <a:lstStyle>
            <a:lvl1pPr marL="0" indent="0">
              <a:buNone/>
              <a:defRPr>
                <a:solidFill>
                  <a:schemeClr val="tx1"/>
                </a:solidFill>
              </a:defRPr>
            </a:lvl1pPr>
          </a:lstStyle>
          <a:p>
            <a:pPr lvl="0"/>
            <a:r>
              <a:rPr lang="en-US" noProof="0"/>
              <a:t>Click icon to add media</a:t>
            </a:r>
            <a:endParaRPr lang="en-GB" noProof="0"/>
          </a:p>
        </p:txBody>
      </p:sp>
      <p:sp>
        <p:nvSpPr>
          <p:cNvPr id="3" name="Slide Number Placeholder 5">
            <a:extLst>
              <a:ext uri="{FF2B5EF4-FFF2-40B4-BE49-F238E27FC236}">
                <a16:creationId xmlns:a16="http://schemas.microsoft.com/office/drawing/2014/main" id="{889FACF3-B3C0-755A-ABA8-D08956ADB81C}"/>
              </a:ext>
            </a:extLst>
          </p:cNvPr>
          <p:cNvSpPr>
            <a:spLocks noGrp="1"/>
          </p:cNvSpPr>
          <p:nvPr>
            <p:ph type="sldNum" sz="quarter" idx="11"/>
          </p:nvPr>
        </p:nvSpPr>
        <p:spPr/>
        <p:txBody>
          <a:bodyPr/>
          <a:lstStyle>
            <a:lvl1pPr>
              <a:defRPr>
                <a:solidFill>
                  <a:schemeClr val="tx1"/>
                </a:solidFill>
              </a:defRPr>
            </a:lvl1pPr>
          </a:lstStyle>
          <a:p>
            <a:pPr>
              <a:defRPr/>
            </a:pPr>
            <a:fld id="{29FD0D0E-1577-41C5-ADB1-6A5F143030AF}" type="slidenum">
              <a:rPr lang="en-GB"/>
              <a:pPr>
                <a:defRPr/>
              </a:pPr>
              <a:t>‹#›</a:t>
            </a:fld>
            <a:endParaRPr lang="en-GB"/>
          </a:p>
        </p:txBody>
      </p:sp>
    </p:spTree>
    <p:extLst>
      <p:ext uri="{BB962C8B-B14F-4D97-AF65-F5344CB8AC3E}">
        <p14:creationId xmlns:p14="http://schemas.microsoft.com/office/powerpoint/2010/main" val="1164464301"/>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TITLE BLANK WHITE">
    <p:spTree>
      <p:nvGrpSpPr>
        <p:cNvPr id="1" name=""/>
        <p:cNvGrpSpPr/>
        <p:nvPr/>
      </p:nvGrpSpPr>
      <p:grpSpPr>
        <a:xfrm>
          <a:off x="0" y="0"/>
          <a:ext cx="0" cy="0"/>
          <a:chOff x="0" y="0"/>
          <a:chExt cx="0" cy="0"/>
        </a:xfrm>
      </p:grpSpPr>
      <p:sp>
        <p:nvSpPr>
          <p:cNvPr id="5" name="Title 2"/>
          <p:cNvSpPr>
            <a:spLocks noGrp="1"/>
          </p:cNvSpPr>
          <p:nvPr>
            <p:ph type="title"/>
          </p:nvPr>
        </p:nvSpPr>
        <p:spPr>
          <a:xfrm>
            <a:off x="626577" y="877583"/>
            <a:ext cx="4858060" cy="1102437"/>
          </a:xfrm>
          <a:prstGeom prst="rect">
            <a:avLst/>
          </a:prstGeom>
        </p:spPr>
        <p:txBody>
          <a:bodyPr/>
          <a:lstStyle>
            <a:lvl1pPr>
              <a:defRPr baseline="0"/>
            </a:lvl1pPr>
          </a:lstStyle>
          <a:p>
            <a:r>
              <a:rPr lang="en-US"/>
              <a:t>Click to edit Master title style</a:t>
            </a:r>
            <a:endParaRPr lang="en-GB"/>
          </a:p>
        </p:txBody>
      </p:sp>
      <p:sp>
        <p:nvSpPr>
          <p:cNvPr id="7" name="Content Placeholder 6"/>
          <p:cNvSpPr>
            <a:spLocks noGrp="1"/>
          </p:cNvSpPr>
          <p:nvPr>
            <p:ph sz="quarter" idx="13"/>
          </p:nvPr>
        </p:nvSpPr>
        <p:spPr>
          <a:xfrm>
            <a:off x="626737" y="2075363"/>
            <a:ext cx="10971260" cy="428109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3">
            <a:extLst>
              <a:ext uri="{FF2B5EF4-FFF2-40B4-BE49-F238E27FC236}">
                <a16:creationId xmlns:a16="http://schemas.microsoft.com/office/drawing/2014/main" id="{DB693FA5-D471-9FF2-5B53-9EC4E1CA4170}"/>
              </a:ext>
            </a:extLst>
          </p:cNvPr>
          <p:cNvSpPr>
            <a:spLocks noGrp="1"/>
          </p:cNvSpPr>
          <p:nvPr>
            <p:ph type="sldNum" sz="quarter" idx="14"/>
          </p:nvPr>
        </p:nvSpPr>
        <p:spPr/>
        <p:txBody>
          <a:bodyPr/>
          <a:lstStyle>
            <a:lvl1pPr>
              <a:defRPr/>
            </a:lvl1pPr>
          </a:lstStyle>
          <a:p>
            <a:pPr>
              <a:defRPr/>
            </a:pPr>
            <a:fld id="{E4B28211-43CB-4F71-95DA-6FD5EB250733}" type="slidenum">
              <a:rPr lang="en-GB"/>
              <a:pPr>
                <a:defRPr/>
              </a:pPr>
              <a:t>‹#›</a:t>
            </a:fld>
            <a:endParaRPr lang="en-GB"/>
          </a:p>
        </p:txBody>
      </p:sp>
    </p:spTree>
    <p:extLst>
      <p:ext uri="{BB962C8B-B14F-4D97-AF65-F5344CB8AC3E}">
        <p14:creationId xmlns:p14="http://schemas.microsoft.com/office/powerpoint/2010/main" val="3565142185"/>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TITLE BLANK BLACK">
    <p:bg>
      <p:bgPr>
        <a:solidFill>
          <a:schemeClr val="bg1"/>
        </a:solidFill>
        <a:effectLst/>
      </p:bgPr>
    </p:bg>
    <p:spTree>
      <p:nvGrpSpPr>
        <p:cNvPr id="1" name=""/>
        <p:cNvGrpSpPr/>
        <p:nvPr/>
      </p:nvGrpSpPr>
      <p:grpSpPr>
        <a:xfrm>
          <a:off x="0" y="0"/>
          <a:ext cx="0" cy="0"/>
          <a:chOff x="0" y="0"/>
          <a:chExt cx="0" cy="0"/>
        </a:xfrm>
      </p:grpSpPr>
      <p:sp>
        <p:nvSpPr>
          <p:cNvPr id="5" name="Title 2"/>
          <p:cNvSpPr>
            <a:spLocks noGrp="1"/>
          </p:cNvSpPr>
          <p:nvPr>
            <p:ph type="title"/>
          </p:nvPr>
        </p:nvSpPr>
        <p:spPr>
          <a:xfrm>
            <a:off x="626577" y="877583"/>
            <a:ext cx="4858060" cy="1102437"/>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3" name="Content Placeholder 2"/>
          <p:cNvSpPr>
            <a:spLocks noGrp="1"/>
          </p:cNvSpPr>
          <p:nvPr>
            <p:ph sz="quarter" idx="13"/>
          </p:nvPr>
        </p:nvSpPr>
        <p:spPr>
          <a:xfrm>
            <a:off x="626737" y="2112868"/>
            <a:ext cx="10927937" cy="411073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3">
            <a:extLst>
              <a:ext uri="{FF2B5EF4-FFF2-40B4-BE49-F238E27FC236}">
                <a16:creationId xmlns:a16="http://schemas.microsoft.com/office/drawing/2014/main" id="{738FDC12-1C6A-56CE-081F-7552DED83D7C}"/>
              </a:ext>
            </a:extLst>
          </p:cNvPr>
          <p:cNvSpPr>
            <a:spLocks noGrp="1"/>
          </p:cNvSpPr>
          <p:nvPr>
            <p:ph type="sldNum" sz="quarter" idx="14"/>
          </p:nvPr>
        </p:nvSpPr>
        <p:spPr/>
        <p:txBody>
          <a:bodyPr/>
          <a:lstStyle>
            <a:lvl1pPr>
              <a:defRPr>
                <a:solidFill>
                  <a:schemeClr val="tx1"/>
                </a:solidFill>
              </a:defRPr>
            </a:lvl1pPr>
          </a:lstStyle>
          <a:p>
            <a:pPr>
              <a:defRPr/>
            </a:pPr>
            <a:fld id="{F67B1934-DAD7-4917-B7AB-F3DBCCF76F8B}" type="slidenum">
              <a:rPr lang="en-GB"/>
              <a:pPr>
                <a:defRPr/>
              </a:pPr>
              <a:t>‹#›</a:t>
            </a:fld>
            <a:endParaRPr lang="en-GB"/>
          </a:p>
        </p:txBody>
      </p:sp>
    </p:spTree>
    <p:extLst>
      <p:ext uri="{BB962C8B-B14F-4D97-AF65-F5344CB8AC3E}">
        <p14:creationId xmlns:p14="http://schemas.microsoft.com/office/powerpoint/2010/main" val="3400521798"/>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TEXT &amp; KEY POINTS">
    <p:spTree>
      <p:nvGrpSpPr>
        <p:cNvPr id="1" name=""/>
        <p:cNvGrpSpPr/>
        <p:nvPr/>
      </p:nvGrpSpPr>
      <p:grpSpPr>
        <a:xfrm>
          <a:off x="0" y="0"/>
          <a:ext cx="0" cy="0"/>
          <a:chOff x="0" y="0"/>
          <a:chExt cx="0" cy="0"/>
        </a:xfrm>
      </p:grpSpPr>
      <p:sp>
        <p:nvSpPr>
          <p:cNvPr id="5" name="Title 2"/>
          <p:cNvSpPr>
            <a:spLocks noGrp="1"/>
          </p:cNvSpPr>
          <p:nvPr>
            <p:ph type="title"/>
          </p:nvPr>
        </p:nvSpPr>
        <p:spPr>
          <a:xfrm>
            <a:off x="626577" y="877583"/>
            <a:ext cx="4814391" cy="1102437"/>
          </a:xfrm>
          <a:prstGeom prst="rect">
            <a:avLst/>
          </a:prstGeom>
        </p:spPr>
        <p:txBody>
          <a:bodyPr/>
          <a:lstStyle>
            <a:lvl1pPr>
              <a:defRPr baseline="0"/>
            </a:lvl1pPr>
          </a:lstStyle>
          <a:p>
            <a:r>
              <a:rPr lang="en-US"/>
              <a:t>Click to edit Master title style</a:t>
            </a:r>
            <a:endParaRPr lang="en-GB"/>
          </a:p>
        </p:txBody>
      </p:sp>
      <p:sp>
        <p:nvSpPr>
          <p:cNvPr id="13" name="Text Placeholder 12"/>
          <p:cNvSpPr>
            <a:spLocks noGrp="1"/>
          </p:cNvSpPr>
          <p:nvPr>
            <p:ph type="body" sz="quarter" idx="12"/>
          </p:nvPr>
        </p:nvSpPr>
        <p:spPr>
          <a:xfrm>
            <a:off x="6882039" y="2177694"/>
            <a:ext cx="3427315" cy="377992"/>
          </a:xfrm>
        </p:spPr>
        <p:txBody>
          <a:bodyPr lIns="36000" tIns="0" rIns="0" bIns="0">
            <a:noAutofit/>
          </a:bodyPr>
          <a:lstStyle>
            <a:lvl1pPr marL="0" indent="0">
              <a:buNone/>
              <a:defRPr sz="2183">
                <a:latin typeface="+mn-lt"/>
              </a:defRPr>
            </a:lvl1pPr>
          </a:lstStyle>
          <a:p>
            <a:pPr lvl="0"/>
            <a:r>
              <a:rPr lang="en-US"/>
              <a:t>Click to edit Master text styles</a:t>
            </a:r>
          </a:p>
        </p:txBody>
      </p:sp>
      <p:sp>
        <p:nvSpPr>
          <p:cNvPr id="3" name="Text Placeholder 2"/>
          <p:cNvSpPr>
            <a:spLocks noGrp="1"/>
          </p:cNvSpPr>
          <p:nvPr>
            <p:ph type="body" sz="quarter" idx="11"/>
          </p:nvPr>
        </p:nvSpPr>
        <p:spPr>
          <a:xfrm>
            <a:off x="6882038" y="782827"/>
            <a:ext cx="3427315" cy="1327467"/>
          </a:xfrm>
        </p:spPr>
        <p:txBody>
          <a:bodyPr lIns="0" tIns="0" rIns="0" bIns="0" anchor="b">
            <a:noAutofit/>
          </a:bodyPr>
          <a:lstStyle>
            <a:lvl1pPr marL="0" indent="0">
              <a:buNone/>
              <a:defRPr sz="8975" b="1" i="0" cap="all" baseline="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US"/>
              <a:t>Click to edit Master text styles</a:t>
            </a:r>
          </a:p>
        </p:txBody>
      </p:sp>
      <p:sp>
        <p:nvSpPr>
          <p:cNvPr id="26" name="Text Placeholder 12"/>
          <p:cNvSpPr>
            <a:spLocks noGrp="1"/>
          </p:cNvSpPr>
          <p:nvPr>
            <p:ph type="body" sz="quarter" idx="13"/>
          </p:nvPr>
        </p:nvSpPr>
        <p:spPr>
          <a:xfrm>
            <a:off x="6882038" y="4014091"/>
            <a:ext cx="3427315" cy="377992"/>
          </a:xfrm>
        </p:spPr>
        <p:txBody>
          <a:bodyPr lIns="36000" tIns="0" rIns="0" bIns="0">
            <a:noAutofit/>
          </a:bodyPr>
          <a:lstStyle>
            <a:lvl1pPr marL="0" indent="0">
              <a:buNone/>
              <a:defRPr sz="2183">
                <a:latin typeface="+mn-lt"/>
              </a:defRPr>
            </a:lvl1pPr>
          </a:lstStyle>
          <a:p>
            <a:pPr lvl="0"/>
            <a:r>
              <a:rPr lang="en-US"/>
              <a:t>Click to edit Master text styles</a:t>
            </a:r>
          </a:p>
        </p:txBody>
      </p:sp>
      <p:sp>
        <p:nvSpPr>
          <p:cNvPr id="27" name="Text Placeholder 2"/>
          <p:cNvSpPr>
            <a:spLocks noGrp="1"/>
          </p:cNvSpPr>
          <p:nvPr>
            <p:ph type="body" sz="quarter" idx="14"/>
          </p:nvPr>
        </p:nvSpPr>
        <p:spPr>
          <a:xfrm>
            <a:off x="6882038" y="2621155"/>
            <a:ext cx="3427315" cy="1327467"/>
          </a:xfrm>
        </p:spPr>
        <p:txBody>
          <a:bodyPr lIns="0" tIns="0" rIns="0" bIns="0" anchor="b">
            <a:noAutofit/>
          </a:bodyPr>
          <a:lstStyle>
            <a:lvl1pPr marL="0" indent="0">
              <a:buNone/>
              <a:defRPr sz="8975" b="1" i="0" cap="all" baseline="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US"/>
              <a:t>Click to edit Master text styles</a:t>
            </a:r>
          </a:p>
        </p:txBody>
      </p:sp>
      <p:sp>
        <p:nvSpPr>
          <p:cNvPr id="28" name="Text Placeholder 12"/>
          <p:cNvSpPr>
            <a:spLocks noGrp="1"/>
          </p:cNvSpPr>
          <p:nvPr>
            <p:ph type="body" sz="quarter" idx="15"/>
          </p:nvPr>
        </p:nvSpPr>
        <p:spPr>
          <a:xfrm>
            <a:off x="6882038" y="5851125"/>
            <a:ext cx="3427315" cy="377992"/>
          </a:xfrm>
        </p:spPr>
        <p:txBody>
          <a:bodyPr lIns="36000" tIns="0" rIns="0" bIns="0">
            <a:noAutofit/>
          </a:bodyPr>
          <a:lstStyle>
            <a:lvl1pPr marL="0" indent="0">
              <a:buNone/>
              <a:defRPr sz="2183">
                <a:latin typeface="+mn-lt"/>
              </a:defRPr>
            </a:lvl1pPr>
          </a:lstStyle>
          <a:p>
            <a:pPr lvl="0"/>
            <a:r>
              <a:rPr lang="en-US"/>
              <a:t>Click to edit Master text styles</a:t>
            </a:r>
          </a:p>
        </p:txBody>
      </p:sp>
      <p:sp>
        <p:nvSpPr>
          <p:cNvPr id="29" name="Text Placeholder 2"/>
          <p:cNvSpPr>
            <a:spLocks noGrp="1"/>
          </p:cNvSpPr>
          <p:nvPr>
            <p:ph type="body" sz="quarter" idx="16"/>
          </p:nvPr>
        </p:nvSpPr>
        <p:spPr>
          <a:xfrm>
            <a:off x="6882039" y="4459482"/>
            <a:ext cx="3427315" cy="1327467"/>
          </a:xfrm>
        </p:spPr>
        <p:txBody>
          <a:bodyPr lIns="0" tIns="0" rIns="0" bIns="0" anchor="b">
            <a:noAutofit/>
          </a:bodyPr>
          <a:lstStyle>
            <a:lvl1pPr marL="0" indent="0">
              <a:buNone/>
              <a:defRPr sz="8975" b="1" i="0" cap="all" baseline="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US"/>
              <a:t>Click to edit Master text styles</a:t>
            </a:r>
          </a:p>
        </p:txBody>
      </p:sp>
      <p:sp>
        <p:nvSpPr>
          <p:cNvPr id="4" name="Text Placeholder 3"/>
          <p:cNvSpPr>
            <a:spLocks noGrp="1"/>
          </p:cNvSpPr>
          <p:nvPr>
            <p:ph type="body" sz="quarter" idx="17"/>
          </p:nvPr>
        </p:nvSpPr>
        <p:spPr>
          <a:xfrm>
            <a:off x="626577" y="2324516"/>
            <a:ext cx="4814391" cy="384368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6">
            <a:extLst>
              <a:ext uri="{FF2B5EF4-FFF2-40B4-BE49-F238E27FC236}">
                <a16:creationId xmlns:a16="http://schemas.microsoft.com/office/drawing/2014/main" id="{76FA63CE-8390-BE7F-9B52-050815B54BF6}"/>
              </a:ext>
            </a:extLst>
          </p:cNvPr>
          <p:cNvSpPr>
            <a:spLocks noGrp="1"/>
          </p:cNvSpPr>
          <p:nvPr>
            <p:ph type="sldNum" sz="quarter" idx="18"/>
          </p:nvPr>
        </p:nvSpPr>
        <p:spPr/>
        <p:txBody>
          <a:bodyPr/>
          <a:lstStyle>
            <a:lvl1pPr>
              <a:defRPr/>
            </a:lvl1pPr>
          </a:lstStyle>
          <a:p>
            <a:pPr>
              <a:defRPr/>
            </a:pPr>
            <a:fld id="{9828DA3A-0F1A-4954-94B4-D53717932578}" type="slidenum">
              <a:rPr lang="en-GB"/>
              <a:pPr>
                <a:defRPr/>
              </a:pPr>
              <a:t>‹#›</a:t>
            </a:fld>
            <a:endParaRPr lang="en-GB"/>
          </a:p>
        </p:txBody>
      </p:sp>
    </p:spTree>
    <p:extLst>
      <p:ext uri="{BB962C8B-B14F-4D97-AF65-F5344CB8AC3E}">
        <p14:creationId xmlns:p14="http://schemas.microsoft.com/office/powerpoint/2010/main" val="2645284493"/>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TEXT &amp; CHART">
    <p:spTree>
      <p:nvGrpSpPr>
        <p:cNvPr id="1" name=""/>
        <p:cNvGrpSpPr/>
        <p:nvPr/>
      </p:nvGrpSpPr>
      <p:grpSpPr>
        <a:xfrm>
          <a:off x="0" y="0"/>
          <a:ext cx="0" cy="0"/>
          <a:chOff x="0" y="0"/>
          <a:chExt cx="0" cy="0"/>
        </a:xfrm>
      </p:grpSpPr>
      <p:sp>
        <p:nvSpPr>
          <p:cNvPr id="5" name="Title 2"/>
          <p:cNvSpPr>
            <a:spLocks noGrp="1"/>
          </p:cNvSpPr>
          <p:nvPr>
            <p:ph type="title"/>
          </p:nvPr>
        </p:nvSpPr>
        <p:spPr>
          <a:xfrm>
            <a:off x="626578" y="877583"/>
            <a:ext cx="3504327" cy="1102437"/>
          </a:xfrm>
          <a:prstGeom prst="rect">
            <a:avLst/>
          </a:prstGeom>
        </p:spPr>
        <p:txBody>
          <a:bodyPr/>
          <a:lstStyle>
            <a:lvl1pPr>
              <a:defRPr baseline="0"/>
            </a:lvl1pPr>
          </a:lstStyle>
          <a:p>
            <a:r>
              <a:rPr lang="en-US"/>
              <a:t>Click to edit Master title style</a:t>
            </a:r>
            <a:endParaRPr lang="en-GB"/>
          </a:p>
        </p:txBody>
      </p:sp>
      <p:sp>
        <p:nvSpPr>
          <p:cNvPr id="3" name="Chart Placeholder 2"/>
          <p:cNvSpPr>
            <a:spLocks noGrp="1"/>
          </p:cNvSpPr>
          <p:nvPr>
            <p:ph type="chart" sz="quarter" idx="12"/>
          </p:nvPr>
        </p:nvSpPr>
        <p:spPr>
          <a:xfrm>
            <a:off x="4218243" y="877584"/>
            <a:ext cx="7973758" cy="5980417"/>
          </a:xfrm>
          <a:solidFill>
            <a:schemeClr val="tx1">
              <a:lumMod val="95000"/>
            </a:schemeClr>
          </a:solidFill>
        </p:spPr>
        <p:txBody>
          <a:bodyPr lIns="0" tIns="0" rIns="0" bIns="0" rtlCol="0">
            <a:noAutofit/>
          </a:bodyPr>
          <a:lstStyle>
            <a:lvl1pPr marL="0" indent="0">
              <a:buNone/>
              <a:defRPr/>
            </a:lvl1pPr>
          </a:lstStyle>
          <a:p>
            <a:pPr lvl="0"/>
            <a:r>
              <a:rPr lang="en-US" noProof="0"/>
              <a:t>Click icon to add chart</a:t>
            </a:r>
          </a:p>
        </p:txBody>
      </p:sp>
      <p:sp>
        <p:nvSpPr>
          <p:cNvPr id="7" name="Text Placeholder 4"/>
          <p:cNvSpPr>
            <a:spLocks noGrp="1"/>
          </p:cNvSpPr>
          <p:nvPr>
            <p:ph type="body" sz="quarter" idx="13"/>
          </p:nvPr>
        </p:nvSpPr>
        <p:spPr>
          <a:xfrm>
            <a:off x="626577" y="2268394"/>
            <a:ext cx="3504328" cy="371202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5">
            <a:extLst>
              <a:ext uri="{FF2B5EF4-FFF2-40B4-BE49-F238E27FC236}">
                <a16:creationId xmlns:a16="http://schemas.microsoft.com/office/drawing/2014/main" id="{0BD682EB-2699-C5A0-77A6-100858C55595}"/>
              </a:ext>
            </a:extLst>
          </p:cNvPr>
          <p:cNvSpPr>
            <a:spLocks noGrp="1"/>
          </p:cNvSpPr>
          <p:nvPr>
            <p:ph type="sldNum" sz="quarter" idx="14"/>
          </p:nvPr>
        </p:nvSpPr>
        <p:spPr/>
        <p:txBody>
          <a:bodyPr/>
          <a:lstStyle>
            <a:lvl1pPr>
              <a:defRPr/>
            </a:lvl1pPr>
          </a:lstStyle>
          <a:p>
            <a:pPr>
              <a:defRPr/>
            </a:pPr>
            <a:fld id="{FFF6DEEE-B275-4408-958C-2F8864F5AC31}" type="slidenum">
              <a:rPr lang="en-GB"/>
              <a:pPr>
                <a:defRPr/>
              </a:pPr>
              <a:t>‹#›</a:t>
            </a:fld>
            <a:endParaRPr lang="en-GB"/>
          </a:p>
        </p:txBody>
      </p:sp>
    </p:spTree>
    <p:extLst>
      <p:ext uri="{BB962C8B-B14F-4D97-AF65-F5344CB8AC3E}">
        <p14:creationId xmlns:p14="http://schemas.microsoft.com/office/powerpoint/2010/main" val="90359224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CHARTS">
    <p:spTree>
      <p:nvGrpSpPr>
        <p:cNvPr id="1" name=""/>
        <p:cNvGrpSpPr/>
        <p:nvPr/>
      </p:nvGrpSpPr>
      <p:grpSpPr>
        <a:xfrm>
          <a:off x="0" y="0"/>
          <a:ext cx="0" cy="0"/>
          <a:chOff x="0" y="0"/>
          <a:chExt cx="0" cy="0"/>
        </a:xfrm>
      </p:grpSpPr>
      <p:sp>
        <p:nvSpPr>
          <p:cNvPr id="2" name="object 39">
            <a:extLst>
              <a:ext uri="{FF2B5EF4-FFF2-40B4-BE49-F238E27FC236}">
                <a16:creationId xmlns:a16="http://schemas.microsoft.com/office/drawing/2014/main" id="{9A3EB8C0-5F46-1024-2C38-45248A9AFBBA}"/>
              </a:ext>
            </a:extLst>
          </p:cNvPr>
          <p:cNvSpPr txBox="1"/>
          <p:nvPr userDrawn="1"/>
        </p:nvSpPr>
        <p:spPr>
          <a:xfrm>
            <a:off x="2221016" y="3707210"/>
            <a:ext cx="851052" cy="237985"/>
          </a:xfrm>
          <a:prstGeom prst="rect">
            <a:avLst/>
          </a:prstGeom>
        </p:spPr>
        <p:txBody>
          <a:bodyPr lIns="0" tIns="9242" rIns="0" bIns="0">
            <a:spAutoFit/>
          </a:bodyPr>
          <a:lstStyle/>
          <a:p>
            <a:pPr marL="7701" eaLnBrk="1" fontAlgn="auto" hangingPunct="1">
              <a:spcBef>
                <a:spcPts val="73"/>
              </a:spcBef>
              <a:spcAft>
                <a:spcPts val="0"/>
              </a:spcAft>
              <a:defRPr/>
            </a:pPr>
            <a:r>
              <a:rPr sz="1486" b="1" spc="-18">
                <a:latin typeface="Barlow Condensed"/>
                <a:cs typeface="Barlow Condensed"/>
              </a:rPr>
              <a:t>TOTAL</a:t>
            </a:r>
            <a:r>
              <a:rPr sz="1486" b="1" spc="-39">
                <a:latin typeface="Barlow Condensed"/>
                <a:cs typeface="Barlow Condensed"/>
              </a:rPr>
              <a:t> </a:t>
            </a:r>
            <a:r>
              <a:rPr sz="1486" b="1" spc="6">
                <a:latin typeface="Barlow Condensed"/>
                <a:cs typeface="Barlow Condensed"/>
              </a:rPr>
              <a:t>£XXX</a:t>
            </a:r>
            <a:endParaRPr sz="1486">
              <a:latin typeface="Barlow Condensed"/>
              <a:cs typeface="Barlow Condensed"/>
            </a:endParaRPr>
          </a:p>
        </p:txBody>
      </p:sp>
      <p:sp>
        <p:nvSpPr>
          <p:cNvPr id="6" name="TextBox 7">
            <a:extLst>
              <a:ext uri="{FF2B5EF4-FFF2-40B4-BE49-F238E27FC236}">
                <a16:creationId xmlns:a16="http://schemas.microsoft.com/office/drawing/2014/main" id="{D489C21C-C482-E89F-D45E-82E60A04BD45}"/>
              </a:ext>
            </a:extLst>
          </p:cNvPr>
          <p:cNvSpPr txBox="1">
            <a:spLocks noChangeArrowheads="1"/>
          </p:cNvSpPr>
          <p:nvPr userDrawn="1"/>
        </p:nvSpPr>
        <p:spPr bwMode="auto">
          <a:xfrm>
            <a:off x="5934261" y="3713948"/>
            <a:ext cx="605557" cy="243554"/>
          </a:xfrm>
          <a:prstGeom prst="rect">
            <a:avLst/>
          </a:prstGeom>
          <a:noFill/>
          <a:ln>
            <a:noFill/>
          </a:ln>
        </p:spPr>
        <p:txBody>
          <a:bodyPr lIns="0" tIns="0" rIns="0" bIns="0"/>
          <a:lstStyle>
            <a:lvl1pPr>
              <a:defRPr>
                <a:solidFill>
                  <a:schemeClr val="tx1"/>
                </a:solidFill>
                <a:latin typeface="Barlow" panose="00000500000000000000" pitchFamily="2" charset="0"/>
              </a:defRPr>
            </a:lvl1pPr>
            <a:lvl2pPr marL="742950" indent="-285750">
              <a:defRPr>
                <a:solidFill>
                  <a:schemeClr val="tx1"/>
                </a:solidFill>
                <a:latin typeface="Barlow" panose="00000500000000000000" pitchFamily="2" charset="0"/>
              </a:defRPr>
            </a:lvl2pPr>
            <a:lvl3pPr marL="1143000" indent="-228600">
              <a:defRPr>
                <a:solidFill>
                  <a:schemeClr val="tx1"/>
                </a:solidFill>
                <a:latin typeface="Barlow" panose="00000500000000000000" pitchFamily="2" charset="0"/>
              </a:defRPr>
            </a:lvl3pPr>
            <a:lvl4pPr marL="1600200" indent="-228600">
              <a:defRPr>
                <a:solidFill>
                  <a:schemeClr val="tx1"/>
                </a:solidFill>
                <a:latin typeface="Barlow" panose="00000500000000000000" pitchFamily="2" charset="0"/>
              </a:defRPr>
            </a:lvl4pPr>
            <a:lvl5pPr marL="2057400" indent="-228600">
              <a:defRPr>
                <a:solidFill>
                  <a:schemeClr val="tx1"/>
                </a:solidFill>
                <a:latin typeface="Barlow" panose="00000500000000000000" pitchFamily="2" charset="0"/>
              </a:defRPr>
            </a:lvl5pPr>
            <a:lvl6pPr marL="2514600" indent="-228600" fontAlgn="base">
              <a:spcBef>
                <a:spcPct val="0"/>
              </a:spcBef>
              <a:spcAft>
                <a:spcPct val="0"/>
              </a:spcAft>
              <a:defRPr>
                <a:solidFill>
                  <a:schemeClr val="tx1"/>
                </a:solidFill>
                <a:latin typeface="Barlow" panose="00000500000000000000" pitchFamily="2" charset="0"/>
              </a:defRPr>
            </a:lvl6pPr>
            <a:lvl7pPr marL="2971800" indent="-228600" fontAlgn="base">
              <a:spcBef>
                <a:spcPct val="0"/>
              </a:spcBef>
              <a:spcAft>
                <a:spcPct val="0"/>
              </a:spcAft>
              <a:defRPr>
                <a:solidFill>
                  <a:schemeClr val="tx1"/>
                </a:solidFill>
                <a:latin typeface="Barlow" panose="00000500000000000000" pitchFamily="2" charset="0"/>
              </a:defRPr>
            </a:lvl7pPr>
            <a:lvl8pPr marL="3429000" indent="-228600" fontAlgn="base">
              <a:spcBef>
                <a:spcPct val="0"/>
              </a:spcBef>
              <a:spcAft>
                <a:spcPct val="0"/>
              </a:spcAft>
              <a:defRPr>
                <a:solidFill>
                  <a:schemeClr val="tx1"/>
                </a:solidFill>
                <a:latin typeface="Barlow" panose="00000500000000000000" pitchFamily="2" charset="0"/>
              </a:defRPr>
            </a:lvl8pPr>
            <a:lvl9pPr marL="3886200" indent="-228600" fontAlgn="base">
              <a:spcBef>
                <a:spcPct val="0"/>
              </a:spcBef>
              <a:spcAft>
                <a:spcPct val="0"/>
              </a:spcAft>
              <a:defRPr>
                <a:solidFill>
                  <a:schemeClr val="tx1"/>
                </a:solidFill>
                <a:latin typeface="Barlow" panose="00000500000000000000" pitchFamily="2" charset="0"/>
              </a:defRPr>
            </a:lvl9pPr>
          </a:lstStyle>
          <a:p>
            <a:pPr algn="r" eaLnBrk="1" hangingPunct="1">
              <a:defRPr/>
            </a:pPr>
            <a:r>
              <a:rPr lang="en-US" altLang="en-US" sz="1455" b="1">
                <a:solidFill>
                  <a:schemeClr val="bg1"/>
                </a:solidFill>
                <a:latin typeface="Barlow Condensed Bold" panose="00000806000000000000" pitchFamily="2" charset="0"/>
              </a:rPr>
              <a:t>TOTAL</a:t>
            </a:r>
          </a:p>
        </p:txBody>
      </p:sp>
      <p:sp>
        <p:nvSpPr>
          <p:cNvPr id="7" name="TextBox 8">
            <a:extLst>
              <a:ext uri="{FF2B5EF4-FFF2-40B4-BE49-F238E27FC236}">
                <a16:creationId xmlns:a16="http://schemas.microsoft.com/office/drawing/2014/main" id="{FBB93516-3139-7B0D-9245-D916CE7E07E7}"/>
              </a:ext>
            </a:extLst>
          </p:cNvPr>
          <p:cNvSpPr txBox="1">
            <a:spLocks noChangeArrowheads="1"/>
          </p:cNvSpPr>
          <p:nvPr userDrawn="1"/>
        </p:nvSpPr>
        <p:spPr bwMode="auto">
          <a:xfrm>
            <a:off x="2209464" y="3713948"/>
            <a:ext cx="605556" cy="244516"/>
          </a:xfrm>
          <a:prstGeom prst="rect">
            <a:avLst/>
          </a:prstGeom>
          <a:noFill/>
          <a:ln>
            <a:noFill/>
          </a:ln>
        </p:spPr>
        <p:txBody>
          <a:bodyPr lIns="0" tIns="0" rIns="0" bIns="0" anchor="ctr"/>
          <a:lstStyle>
            <a:lvl1pPr>
              <a:defRPr>
                <a:solidFill>
                  <a:schemeClr val="tx1"/>
                </a:solidFill>
                <a:latin typeface="Barlow" panose="00000500000000000000" pitchFamily="2" charset="0"/>
              </a:defRPr>
            </a:lvl1pPr>
            <a:lvl2pPr marL="742950" indent="-285750">
              <a:defRPr>
                <a:solidFill>
                  <a:schemeClr val="tx1"/>
                </a:solidFill>
                <a:latin typeface="Barlow" panose="00000500000000000000" pitchFamily="2" charset="0"/>
              </a:defRPr>
            </a:lvl2pPr>
            <a:lvl3pPr marL="1143000" indent="-228600">
              <a:defRPr>
                <a:solidFill>
                  <a:schemeClr val="tx1"/>
                </a:solidFill>
                <a:latin typeface="Barlow" panose="00000500000000000000" pitchFamily="2" charset="0"/>
              </a:defRPr>
            </a:lvl3pPr>
            <a:lvl4pPr marL="1600200" indent="-228600">
              <a:defRPr>
                <a:solidFill>
                  <a:schemeClr val="tx1"/>
                </a:solidFill>
                <a:latin typeface="Barlow" panose="00000500000000000000" pitchFamily="2" charset="0"/>
              </a:defRPr>
            </a:lvl4pPr>
            <a:lvl5pPr marL="2057400" indent="-228600">
              <a:defRPr>
                <a:solidFill>
                  <a:schemeClr val="tx1"/>
                </a:solidFill>
                <a:latin typeface="Barlow" panose="00000500000000000000" pitchFamily="2" charset="0"/>
              </a:defRPr>
            </a:lvl5pPr>
            <a:lvl6pPr marL="2514600" indent="-228600" fontAlgn="base">
              <a:spcBef>
                <a:spcPct val="0"/>
              </a:spcBef>
              <a:spcAft>
                <a:spcPct val="0"/>
              </a:spcAft>
              <a:defRPr>
                <a:solidFill>
                  <a:schemeClr val="tx1"/>
                </a:solidFill>
                <a:latin typeface="Barlow" panose="00000500000000000000" pitchFamily="2" charset="0"/>
              </a:defRPr>
            </a:lvl6pPr>
            <a:lvl7pPr marL="2971800" indent="-228600" fontAlgn="base">
              <a:spcBef>
                <a:spcPct val="0"/>
              </a:spcBef>
              <a:spcAft>
                <a:spcPct val="0"/>
              </a:spcAft>
              <a:defRPr>
                <a:solidFill>
                  <a:schemeClr val="tx1"/>
                </a:solidFill>
                <a:latin typeface="Barlow" panose="00000500000000000000" pitchFamily="2" charset="0"/>
              </a:defRPr>
            </a:lvl7pPr>
            <a:lvl8pPr marL="3429000" indent="-228600" fontAlgn="base">
              <a:spcBef>
                <a:spcPct val="0"/>
              </a:spcBef>
              <a:spcAft>
                <a:spcPct val="0"/>
              </a:spcAft>
              <a:defRPr>
                <a:solidFill>
                  <a:schemeClr val="tx1"/>
                </a:solidFill>
                <a:latin typeface="Barlow" panose="00000500000000000000" pitchFamily="2" charset="0"/>
              </a:defRPr>
            </a:lvl8pPr>
            <a:lvl9pPr marL="3886200" indent="-228600" fontAlgn="base">
              <a:spcBef>
                <a:spcPct val="0"/>
              </a:spcBef>
              <a:spcAft>
                <a:spcPct val="0"/>
              </a:spcAft>
              <a:defRPr>
                <a:solidFill>
                  <a:schemeClr val="tx1"/>
                </a:solidFill>
                <a:latin typeface="Barlow" panose="00000500000000000000" pitchFamily="2" charset="0"/>
              </a:defRPr>
            </a:lvl9pPr>
          </a:lstStyle>
          <a:p>
            <a:pPr algn="r" eaLnBrk="1" hangingPunct="1">
              <a:defRPr/>
            </a:pPr>
            <a:r>
              <a:rPr lang="en-US" altLang="en-US" sz="1455" b="1">
                <a:solidFill>
                  <a:schemeClr val="bg1"/>
                </a:solidFill>
                <a:latin typeface="Barlow Condensed Bold" panose="00000806000000000000" pitchFamily="2" charset="0"/>
              </a:rPr>
              <a:t>TOTAL</a:t>
            </a:r>
          </a:p>
        </p:txBody>
      </p:sp>
      <p:sp>
        <p:nvSpPr>
          <p:cNvPr id="8" name="TextBox 9">
            <a:extLst>
              <a:ext uri="{FF2B5EF4-FFF2-40B4-BE49-F238E27FC236}">
                <a16:creationId xmlns:a16="http://schemas.microsoft.com/office/drawing/2014/main" id="{07FEC33B-D88A-98F6-5C61-B2BE854EC3FB}"/>
              </a:ext>
            </a:extLst>
          </p:cNvPr>
          <p:cNvSpPr txBox="1">
            <a:spLocks noChangeArrowheads="1"/>
          </p:cNvSpPr>
          <p:nvPr userDrawn="1"/>
        </p:nvSpPr>
        <p:spPr bwMode="auto">
          <a:xfrm>
            <a:off x="9683128" y="3713948"/>
            <a:ext cx="605557" cy="243554"/>
          </a:xfrm>
          <a:prstGeom prst="rect">
            <a:avLst/>
          </a:prstGeom>
          <a:noFill/>
          <a:ln>
            <a:noFill/>
          </a:ln>
        </p:spPr>
        <p:txBody>
          <a:bodyPr lIns="0" tIns="0" rIns="0" bIns="0"/>
          <a:lstStyle>
            <a:lvl1pPr>
              <a:defRPr>
                <a:solidFill>
                  <a:schemeClr val="tx1"/>
                </a:solidFill>
                <a:latin typeface="Barlow" panose="00000500000000000000" pitchFamily="2" charset="0"/>
              </a:defRPr>
            </a:lvl1pPr>
            <a:lvl2pPr marL="742950" indent="-285750">
              <a:defRPr>
                <a:solidFill>
                  <a:schemeClr val="tx1"/>
                </a:solidFill>
                <a:latin typeface="Barlow" panose="00000500000000000000" pitchFamily="2" charset="0"/>
              </a:defRPr>
            </a:lvl2pPr>
            <a:lvl3pPr marL="1143000" indent="-228600">
              <a:defRPr>
                <a:solidFill>
                  <a:schemeClr val="tx1"/>
                </a:solidFill>
                <a:latin typeface="Barlow" panose="00000500000000000000" pitchFamily="2" charset="0"/>
              </a:defRPr>
            </a:lvl3pPr>
            <a:lvl4pPr marL="1600200" indent="-228600">
              <a:defRPr>
                <a:solidFill>
                  <a:schemeClr val="tx1"/>
                </a:solidFill>
                <a:latin typeface="Barlow" panose="00000500000000000000" pitchFamily="2" charset="0"/>
              </a:defRPr>
            </a:lvl4pPr>
            <a:lvl5pPr marL="2057400" indent="-228600">
              <a:defRPr>
                <a:solidFill>
                  <a:schemeClr val="tx1"/>
                </a:solidFill>
                <a:latin typeface="Barlow" panose="00000500000000000000" pitchFamily="2" charset="0"/>
              </a:defRPr>
            </a:lvl5pPr>
            <a:lvl6pPr marL="2514600" indent="-228600" fontAlgn="base">
              <a:spcBef>
                <a:spcPct val="0"/>
              </a:spcBef>
              <a:spcAft>
                <a:spcPct val="0"/>
              </a:spcAft>
              <a:defRPr>
                <a:solidFill>
                  <a:schemeClr val="tx1"/>
                </a:solidFill>
                <a:latin typeface="Barlow" panose="00000500000000000000" pitchFamily="2" charset="0"/>
              </a:defRPr>
            </a:lvl6pPr>
            <a:lvl7pPr marL="2971800" indent="-228600" fontAlgn="base">
              <a:spcBef>
                <a:spcPct val="0"/>
              </a:spcBef>
              <a:spcAft>
                <a:spcPct val="0"/>
              </a:spcAft>
              <a:defRPr>
                <a:solidFill>
                  <a:schemeClr val="tx1"/>
                </a:solidFill>
                <a:latin typeface="Barlow" panose="00000500000000000000" pitchFamily="2" charset="0"/>
              </a:defRPr>
            </a:lvl7pPr>
            <a:lvl8pPr marL="3429000" indent="-228600" fontAlgn="base">
              <a:spcBef>
                <a:spcPct val="0"/>
              </a:spcBef>
              <a:spcAft>
                <a:spcPct val="0"/>
              </a:spcAft>
              <a:defRPr>
                <a:solidFill>
                  <a:schemeClr val="tx1"/>
                </a:solidFill>
                <a:latin typeface="Barlow" panose="00000500000000000000" pitchFamily="2" charset="0"/>
              </a:defRPr>
            </a:lvl8pPr>
            <a:lvl9pPr marL="3886200" indent="-228600" fontAlgn="base">
              <a:spcBef>
                <a:spcPct val="0"/>
              </a:spcBef>
              <a:spcAft>
                <a:spcPct val="0"/>
              </a:spcAft>
              <a:defRPr>
                <a:solidFill>
                  <a:schemeClr val="tx1"/>
                </a:solidFill>
                <a:latin typeface="Barlow" panose="00000500000000000000" pitchFamily="2" charset="0"/>
              </a:defRPr>
            </a:lvl9pPr>
          </a:lstStyle>
          <a:p>
            <a:pPr algn="r" eaLnBrk="1" hangingPunct="1">
              <a:defRPr/>
            </a:pPr>
            <a:r>
              <a:rPr lang="en-US" altLang="en-US" sz="1455" b="1">
                <a:solidFill>
                  <a:schemeClr val="bg1"/>
                </a:solidFill>
                <a:latin typeface="Barlow Condensed Bold" panose="00000806000000000000" pitchFamily="2" charset="0"/>
              </a:rPr>
              <a:t>TOTAL</a:t>
            </a:r>
          </a:p>
        </p:txBody>
      </p:sp>
      <p:sp>
        <p:nvSpPr>
          <p:cNvPr id="9" name="object 39">
            <a:extLst>
              <a:ext uri="{FF2B5EF4-FFF2-40B4-BE49-F238E27FC236}">
                <a16:creationId xmlns:a16="http://schemas.microsoft.com/office/drawing/2014/main" id="{5C80863F-09BB-5402-901A-0C3FBD76B647}"/>
              </a:ext>
            </a:extLst>
          </p:cNvPr>
          <p:cNvSpPr txBox="1"/>
          <p:nvPr userDrawn="1"/>
        </p:nvSpPr>
        <p:spPr>
          <a:xfrm>
            <a:off x="2221016" y="5966576"/>
            <a:ext cx="851052" cy="237985"/>
          </a:xfrm>
          <a:prstGeom prst="rect">
            <a:avLst/>
          </a:prstGeom>
        </p:spPr>
        <p:txBody>
          <a:bodyPr lIns="0" tIns="9242" rIns="0" bIns="0">
            <a:spAutoFit/>
          </a:bodyPr>
          <a:lstStyle/>
          <a:p>
            <a:pPr marL="7701" eaLnBrk="1" fontAlgn="auto" hangingPunct="1">
              <a:spcBef>
                <a:spcPts val="73"/>
              </a:spcBef>
              <a:spcAft>
                <a:spcPts val="0"/>
              </a:spcAft>
              <a:defRPr/>
            </a:pPr>
            <a:r>
              <a:rPr sz="1486" b="1" spc="-18">
                <a:latin typeface="Barlow Condensed"/>
                <a:cs typeface="Barlow Condensed"/>
              </a:rPr>
              <a:t>TOTAL</a:t>
            </a:r>
            <a:r>
              <a:rPr sz="1486" b="1" spc="-39">
                <a:latin typeface="Barlow Condensed"/>
                <a:cs typeface="Barlow Condensed"/>
              </a:rPr>
              <a:t> </a:t>
            </a:r>
            <a:r>
              <a:rPr sz="1486" b="1" spc="6">
                <a:latin typeface="Barlow Condensed"/>
                <a:cs typeface="Barlow Condensed"/>
              </a:rPr>
              <a:t>£XXX</a:t>
            </a:r>
            <a:endParaRPr sz="1486">
              <a:latin typeface="Barlow Condensed"/>
              <a:cs typeface="Barlow Condensed"/>
            </a:endParaRPr>
          </a:p>
        </p:txBody>
      </p:sp>
      <p:sp>
        <p:nvSpPr>
          <p:cNvPr id="10" name="TextBox 11">
            <a:extLst>
              <a:ext uri="{FF2B5EF4-FFF2-40B4-BE49-F238E27FC236}">
                <a16:creationId xmlns:a16="http://schemas.microsoft.com/office/drawing/2014/main" id="{6C610B04-FF2F-E57A-507F-A3587C8C46E8}"/>
              </a:ext>
            </a:extLst>
          </p:cNvPr>
          <p:cNvSpPr txBox="1">
            <a:spLocks noChangeArrowheads="1"/>
          </p:cNvSpPr>
          <p:nvPr userDrawn="1"/>
        </p:nvSpPr>
        <p:spPr bwMode="auto">
          <a:xfrm>
            <a:off x="5934261" y="5973315"/>
            <a:ext cx="605557" cy="244516"/>
          </a:xfrm>
          <a:prstGeom prst="rect">
            <a:avLst/>
          </a:prstGeom>
          <a:noFill/>
          <a:ln>
            <a:noFill/>
          </a:ln>
        </p:spPr>
        <p:txBody>
          <a:bodyPr lIns="0" tIns="0" rIns="0" bIns="0"/>
          <a:lstStyle>
            <a:lvl1pPr>
              <a:defRPr>
                <a:solidFill>
                  <a:schemeClr val="tx1"/>
                </a:solidFill>
                <a:latin typeface="Barlow" panose="00000500000000000000" pitchFamily="2" charset="0"/>
              </a:defRPr>
            </a:lvl1pPr>
            <a:lvl2pPr marL="742950" indent="-285750">
              <a:defRPr>
                <a:solidFill>
                  <a:schemeClr val="tx1"/>
                </a:solidFill>
                <a:latin typeface="Barlow" panose="00000500000000000000" pitchFamily="2" charset="0"/>
              </a:defRPr>
            </a:lvl2pPr>
            <a:lvl3pPr marL="1143000" indent="-228600">
              <a:defRPr>
                <a:solidFill>
                  <a:schemeClr val="tx1"/>
                </a:solidFill>
                <a:latin typeface="Barlow" panose="00000500000000000000" pitchFamily="2" charset="0"/>
              </a:defRPr>
            </a:lvl3pPr>
            <a:lvl4pPr marL="1600200" indent="-228600">
              <a:defRPr>
                <a:solidFill>
                  <a:schemeClr val="tx1"/>
                </a:solidFill>
                <a:latin typeface="Barlow" panose="00000500000000000000" pitchFamily="2" charset="0"/>
              </a:defRPr>
            </a:lvl4pPr>
            <a:lvl5pPr marL="2057400" indent="-228600">
              <a:defRPr>
                <a:solidFill>
                  <a:schemeClr val="tx1"/>
                </a:solidFill>
                <a:latin typeface="Barlow" panose="00000500000000000000" pitchFamily="2" charset="0"/>
              </a:defRPr>
            </a:lvl5pPr>
            <a:lvl6pPr marL="2514600" indent="-228600" fontAlgn="base">
              <a:spcBef>
                <a:spcPct val="0"/>
              </a:spcBef>
              <a:spcAft>
                <a:spcPct val="0"/>
              </a:spcAft>
              <a:defRPr>
                <a:solidFill>
                  <a:schemeClr val="tx1"/>
                </a:solidFill>
                <a:latin typeface="Barlow" panose="00000500000000000000" pitchFamily="2" charset="0"/>
              </a:defRPr>
            </a:lvl6pPr>
            <a:lvl7pPr marL="2971800" indent="-228600" fontAlgn="base">
              <a:spcBef>
                <a:spcPct val="0"/>
              </a:spcBef>
              <a:spcAft>
                <a:spcPct val="0"/>
              </a:spcAft>
              <a:defRPr>
                <a:solidFill>
                  <a:schemeClr val="tx1"/>
                </a:solidFill>
                <a:latin typeface="Barlow" panose="00000500000000000000" pitchFamily="2" charset="0"/>
              </a:defRPr>
            </a:lvl7pPr>
            <a:lvl8pPr marL="3429000" indent="-228600" fontAlgn="base">
              <a:spcBef>
                <a:spcPct val="0"/>
              </a:spcBef>
              <a:spcAft>
                <a:spcPct val="0"/>
              </a:spcAft>
              <a:defRPr>
                <a:solidFill>
                  <a:schemeClr val="tx1"/>
                </a:solidFill>
                <a:latin typeface="Barlow" panose="00000500000000000000" pitchFamily="2" charset="0"/>
              </a:defRPr>
            </a:lvl8pPr>
            <a:lvl9pPr marL="3886200" indent="-228600" fontAlgn="base">
              <a:spcBef>
                <a:spcPct val="0"/>
              </a:spcBef>
              <a:spcAft>
                <a:spcPct val="0"/>
              </a:spcAft>
              <a:defRPr>
                <a:solidFill>
                  <a:schemeClr val="tx1"/>
                </a:solidFill>
                <a:latin typeface="Barlow" panose="00000500000000000000" pitchFamily="2" charset="0"/>
              </a:defRPr>
            </a:lvl9pPr>
          </a:lstStyle>
          <a:p>
            <a:pPr algn="r" eaLnBrk="1" hangingPunct="1">
              <a:defRPr/>
            </a:pPr>
            <a:r>
              <a:rPr lang="en-US" altLang="en-US" sz="1455" b="1">
                <a:solidFill>
                  <a:schemeClr val="bg1"/>
                </a:solidFill>
                <a:latin typeface="Barlow Condensed Bold" panose="00000806000000000000" pitchFamily="2" charset="0"/>
              </a:rPr>
              <a:t>TOTAL</a:t>
            </a:r>
          </a:p>
        </p:txBody>
      </p:sp>
      <p:sp>
        <p:nvSpPr>
          <p:cNvPr id="11" name="TextBox 12">
            <a:extLst>
              <a:ext uri="{FF2B5EF4-FFF2-40B4-BE49-F238E27FC236}">
                <a16:creationId xmlns:a16="http://schemas.microsoft.com/office/drawing/2014/main" id="{5A1537A4-4D23-1CB9-D578-03B07889FF84}"/>
              </a:ext>
            </a:extLst>
          </p:cNvPr>
          <p:cNvSpPr txBox="1">
            <a:spLocks noChangeArrowheads="1"/>
          </p:cNvSpPr>
          <p:nvPr userDrawn="1"/>
        </p:nvSpPr>
        <p:spPr bwMode="auto">
          <a:xfrm>
            <a:off x="2209464" y="5973315"/>
            <a:ext cx="605556" cy="244516"/>
          </a:xfrm>
          <a:prstGeom prst="rect">
            <a:avLst/>
          </a:prstGeom>
          <a:noFill/>
          <a:ln>
            <a:noFill/>
          </a:ln>
        </p:spPr>
        <p:txBody>
          <a:bodyPr lIns="0" tIns="0" rIns="0" bIns="0"/>
          <a:lstStyle>
            <a:lvl1pPr>
              <a:defRPr>
                <a:solidFill>
                  <a:schemeClr val="tx1"/>
                </a:solidFill>
                <a:latin typeface="Barlow" panose="00000500000000000000" pitchFamily="2" charset="0"/>
              </a:defRPr>
            </a:lvl1pPr>
            <a:lvl2pPr marL="742950" indent="-285750">
              <a:defRPr>
                <a:solidFill>
                  <a:schemeClr val="tx1"/>
                </a:solidFill>
                <a:latin typeface="Barlow" panose="00000500000000000000" pitchFamily="2" charset="0"/>
              </a:defRPr>
            </a:lvl2pPr>
            <a:lvl3pPr marL="1143000" indent="-228600">
              <a:defRPr>
                <a:solidFill>
                  <a:schemeClr val="tx1"/>
                </a:solidFill>
                <a:latin typeface="Barlow" panose="00000500000000000000" pitchFamily="2" charset="0"/>
              </a:defRPr>
            </a:lvl3pPr>
            <a:lvl4pPr marL="1600200" indent="-228600">
              <a:defRPr>
                <a:solidFill>
                  <a:schemeClr val="tx1"/>
                </a:solidFill>
                <a:latin typeface="Barlow" panose="00000500000000000000" pitchFamily="2" charset="0"/>
              </a:defRPr>
            </a:lvl4pPr>
            <a:lvl5pPr marL="2057400" indent="-228600">
              <a:defRPr>
                <a:solidFill>
                  <a:schemeClr val="tx1"/>
                </a:solidFill>
                <a:latin typeface="Barlow" panose="00000500000000000000" pitchFamily="2" charset="0"/>
              </a:defRPr>
            </a:lvl5pPr>
            <a:lvl6pPr marL="2514600" indent="-228600" fontAlgn="base">
              <a:spcBef>
                <a:spcPct val="0"/>
              </a:spcBef>
              <a:spcAft>
                <a:spcPct val="0"/>
              </a:spcAft>
              <a:defRPr>
                <a:solidFill>
                  <a:schemeClr val="tx1"/>
                </a:solidFill>
                <a:latin typeface="Barlow" panose="00000500000000000000" pitchFamily="2" charset="0"/>
              </a:defRPr>
            </a:lvl6pPr>
            <a:lvl7pPr marL="2971800" indent="-228600" fontAlgn="base">
              <a:spcBef>
                <a:spcPct val="0"/>
              </a:spcBef>
              <a:spcAft>
                <a:spcPct val="0"/>
              </a:spcAft>
              <a:defRPr>
                <a:solidFill>
                  <a:schemeClr val="tx1"/>
                </a:solidFill>
                <a:latin typeface="Barlow" panose="00000500000000000000" pitchFamily="2" charset="0"/>
              </a:defRPr>
            </a:lvl7pPr>
            <a:lvl8pPr marL="3429000" indent="-228600" fontAlgn="base">
              <a:spcBef>
                <a:spcPct val="0"/>
              </a:spcBef>
              <a:spcAft>
                <a:spcPct val="0"/>
              </a:spcAft>
              <a:defRPr>
                <a:solidFill>
                  <a:schemeClr val="tx1"/>
                </a:solidFill>
                <a:latin typeface="Barlow" panose="00000500000000000000" pitchFamily="2" charset="0"/>
              </a:defRPr>
            </a:lvl8pPr>
            <a:lvl9pPr marL="3886200" indent="-228600" fontAlgn="base">
              <a:spcBef>
                <a:spcPct val="0"/>
              </a:spcBef>
              <a:spcAft>
                <a:spcPct val="0"/>
              </a:spcAft>
              <a:defRPr>
                <a:solidFill>
                  <a:schemeClr val="tx1"/>
                </a:solidFill>
                <a:latin typeface="Barlow" panose="00000500000000000000" pitchFamily="2" charset="0"/>
              </a:defRPr>
            </a:lvl9pPr>
          </a:lstStyle>
          <a:p>
            <a:pPr algn="r" eaLnBrk="1" hangingPunct="1">
              <a:defRPr/>
            </a:pPr>
            <a:r>
              <a:rPr lang="en-US" altLang="en-US" sz="1455" b="1">
                <a:solidFill>
                  <a:schemeClr val="bg1"/>
                </a:solidFill>
                <a:latin typeface="Barlow Condensed Bold" panose="00000806000000000000" pitchFamily="2" charset="0"/>
              </a:rPr>
              <a:t>TOTAL</a:t>
            </a:r>
          </a:p>
        </p:txBody>
      </p:sp>
      <p:sp>
        <p:nvSpPr>
          <p:cNvPr id="12" name="TextBox 13">
            <a:extLst>
              <a:ext uri="{FF2B5EF4-FFF2-40B4-BE49-F238E27FC236}">
                <a16:creationId xmlns:a16="http://schemas.microsoft.com/office/drawing/2014/main" id="{EEC9ACFF-CB75-9E99-B5FD-C7048EE68A2E}"/>
              </a:ext>
            </a:extLst>
          </p:cNvPr>
          <p:cNvSpPr txBox="1">
            <a:spLocks noChangeArrowheads="1"/>
          </p:cNvSpPr>
          <p:nvPr userDrawn="1"/>
        </p:nvSpPr>
        <p:spPr bwMode="auto">
          <a:xfrm>
            <a:off x="9683128" y="5973315"/>
            <a:ext cx="605557" cy="244516"/>
          </a:xfrm>
          <a:prstGeom prst="rect">
            <a:avLst/>
          </a:prstGeom>
          <a:noFill/>
          <a:ln>
            <a:noFill/>
          </a:ln>
        </p:spPr>
        <p:txBody>
          <a:bodyPr lIns="0" tIns="0" rIns="0" bIns="0"/>
          <a:lstStyle>
            <a:lvl1pPr>
              <a:defRPr>
                <a:solidFill>
                  <a:schemeClr val="tx1"/>
                </a:solidFill>
                <a:latin typeface="Barlow" panose="00000500000000000000" pitchFamily="2" charset="0"/>
              </a:defRPr>
            </a:lvl1pPr>
            <a:lvl2pPr marL="742950" indent="-285750">
              <a:defRPr>
                <a:solidFill>
                  <a:schemeClr val="tx1"/>
                </a:solidFill>
                <a:latin typeface="Barlow" panose="00000500000000000000" pitchFamily="2" charset="0"/>
              </a:defRPr>
            </a:lvl2pPr>
            <a:lvl3pPr marL="1143000" indent="-228600">
              <a:defRPr>
                <a:solidFill>
                  <a:schemeClr val="tx1"/>
                </a:solidFill>
                <a:latin typeface="Barlow" panose="00000500000000000000" pitchFamily="2" charset="0"/>
              </a:defRPr>
            </a:lvl3pPr>
            <a:lvl4pPr marL="1600200" indent="-228600">
              <a:defRPr>
                <a:solidFill>
                  <a:schemeClr val="tx1"/>
                </a:solidFill>
                <a:latin typeface="Barlow" panose="00000500000000000000" pitchFamily="2" charset="0"/>
              </a:defRPr>
            </a:lvl4pPr>
            <a:lvl5pPr marL="2057400" indent="-228600">
              <a:defRPr>
                <a:solidFill>
                  <a:schemeClr val="tx1"/>
                </a:solidFill>
                <a:latin typeface="Barlow" panose="00000500000000000000" pitchFamily="2" charset="0"/>
              </a:defRPr>
            </a:lvl5pPr>
            <a:lvl6pPr marL="2514600" indent="-228600" fontAlgn="base">
              <a:spcBef>
                <a:spcPct val="0"/>
              </a:spcBef>
              <a:spcAft>
                <a:spcPct val="0"/>
              </a:spcAft>
              <a:defRPr>
                <a:solidFill>
                  <a:schemeClr val="tx1"/>
                </a:solidFill>
                <a:latin typeface="Barlow" panose="00000500000000000000" pitchFamily="2" charset="0"/>
              </a:defRPr>
            </a:lvl6pPr>
            <a:lvl7pPr marL="2971800" indent="-228600" fontAlgn="base">
              <a:spcBef>
                <a:spcPct val="0"/>
              </a:spcBef>
              <a:spcAft>
                <a:spcPct val="0"/>
              </a:spcAft>
              <a:defRPr>
                <a:solidFill>
                  <a:schemeClr val="tx1"/>
                </a:solidFill>
                <a:latin typeface="Barlow" panose="00000500000000000000" pitchFamily="2" charset="0"/>
              </a:defRPr>
            </a:lvl7pPr>
            <a:lvl8pPr marL="3429000" indent="-228600" fontAlgn="base">
              <a:spcBef>
                <a:spcPct val="0"/>
              </a:spcBef>
              <a:spcAft>
                <a:spcPct val="0"/>
              </a:spcAft>
              <a:defRPr>
                <a:solidFill>
                  <a:schemeClr val="tx1"/>
                </a:solidFill>
                <a:latin typeface="Barlow" panose="00000500000000000000" pitchFamily="2" charset="0"/>
              </a:defRPr>
            </a:lvl8pPr>
            <a:lvl9pPr marL="3886200" indent="-228600" fontAlgn="base">
              <a:spcBef>
                <a:spcPct val="0"/>
              </a:spcBef>
              <a:spcAft>
                <a:spcPct val="0"/>
              </a:spcAft>
              <a:defRPr>
                <a:solidFill>
                  <a:schemeClr val="tx1"/>
                </a:solidFill>
                <a:latin typeface="Barlow" panose="00000500000000000000" pitchFamily="2" charset="0"/>
              </a:defRPr>
            </a:lvl9pPr>
          </a:lstStyle>
          <a:p>
            <a:pPr algn="r" eaLnBrk="1" hangingPunct="1">
              <a:defRPr/>
            </a:pPr>
            <a:r>
              <a:rPr lang="en-US" altLang="en-US" sz="1455" b="1">
                <a:solidFill>
                  <a:schemeClr val="bg1"/>
                </a:solidFill>
                <a:latin typeface="Barlow Condensed Bold" panose="00000806000000000000" pitchFamily="2" charset="0"/>
              </a:rPr>
              <a:t>TOTAL</a:t>
            </a:r>
          </a:p>
        </p:txBody>
      </p:sp>
      <p:sp>
        <p:nvSpPr>
          <p:cNvPr id="5" name="Title 2"/>
          <p:cNvSpPr>
            <a:spLocks noGrp="1"/>
          </p:cNvSpPr>
          <p:nvPr>
            <p:ph type="title"/>
          </p:nvPr>
        </p:nvSpPr>
        <p:spPr>
          <a:xfrm>
            <a:off x="626577" y="877583"/>
            <a:ext cx="4858060" cy="1102437"/>
          </a:xfrm>
          <a:prstGeom prst="rect">
            <a:avLst/>
          </a:prstGeom>
        </p:spPr>
        <p:txBody>
          <a:bodyPr/>
          <a:lstStyle>
            <a:lvl1pPr>
              <a:defRPr baseline="0"/>
            </a:lvl1pPr>
          </a:lstStyle>
          <a:p>
            <a:r>
              <a:rPr lang="en-US"/>
              <a:t>Click to edit Master title style</a:t>
            </a:r>
            <a:endParaRPr lang="en-GB"/>
          </a:p>
        </p:txBody>
      </p:sp>
      <p:sp>
        <p:nvSpPr>
          <p:cNvPr id="3" name="Text Placeholder 2"/>
          <p:cNvSpPr>
            <a:spLocks noGrp="1"/>
          </p:cNvSpPr>
          <p:nvPr>
            <p:ph type="body" sz="quarter" idx="10"/>
          </p:nvPr>
        </p:nvSpPr>
        <p:spPr>
          <a:xfrm>
            <a:off x="4406105" y="2030506"/>
            <a:ext cx="1494456" cy="1921472"/>
          </a:xfrm>
        </p:spPr>
        <p:txBody>
          <a:bodyPr lIns="0" tIns="0" rIns="0" bIns="0">
            <a:noAutofit/>
          </a:bodyPr>
          <a:lstStyle>
            <a:lvl1pPr marL="0" indent="0">
              <a:spcAft>
                <a:spcPts val="1273"/>
              </a:spcAft>
              <a:buNone/>
              <a:defRPr sz="2001" b="1" i="0">
                <a:latin typeface="+mj-lt"/>
              </a:defRPr>
            </a:lvl1pPr>
            <a:lvl2pPr marL="7701" indent="0">
              <a:lnSpc>
                <a:spcPts val="1601"/>
              </a:lnSpc>
              <a:buNone/>
              <a:tabLst/>
              <a:defRPr sz="1182"/>
            </a:lvl2pPr>
          </a:lstStyle>
          <a:p>
            <a:pPr lvl="0"/>
            <a:r>
              <a:rPr lang="en-US"/>
              <a:t>Click to edit Master text styles</a:t>
            </a:r>
          </a:p>
          <a:p>
            <a:pPr lvl="1"/>
            <a:r>
              <a:rPr lang="en-US"/>
              <a:t>Second level</a:t>
            </a:r>
          </a:p>
        </p:txBody>
      </p:sp>
      <p:sp>
        <p:nvSpPr>
          <p:cNvPr id="59" name="Text Placeholder 58"/>
          <p:cNvSpPr>
            <a:spLocks noGrp="1"/>
          </p:cNvSpPr>
          <p:nvPr>
            <p:ph type="body" sz="quarter" idx="11"/>
          </p:nvPr>
        </p:nvSpPr>
        <p:spPr>
          <a:xfrm>
            <a:off x="6555736" y="3714518"/>
            <a:ext cx="1107336" cy="244131"/>
          </a:xfrm>
        </p:spPr>
        <p:txBody>
          <a:bodyPr lIns="0" tIns="0" rIns="0" bIns="0">
            <a:noAutofit/>
          </a:bodyPr>
          <a:lstStyle>
            <a:lvl1pPr marL="0" indent="0">
              <a:buNone/>
              <a:defRPr sz="1455" b="1" i="0">
                <a:latin typeface="Barlow" pitchFamily="2" charset="77"/>
              </a:defRPr>
            </a:lvl1pPr>
          </a:lstStyle>
          <a:p>
            <a:pPr lvl="0"/>
            <a:r>
              <a:rPr lang="en-US"/>
              <a:t>Click to edit Master text styles</a:t>
            </a:r>
          </a:p>
        </p:txBody>
      </p:sp>
      <p:sp>
        <p:nvSpPr>
          <p:cNvPr id="63" name="Text Placeholder 2"/>
          <p:cNvSpPr>
            <a:spLocks noGrp="1"/>
          </p:cNvSpPr>
          <p:nvPr>
            <p:ph type="body" sz="quarter" idx="13"/>
          </p:nvPr>
        </p:nvSpPr>
        <p:spPr>
          <a:xfrm>
            <a:off x="681071" y="2030506"/>
            <a:ext cx="1494456" cy="1921472"/>
          </a:xfrm>
        </p:spPr>
        <p:txBody>
          <a:bodyPr lIns="0" tIns="0" rIns="0" bIns="0">
            <a:noAutofit/>
          </a:bodyPr>
          <a:lstStyle>
            <a:lvl1pPr marL="0" indent="0">
              <a:spcAft>
                <a:spcPts val="1273"/>
              </a:spcAft>
              <a:buNone/>
              <a:defRPr sz="2001" b="1" i="0">
                <a:latin typeface="+mj-lt"/>
              </a:defRPr>
            </a:lvl1pPr>
            <a:lvl2pPr marL="7701" indent="0">
              <a:lnSpc>
                <a:spcPts val="1601"/>
              </a:lnSpc>
              <a:buNone/>
              <a:tabLst/>
              <a:defRPr sz="1182"/>
            </a:lvl2pPr>
          </a:lstStyle>
          <a:p>
            <a:pPr lvl="0"/>
            <a:r>
              <a:rPr lang="en-US"/>
              <a:t>Click to edit Master text styles</a:t>
            </a:r>
          </a:p>
          <a:p>
            <a:pPr lvl="1"/>
            <a:r>
              <a:rPr lang="en-US"/>
              <a:t>Second level</a:t>
            </a:r>
          </a:p>
        </p:txBody>
      </p:sp>
      <p:sp>
        <p:nvSpPr>
          <p:cNvPr id="64" name="Text Placeholder 58"/>
          <p:cNvSpPr>
            <a:spLocks noGrp="1"/>
          </p:cNvSpPr>
          <p:nvPr>
            <p:ph type="body" sz="quarter" idx="14"/>
          </p:nvPr>
        </p:nvSpPr>
        <p:spPr>
          <a:xfrm>
            <a:off x="2830703" y="3714167"/>
            <a:ext cx="1107336" cy="244131"/>
          </a:xfrm>
        </p:spPr>
        <p:txBody>
          <a:bodyPr lIns="0" tIns="0" rIns="0" bIns="0" anchor="ctr">
            <a:noAutofit/>
          </a:bodyPr>
          <a:lstStyle>
            <a:lvl1pPr marL="0" indent="0">
              <a:buNone/>
              <a:defRPr sz="1455" b="1" i="0">
                <a:latin typeface="Barlow" pitchFamily="2" charset="77"/>
              </a:defRPr>
            </a:lvl1pPr>
          </a:lstStyle>
          <a:p>
            <a:pPr lvl="0"/>
            <a:r>
              <a:rPr lang="en-US"/>
              <a:t>Click to edit Master text styles</a:t>
            </a:r>
          </a:p>
        </p:txBody>
      </p:sp>
      <p:sp>
        <p:nvSpPr>
          <p:cNvPr id="67" name="Text Placeholder 2"/>
          <p:cNvSpPr>
            <a:spLocks noGrp="1"/>
          </p:cNvSpPr>
          <p:nvPr>
            <p:ph type="body" sz="quarter" idx="16"/>
          </p:nvPr>
        </p:nvSpPr>
        <p:spPr>
          <a:xfrm>
            <a:off x="8154853" y="2030506"/>
            <a:ext cx="1494456" cy="1921472"/>
          </a:xfrm>
        </p:spPr>
        <p:txBody>
          <a:bodyPr lIns="0" tIns="0" rIns="0" bIns="0">
            <a:noAutofit/>
          </a:bodyPr>
          <a:lstStyle>
            <a:lvl1pPr marL="0" indent="0">
              <a:spcAft>
                <a:spcPts val="1273"/>
              </a:spcAft>
              <a:buNone/>
              <a:defRPr sz="2001" b="1" i="0">
                <a:latin typeface="+mj-lt"/>
              </a:defRPr>
            </a:lvl1pPr>
            <a:lvl2pPr marL="7701" indent="0">
              <a:lnSpc>
                <a:spcPts val="1601"/>
              </a:lnSpc>
              <a:buNone/>
              <a:tabLst/>
              <a:defRPr sz="1182"/>
            </a:lvl2pPr>
          </a:lstStyle>
          <a:p>
            <a:pPr lvl="0"/>
            <a:r>
              <a:rPr lang="en-US"/>
              <a:t>Click to edit Master text styles</a:t>
            </a:r>
          </a:p>
          <a:p>
            <a:pPr lvl="1"/>
            <a:r>
              <a:rPr lang="en-US"/>
              <a:t>Second level</a:t>
            </a:r>
          </a:p>
        </p:txBody>
      </p:sp>
      <p:sp>
        <p:nvSpPr>
          <p:cNvPr id="68" name="Text Placeholder 58"/>
          <p:cNvSpPr>
            <a:spLocks noGrp="1"/>
          </p:cNvSpPr>
          <p:nvPr>
            <p:ph type="body" sz="quarter" idx="17"/>
          </p:nvPr>
        </p:nvSpPr>
        <p:spPr>
          <a:xfrm>
            <a:off x="10304484" y="3714518"/>
            <a:ext cx="1107336" cy="244131"/>
          </a:xfrm>
        </p:spPr>
        <p:txBody>
          <a:bodyPr lIns="0" tIns="0" rIns="0" bIns="0">
            <a:noAutofit/>
          </a:bodyPr>
          <a:lstStyle>
            <a:lvl1pPr marL="0" indent="0">
              <a:buNone/>
              <a:defRPr sz="1455" b="1" i="0">
                <a:latin typeface="Barlow" pitchFamily="2" charset="77"/>
              </a:defRPr>
            </a:lvl1pPr>
          </a:lstStyle>
          <a:p>
            <a:pPr lvl="0"/>
            <a:r>
              <a:rPr lang="en-US"/>
              <a:t>Click to edit Master text styles</a:t>
            </a:r>
          </a:p>
        </p:txBody>
      </p:sp>
      <p:sp>
        <p:nvSpPr>
          <p:cNvPr id="86" name="Text Placeholder 2"/>
          <p:cNvSpPr>
            <a:spLocks noGrp="1"/>
          </p:cNvSpPr>
          <p:nvPr>
            <p:ph type="body" sz="quarter" idx="19"/>
          </p:nvPr>
        </p:nvSpPr>
        <p:spPr>
          <a:xfrm>
            <a:off x="4406105" y="4290484"/>
            <a:ext cx="1494456" cy="1921472"/>
          </a:xfrm>
        </p:spPr>
        <p:txBody>
          <a:bodyPr lIns="0" tIns="0" rIns="0" bIns="0">
            <a:noAutofit/>
          </a:bodyPr>
          <a:lstStyle>
            <a:lvl1pPr marL="0" indent="0">
              <a:spcAft>
                <a:spcPts val="1273"/>
              </a:spcAft>
              <a:buNone/>
              <a:defRPr sz="2001" b="1" i="0">
                <a:latin typeface="+mj-lt"/>
              </a:defRPr>
            </a:lvl1pPr>
            <a:lvl2pPr marL="7701" indent="0">
              <a:lnSpc>
                <a:spcPts val="1601"/>
              </a:lnSpc>
              <a:buNone/>
              <a:tabLst/>
              <a:defRPr sz="1182"/>
            </a:lvl2pPr>
          </a:lstStyle>
          <a:p>
            <a:pPr lvl="0"/>
            <a:r>
              <a:rPr lang="en-US"/>
              <a:t>Click to edit Master text styles</a:t>
            </a:r>
          </a:p>
          <a:p>
            <a:pPr lvl="1"/>
            <a:r>
              <a:rPr lang="en-US"/>
              <a:t>Second level</a:t>
            </a:r>
          </a:p>
        </p:txBody>
      </p:sp>
      <p:sp>
        <p:nvSpPr>
          <p:cNvPr id="87" name="Text Placeholder 58"/>
          <p:cNvSpPr>
            <a:spLocks noGrp="1"/>
          </p:cNvSpPr>
          <p:nvPr>
            <p:ph type="body" sz="quarter" idx="20"/>
          </p:nvPr>
        </p:nvSpPr>
        <p:spPr>
          <a:xfrm>
            <a:off x="6555736" y="5974496"/>
            <a:ext cx="1107336" cy="244131"/>
          </a:xfrm>
        </p:spPr>
        <p:txBody>
          <a:bodyPr lIns="0" tIns="0" rIns="0" bIns="0">
            <a:noAutofit/>
          </a:bodyPr>
          <a:lstStyle>
            <a:lvl1pPr marL="0" indent="0">
              <a:buNone/>
              <a:defRPr sz="1455" b="1" i="0">
                <a:latin typeface="Barlow" pitchFamily="2" charset="77"/>
              </a:defRPr>
            </a:lvl1pPr>
          </a:lstStyle>
          <a:p>
            <a:pPr lvl="0"/>
            <a:r>
              <a:rPr lang="en-US"/>
              <a:t>Click to edit Master text styles</a:t>
            </a:r>
          </a:p>
        </p:txBody>
      </p:sp>
      <p:sp>
        <p:nvSpPr>
          <p:cNvPr id="90" name="Text Placeholder 2"/>
          <p:cNvSpPr>
            <a:spLocks noGrp="1"/>
          </p:cNvSpPr>
          <p:nvPr>
            <p:ph type="body" sz="quarter" idx="22"/>
          </p:nvPr>
        </p:nvSpPr>
        <p:spPr>
          <a:xfrm>
            <a:off x="681071" y="4290484"/>
            <a:ext cx="1494456" cy="1921472"/>
          </a:xfrm>
        </p:spPr>
        <p:txBody>
          <a:bodyPr lIns="0" tIns="0" rIns="0" bIns="0">
            <a:noAutofit/>
          </a:bodyPr>
          <a:lstStyle>
            <a:lvl1pPr marL="0" indent="0">
              <a:spcAft>
                <a:spcPts val="1273"/>
              </a:spcAft>
              <a:buNone/>
              <a:defRPr sz="2001" b="1" i="0">
                <a:latin typeface="+mj-lt"/>
              </a:defRPr>
            </a:lvl1pPr>
            <a:lvl2pPr marL="7701" indent="0">
              <a:lnSpc>
                <a:spcPts val="1601"/>
              </a:lnSpc>
              <a:buNone/>
              <a:tabLst/>
              <a:defRPr sz="1182"/>
            </a:lvl2pPr>
          </a:lstStyle>
          <a:p>
            <a:pPr lvl="0"/>
            <a:r>
              <a:rPr lang="en-US"/>
              <a:t>Click to edit Master text styles</a:t>
            </a:r>
          </a:p>
          <a:p>
            <a:pPr lvl="1"/>
            <a:r>
              <a:rPr lang="en-US"/>
              <a:t>Second level</a:t>
            </a:r>
          </a:p>
        </p:txBody>
      </p:sp>
      <p:sp>
        <p:nvSpPr>
          <p:cNvPr id="91" name="Text Placeholder 58"/>
          <p:cNvSpPr>
            <a:spLocks noGrp="1"/>
          </p:cNvSpPr>
          <p:nvPr>
            <p:ph type="body" sz="quarter" idx="23"/>
          </p:nvPr>
        </p:nvSpPr>
        <p:spPr>
          <a:xfrm>
            <a:off x="2830703" y="5974496"/>
            <a:ext cx="1107336" cy="244131"/>
          </a:xfrm>
        </p:spPr>
        <p:txBody>
          <a:bodyPr lIns="0" tIns="0" rIns="0" bIns="0">
            <a:noAutofit/>
          </a:bodyPr>
          <a:lstStyle>
            <a:lvl1pPr marL="0" indent="0">
              <a:buNone/>
              <a:defRPr sz="1455" b="1" i="0">
                <a:latin typeface="Barlow" pitchFamily="2" charset="77"/>
              </a:defRPr>
            </a:lvl1pPr>
          </a:lstStyle>
          <a:p>
            <a:pPr lvl="0"/>
            <a:r>
              <a:rPr lang="en-US"/>
              <a:t>Click to edit Master text styles</a:t>
            </a:r>
          </a:p>
        </p:txBody>
      </p:sp>
      <p:sp>
        <p:nvSpPr>
          <p:cNvPr id="94" name="Text Placeholder 2"/>
          <p:cNvSpPr>
            <a:spLocks noGrp="1"/>
          </p:cNvSpPr>
          <p:nvPr>
            <p:ph type="body" sz="quarter" idx="25"/>
          </p:nvPr>
        </p:nvSpPr>
        <p:spPr>
          <a:xfrm>
            <a:off x="8154853" y="4290484"/>
            <a:ext cx="1494456" cy="1921472"/>
          </a:xfrm>
        </p:spPr>
        <p:txBody>
          <a:bodyPr lIns="0" tIns="0" rIns="0" bIns="0">
            <a:noAutofit/>
          </a:bodyPr>
          <a:lstStyle>
            <a:lvl1pPr marL="0" indent="0">
              <a:spcAft>
                <a:spcPts val="1273"/>
              </a:spcAft>
              <a:buNone/>
              <a:defRPr sz="2001" b="1" i="0">
                <a:latin typeface="+mj-lt"/>
              </a:defRPr>
            </a:lvl1pPr>
            <a:lvl2pPr marL="7701" indent="0">
              <a:lnSpc>
                <a:spcPts val="1601"/>
              </a:lnSpc>
              <a:buNone/>
              <a:tabLst/>
              <a:defRPr sz="1182"/>
            </a:lvl2pPr>
          </a:lstStyle>
          <a:p>
            <a:pPr lvl="0"/>
            <a:r>
              <a:rPr lang="en-US"/>
              <a:t>Click to edit Master text styles</a:t>
            </a:r>
          </a:p>
          <a:p>
            <a:pPr lvl="1"/>
            <a:r>
              <a:rPr lang="en-US"/>
              <a:t>Second level</a:t>
            </a:r>
          </a:p>
        </p:txBody>
      </p:sp>
      <p:sp>
        <p:nvSpPr>
          <p:cNvPr id="95" name="Text Placeholder 58"/>
          <p:cNvSpPr>
            <a:spLocks noGrp="1"/>
          </p:cNvSpPr>
          <p:nvPr>
            <p:ph type="body" sz="quarter" idx="26"/>
          </p:nvPr>
        </p:nvSpPr>
        <p:spPr>
          <a:xfrm>
            <a:off x="10304484" y="5974496"/>
            <a:ext cx="1107336" cy="244131"/>
          </a:xfrm>
        </p:spPr>
        <p:txBody>
          <a:bodyPr lIns="0" tIns="0" rIns="0" bIns="0">
            <a:noAutofit/>
          </a:bodyPr>
          <a:lstStyle>
            <a:lvl1pPr marL="0" indent="0">
              <a:buNone/>
              <a:defRPr sz="1455" b="1" i="0">
                <a:latin typeface="Barlow" pitchFamily="2" charset="77"/>
              </a:defRPr>
            </a:lvl1pPr>
          </a:lstStyle>
          <a:p>
            <a:pPr lvl="0"/>
            <a:r>
              <a:rPr lang="en-US"/>
              <a:t>Click to edit Master text styles</a:t>
            </a:r>
          </a:p>
        </p:txBody>
      </p:sp>
      <p:sp>
        <p:nvSpPr>
          <p:cNvPr id="4" name="Chart Placeholder 3"/>
          <p:cNvSpPr>
            <a:spLocks noGrp="1"/>
          </p:cNvSpPr>
          <p:nvPr>
            <p:ph type="chart" sz="quarter" idx="28"/>
          </p:nvPr>
        </p:nvSpPr>
        <p:spPr>
          <a:xfrm>
            <a:off x="2209733" y="2468008"/>
            <a:ext cx="1728306" cy="1043495"/>
          </a:xfrm>
        </p:spPr>
        <p:txBody>
          <a:bodyPr rtlCol="0">
            <a:noAutofit/>
          </a:bodyPr>
          <a:lstStyle>
            <a:lvl1pPr marL="0" indent="0">
              <a:buNone/>
              <a:defRPr/>
            </a:lvl1pPr>
          </a:lstStyle>
          <a:p>
            <a:pPr lvl="0"/>
            <a:r>
              <a:rPr lang="en-US" noProof="0"/>
              <a:t>Click icon to add chart</a:t>
            </a:r>
            <a:endParaRPr lang="en-GB" noProof="0"/>
          </a:p>
        </p:txBody>
      </p:sp>
      <p:sp>
        <p:nvSpPr>
          <p:cNvPr id="31" name="Chart Placeholder 3"/>
          <p:cNvSpPr>
            <a:spLocks noGrp="1"/>
          </p:cNvSpPr>
          <p:nvPr>
            <p:ph type="chart" sz="quarter" idx="29"/>
          </p:nvPr>
        </p:nvSpPr>
        <p:spPr>
          <a:xfrm>
            <a:off x="5958481" y="2440118"/>
            <a:ext cx="1704591" cy="1043495"/>
          </a:xfrm>
        </p:spPr>
        <p:txBody>
          <a:bodyPr rtlCol="0">
            <a:noAutofit/>
          </a:bodyPr>
          <a:lstStyle>
            <a:lvl1pPr marL="0" indent="0">
              <a:buNone/>
              <a:defRPr/>
            </a:lvl1pPr>
          </a:lstStyle>
          <a:p>
            <a:pPr lvl="0"/>
            <a:r>
              <a:rPr lang="en-US" noProof="0"/>
              <a:t>Click icon to add chart</a:t>
            </a:r>
            <a:endParaRPr lang="en-GB" noProof="0"/>
          </a:p>
        </p:txBody>
      </p:sp>
      <p:sp>
        <p:nvSpPr>
          <p:cNvPr id="32" name="Chart Placeholder 3"/>
          <p:cNvSpPr>
            <a:spLocks noGrp="1"/>
          </p:cNvSpPr>
          <p:nvPr>
            <p:ph type="chart" sz="quarter" idx="30"/>
          </p:nvPr>
        </p:nvSpPr>
        <p:spPr>
          <a:xfrm>
            <a:off x="9707228" y="2440118"/>
            <a:ext cx="1704591" cy="1043495"/>
          </a:xfrm>
        </p:spPr>
        <p:txBody>
          <a:bodyPr rtlCol="0">
            <a:noAutofit/>
          </a:bodyPr>
          <a:lstStyle>
            <a:lvl1pPr marL="0" indent="0">
              <a:buNone/>
              <a:defRPr/>
            </a:lvl1pPr>
          </a:lstStyle>
          <a:p>
            <a:pPr lvl="0"/>
            <a:r>
              <a:rPr lang="en-US" noProof="0"/>
              <a:t>Click icon to add chart</a:t>
            </a:r>
            <a:endParaRPr lang="en-GB" noProof="0"/>
          </a:p>
        </p:txBody>
      </p:sp>
      <p:sp>
        <p:nvSpPr>
          <p:cNvPr id="29" name="Chart Placeholder 3"/>
          <p:cNvSpPr>
            <a:spLocks noGrp="1"/>
          </p:cNvSpPr>
          <p:nvPr>
            <p:ph type="chart" sz="quarter" idx="31"/>
          </p:nvPr>
        </p:nvSpPr>
        <p:spPr>
          <a:xfrm>
            <a:off x="2221505" y="4743454"/>
            <a:ext cx="1728306" cy="1043495"/>
          </a:xfrm>
        </p:spPr>
        <p:txBody>
          <a:bodyPr rtlCol="0">
            <a:noAutofit/>
          </a:bodyPr>
          <a:lstStyle>
            <a:lvl1pPr marL="0" indent="0">
              <a:buNone/>
              <a:defRPr/>
            </a:lvl1pPr>
          </a:lstStyle>
          <a:p>
            <a:pPr lvl="0"/>
            <a:r>
              <a:rPr lang="en-US" noProof="0"/>
              <a:t>Click icon to add chart</a:t>
            </a:r>
            <a:endParaRPr lang="en-GB" noProof="0"/>
          </a:p>
        </p:txBody>
      </p:sp>
      <p:sp>
        <p:nvSpPr>
          <p:cNvPr id="30" name="Chart Placeholder 3"/>
          <p:cNvSpPr>
            <a:spLocks noGrp="1"/>
          </p:cNvSpPr>
          <p:nvPr>
            <p:ph type="chart" sz="quarter" idx="32"/>
          </p:nvPr>
        </p:nvSpPr>
        <p:spPr>
          <a:xfrm>
            <a:off x="5970253" y="4715564"/>
            <a:ext cx="1704591" cy="1043495"/>
          </a:xfrm>
        </p:spPr>
        <p:txBody>
          <a:bodyPr rtlCol="0">
            <a:noAutofit/>
          </a:bodyPr>
          <a:lstStyle>
            <a:lvl1pPr marL="0" indent="0">
              <a:buNone/>
              <a:defRPr/>
            </a:lvl1pPr>
          </a:lstStyle>
          <a:p>
            <a:pPr lvl="0"/>
            <a:r>
              <a:rPr lang="en-US" noProof="0"/>
              <a:t>Click icon to add chart</a:t>
            </a:r>
            <a:endParaRPr lang="en-GB" noProof="0"/>
          </a:p>
        </p:txBody>
      </p:sp>
      <p:sp>
        <p:nvSpPr>
          <p:cNvPr id="33" name="Chart Placeholder 3"/>
          <p:cNvSpPr>
            <a:spLocks noGrp="1"/>
          </p:cNvSpPr>
          <p:nvPr>
            <p:ph type="chart" sz="quarter" idx="33"/>
          </p:nvPr>
        </p:nvSpPr>
        <p:spPr>
          <a:xfrm>
            <a:off x="9719000" y="4715564"/>
            <a:ext cx="1704591" cy="1043495"/>
          </a:xfrm>
        </p:spPr>
        <p:txBody>
          <a:bodyPr rtlCol="0">
            <a:noAutofit/>
          </a:bodyPr>
          <a:lstStyle>
            <a:lvl1pPr marL="0" indent="0">
              <a:buNone/>
              <a:defRPr/>
            </a:lvl1pPr>
          </a:lstStyle>
          <a:p>
            <a:pPr lvl="0"/>
            <a:r>
              <a:rPr lang="en-US" noProof="0"/>
              <a:t>Click icon to add chart</a:t>
            </a:r>
            <a:endParaRPr lang="en-GB" noProof="0"/>
          </a:p>
        </p:txBody>
      </p:sp>
      <p:sp>
        <p:nvSpPr>
          <p:cNvPr id="13" name="Slide Number Placeholder 6">
            <a:extLst>
              <a:ext uri="{FF2B5EF4-FFF2-40B4-BE49-F238E27FC236}">
                <a16:creationId xmlns:a16="http://schemas.microsoft.com/office/drawing/2014/main" id="{C5D30D9A-DF9D-C14A-DCCA-C80504C47C55}"/>
              </a:ext>
            </a:extLst>
          </p:cNvPr>
          <p:cNvSpPr>
            <a:spLocks noGrp="1"/>
          </p:cNvSpPr>
          <p:nvPr>
            <p:ph type="sldNum" sz="quarter" idx="34"/>
          </p:nvPr>
        </p:nvSpPr>
        <p:spPr/>
        <p:txBody>
          <a:bodyPr/>
          <a:lstStyle>
            <a:lvl1pPr>
              <a:defRPr/>
            </a:lvl1pPr>
          </a:lstStyle>
          <a:p>
            <a:pPr>
              <a:defRPr/>
            </a:pPr>
            <a:fld id="{18782BD0-7679-4CCC-B84F-D908CAB2FB65}" type="slidenum">
              <a:rPr lang="en-GB"/>
              <a:pPr>
                <a:defRPr/>
              </a:pPr>
              <a:t>‹#›</a:t>
            </a:fld>
            <a:endParaRPr lang="en-GB"/>
          </a:p>
        </p:txBody>
      </p:sp>
    </p:spTree>
    <p:extLst>
      <p:ext uri="{BB962C8B-B14F-4D97-AF65-F5344CB8AC3E}">
        <p14:creationId xmlns:p14="http://schemas.microsoft.com/office/powerpoint/2010/main" val="3530767599"/>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5" name="Title 2"/>
          <p:cNvSpPr>
            <a:spLocks noGrp="1"/>
          </p:cNvSpPr>
          <p:nvPr>
            <p:ph type="title"/>
          </p:nvPr>
        </p:nvSpPr>
        <p:spPr>
          <a:xfrm>
            <a:off x="626577" y="877583"/>
            <a:ext cx="4858060" cy="1102437"/>
          </a:xfrm>
          <a:prstGeom prst="rect">
            <a:avLst/>
          </a:prstGeom>
        </p:spPr>
        <p:txBody>
          <a:bodyPr/>
          <a:lstStyle/>
          <a:p>
            <a:r>
              <a:rPr lang="en-US"/>
              <a:t>Click to edit Master title style</a:t>
            </a:r>
            <a:endParaRPr lang="en-GB"/>
          </a:p>
        </p:txBody>
      </p:sp>
      <p:sp>
        <p:nvSpPr>
          <p:cNvPr id="3" name="Text Placeholder 2"/>
          <p:cNvSpPr>
            <a:spLocks noGrp="1"/>
          </p:cNvSpPr>
          <p:nvPr>
            <p:ph type="body" sz="quarter" idx="10"/>
          </p:nvPr>
        </p:nvSpPr>
        <p:spPr>
          <a:xfrm>
            <a:off x="8541452" y="2555686"/>
            <a:ext cx="3116393" cy="1001267"/>
          </a:xfrm>
        </p:spPr>
        <p:txBody>
          <a:bodyPr lIns="0" tIns="0" rIns="0" bIns="0" anchor="b"/>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Table Placeholder 7"/>
          <p:cNvSpPr>
            <a:spLocks noGrp="1"/>
          </p:cNvSpPr>
          <p:nvPr>
            <p:ph type="tbl" sz="quarter" idx="11"/>
          </p:nvPr>
        </p:nvSpPr>
        <p:spPr>
          <a:xfrm>
            <a:off x="635401" y="2424688"/>
            <a:ext cx="7644038" cy="4060912"/>
          </a:xfrm>
          <a:solidFill>
            <a:schemeClr val="tx1">
              <a:lumMod val="95000"/>
            </a:schemeClr>
          </a:solidFill>
        </p:spPr>
        <p:txBody>
          <a:bodyPr lIns="0" tIns="0" rIns="0" bIns="0" rtlCol="0">
            <a:noAutofit/>
          </a:bodyPr>
          <a:lstStyle>
            <a:lvl1pPr marL="0" indent="0">
              <a:buNone/>
              <a:defRPr/>
            </a:lvl1pPr>
          </a:lstStyle>
          <a:p>
            <a:pPr lvl="0"/>
            <a:r>
              <a:rPr lang="en-US" noProof="0"/>
              <a:t>Click icon to add table</a:t>
            </a:r>
          </a:p>
        </p:txBody>
      </p:sp>
      <p:sp>
        <p:nvSpPr>
          <p:cNvPr id="2" name="Slide Number Placeholder 5">
            <a:extLst>
              <a:ext uri="{FF2B5EF4-FFF2-40B4-BE49-F238E27FC236}">
                <a16:creationId xmlns:a16="http://schemas.microsoft.com/office/drawing/2014/main" id="{B7D2A07C-ED6C-F93D-7BA9-DE26F7093116}"/>
              </a:ext>
            </a:extLst>
          </p:cNvPr>
          <p:cNvSpPr>
            <a:spLocks noGrp="1"/>
          </p:cNvSpPr>
          <p:nvPr>
            <p:ph type="sldNum" sz="quarter" idx="12"/>
          </p:nvPr>
        </p:nvSpPr>
        <p:spPr/>
        <p:txBody>
          <a:bodyPr/>
          <a:lstStyle>
            <a:lvl1pPr>
              <a:defRPr/>
            </a:lvl1pPr>
          </a:lstStyle>
          <a:p>
            <a:pPr>
              <a:defRPr/>
            </a:pPr>
            <a:fld id="{C20D60F9-66EF-4BA0-936E-114CC4DBA06F}" type="slidenum">
              <a:rPr lang="en-GB"/>
              <a:pPr>
                <a:defRPr/>
              </a:pPr>
              <a:t>‹#›</a:t>
            </a:fld>
            <a:endParaRPr lang="en-GB"/>
          </a:p>
        </p:txBody>
      </p:sp>
    </p:spTree>
    <p:extLst>
      <p:ext uri="{BB962C8B-B14F-4D97-AF65-F5344CB8AC3E}">
        <p14:creationId xmlns:p14="http://schemas.microsoft.com/office/powerpoint/2010/main" val="3736436706"/>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BLANK WHITE">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200248" y="394211"/>
            <a:ext cx="11791505" cy="6069580"/>
          </a:xfrm>
        </p:spPr>
        <p:txBody>
          <a:bodyPr/>
          <a:lstStyle>
            <a:lvl1pPr marL="0" indent="0">
              <a:buNone/>
              <a:defRPr/>
            </a:lvl1pPr>
          </a:lstStyle>
          <a:p>
            <a:pPr lvl="0"/>
            <a:r>
              <a:rPr lang="en-US"/>
              <a:t>Click to edit Master text styles</a:t>
            </a:r>
          </a:p>
        </p:txBody>
      </p:sp>
      <p:sp>
        <p:nvSpPr>
          <p:cNvPr id="2" name="Slide Number Placeholder 3">
            <a:extLst>
              <a:ext uri="{FF2B5EF4-FFF2-40B4-BE49-F238E27FC236}">
                <a16:creationId xmlns:a16="http://schemas.microsoft.com/office/drawing/2014/main" id="{3A14E1AA-BC72-FE2D-C349-BFADF39D1B96}"/>
              </a:ext>
            </a:extLst>
          </p:cNvPr>
          <p:cNvSpPr>
            <a:spLocks noGrp="1"/>
          </p:cNvSpPr>
          <p:nvPr>
            <p:ph type="sldNum" sz="quarter" idx="14"/>
          </p:nvPr>
        </p:nvSpPr>
        <p:spPr/>
        <p:txBody>
          <a:bodyPr/>
          <a:lstStyle>
            <a:lvl1pPr>
              <a:defRPr/>
            </a:lvl1pPr>
          </a:lstStyle>
          <a:p>
            <a:pPr>
              <a:defRPr/>
            </a:pPr>
            <a:fld id="{A7200E2B-D746-454C-96F7-5E781BD7FC87}" type="slidenum">
              <a:rPr lang="en-GB"/>
              <a:pPr>
                <a:defRPr/>
              </a:pPr>
              <a:t>‹#›</a:t>
            </a:fld>
            <a:endParaRPr lang="en-GB"/>
          </a:p>
        </p:txBody>
      </p:sp>
    </p:spTree>
    <p:extLst>
      <p:ext uri="{BB962C8B-B14F-4D97-AF65-F5344CB8AC3E}">
        <p14:creationId xmlns:p14="http://schemas.microsoft.com/office/powerpoint/2010/main" val="1653976306"/>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BLANK BLACK">
    <p:bg>
      <p:bgPr>
        <a:solidFill>
          <a:schemeClr val="bg1"/>
        </a:solidFill>
        <a:effectLst/>
      </p:bgPr>
    </p:bg>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200248" y="394211"/>
            <a:ext cx="11791505" cy="6069580"/>
          </a:xfrm>
        </p:spPr>
        <p:txBody>
          <a:bodyPr/>
          <a:lstStyle>
            <a:lvl1pPr marL="0" indent="0">
              <a:buNone/>
              <a:defRPr>
                <a:solidFill>
                  <a:schemeClr val="tx1"/>
                </a:solidFill>
              </a:defRPr>
            </a:lvl1pPr>
          </a:lstStyle>
          <a:p>
            <a:pPr lvl="0"/>
            <a:r>
              <a:rPr lang="en-US"/>
              <a:t>Click to edit Master text styles</a:t>
            </a:r>
          </a:p>
        </p:txBody>
      </p:sp>
      <p:sp>
        <p:nvSpPr>
          <p:cNvPr id="2" name="Slide Number Placeholder 3">
            <a:extLst>
              <a:ext uri="{FF2B5EF4-FFF2-40B4-BE49-F238E27FC236}">
                <a16:creationId xmlns:a16="http://schemas.microsoft.com/office/drawing/2014/main" id="{AA1E45A8-F2DC-7AB1-85D3-24BBE6AE3124}"/>
              </a:ext>
            </a:extLst>
          </p:cNvPr>
          <p:cNvSpPr>
            <a:spLocks noGrp="1"/>
          </p:cNvSpPr>
          <p:nvPr>
            <p:ph type="sldNum" sz="quarter" idx="14"/>
          </p:nvPr>
        </p:nvSpPr>
        <p:spPr/>
        <p:txBody>
          <a:bodyPr/>
          <a:lstStyle>
            <a:lvl1pPr>
              <a:defRPr>
                <a:solidFill>
                  <a:schemeClr val="tx1"/>
                </a:solidFill>
              </a:defRPr>
            </a:lvl1pPr>
          </a:lstStyle>
          <a:p>
            <a:pPr>
              <a:defRPr/>
            </a:pPr>
            <a:fld id="{A2F3BEFB-B8E7-44C5-8FD9-DB00F1566D95}" type="slidenum">
              <a:rPr lang="en-GB"/>
              <a:pPr>
                <a:defRPr/>
              </a:pPr>
              <a:t>‹#›</a:t>
            </a:fld>
            <a:endParaRPr lang="en-GB"/>
          </a:p>
        </p:txBody>
      </p:sp>
    </p:spTree>
    <p:extLst>
      <p:ext uri="{BB962C8B-B14F-4D97-AF65-F5344CB8AC3E}">
        <p14:creationId xmlns:p14="http://schemas.microsoft.com/office/powerpoint/2010/main" val="4291229180"/>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CLOSING BLACK">
    <p:bg>
      <p:bgPr>
        <a:solidFill>
          <a:schemeClr val="bg1"/>
        </a:solidFill>
        <a:effectLst/>
      </p:bgPr>
    </p:bg>
    <p:spTree>
      <p:nvGrpSpPr>
        <p:cNvPr id="1" name=""/>
        <p:cNvGrpSpPr/>
        <p:nvPr/>
      </p:nvGrpSpPr>
      <p:grpSpPr>
        <a:xfrm>
          <a:off x="0" y="0"/>
          <a:ext cx="0" cy="0"/>
          <a:chOff x="0" y="0"/>
          <a:chExt cx="0" cy="0"/>
        </a:xfrm>
      </p:grpSpPr>
      <p:pic>
        <p:nvPicPr>
          <p:cNvPr id="2" name="Picture 6" descr="Logo&#10;&#10;Description automatically generated">
            <a:extLst>
              <a:ext uri="{FF2B5EF4-FFF2-40B4-BE49-F238E27FC236}">
                <a16:creationId xmlns:a16="http://schemas.microsoft.com/office/drawing/2014/main" id="{8157786C-8C78-6DF2-D9F3-194E24390401}"/>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251411" y="2316163"/>
            <a:ext cx="3689178" cy="3011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a:extLst>
              <a:ext uri="{FF2B5EF4-FFF2-40B4-BE49-F238E27FC236}">
                <a16:creationId xmlns:a16="http://schemas.microsoft.com/office/drawing/2014/main" id="{BBCE04FA-2339-50D9-03A6-ACD7B0DC2E8E}"/>
              </a:ext>
            </a:extLst>
          </p:cNvPr>
          <p:cNvSpPr txBox="1"/>
          <p:nvPr userDrawn="1"/>
        </p:nvSpPr>
        <p:spPr>
          <a:xfrm>
            <a:off x="4415075" y="1298631"/>
            <a:ext cx="3361850" cy="708207"/>
          </a:xfrm>
          <a:prstGeom prst="rect">
            <a:avLst/>
          </a:prstGeom>
          <a:noFill/>
        </p:spPr>
        <p:txBody>
          <a:bodyPr>
            <a:spAutoFit/>
          </a:bodyPr>
          <a:lstStyle/>
          <a:p>
            <a:pPr algn="ctr" eaLnBrk="1" fontAlgn="auto" hangingPunct="1">
              <a:spcBef>
                <a:spcPts val="0"/>
              </a:spcBef>
              <a:spcAft>
                <a:spcPts val="0"/>
              </a:spcAft>
              <a:defRPr/>
            </a:pPr>
            <a:r>
              <a:rPr lang="en-GB" sz="4002" b="1" kern="0" spc="-69">
                <a:latin typeface="Barlow SemiBold" pitchFamily="2" charset="77"/>
                <a:ea typeface="+mj-ea"/>
                <a:cs typeface="Barlow"/>
              </a:rPr>
              <a:t>shelter.org.uk</a:t>
            </a:r>
            <a:endParaRPr lang="en-US" sz="1092">
              <a:latin typeface="+mn-lt"/>
            </a:endParaRPr>
          </a:p>
        </p:txBody>
      </p:sp>
      <p:sp>
        <p:nvSpPr>
          <p:cNvPr id="4" name="Slide Number Placeholder 4">
            <a:extLst>
              <a:ext uri="{FF2B5EF4-FFF2-40B4-BE49-F238E27FC236}">
                <a16:creationId xmlns:a16="http://schemas.microsoft.com/office/drawing/2014/main" id="{7E568E68-0B1E-324D-254C-FA6782863499}"/>
              </a:ext>
            </a:extLst>
          </p:cNvPr>
          <p:cNvSpPr>
            <a:spLocks noGrp="1"/>
          </p:cNvSpPr>
          <p:nvPr>
            <p:ph type="sldNum" sz="quarter" idx="10"/>
          </p:nvPr>
        </p:nvSpPr>
        <p:spPr/>
        <p:txBody>
          <a:bodyPr/>
          <a:lstStyle>
            <a:lvl1pPr>
              <a:defRPr>
                <a:solidFill>
                  <a:schemeClr val="tx1"/>
                </a:solidFill>
              </a:defRPr>
            </a:lvl1pPr>
          </a:lstStyle>
          <a:p>
            <a:pPr>
              <a:defRPr/>
            </a:pPr>
            <a:fld id="{A8A4A21F-FA97-4561-9ED4-D4D7E11647B6}" type="slidenum">
              <a:rPr lang="en-GB"/>
              <a:pPr>
                <a:defRPr/>
              </a:pPr>
              <a:t>‹#›</a:t>
            </a:fld>
            <a:endParaRPr lang="en-GB"/>
          </a:p>
        </p:txBody>
      </p:sp>
    </p:spTree>
    <p:extLst>
      <p:ext uri="{BB962C8B-B14F-4D97-AF65-F5344CB8AC3E}">
        <p14:creationId xmlns:p14="http://schemas.microsoft.com/office/powerpoint/2010/main" val="3368108757"/>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CLOSING WHITE">
    <p:spTree>
      <p:nvGrpSpPr>
        <p:cNvPr id="1" name=""/>
        <p:cNvGrpSpPr/>
        <p:nvPr/>
      </p:nvGrpSpPr>
      <p:grpSpPr>
        <a:xfrm>
          <a:off x="0" y="0"/>
          <a:ext cx="0" cy="0"/>
          <a:chOff x="0" y="0"/>
          <a:chExt cx="0" cy="0"/>
        </a:xfrm>
      </p:grpSpPr>
      <p:pic>
        <p:nvPicPr>
          <p:cNvPr id="2" name="Picture 6" descr="Logo&#10;&#10;Description automatically generated">
            <a:extLst>
              <a:ext uri="{FF2B5EF4-FFF2-40B4-BE49-F238E27FC236}">
                <a16:creationId xmlns:a16="http://schemas.microsoft.com/office/drawing/2014/main" id="{F09D4A54-9E51-AE54-4775-B64993A9F3F0}"/>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251411" y="2316163"/>
            <a:ext cx="3689178" cy="3011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a:extLst>
              <a:ext uri="{FF2B5EF4-FFF2-40B4-BE49-F238E27FC236}">
                <a16:creationId xmlns:a16="http://schemas.microsoft.com/office/drawing/2014/main" id="{46778E78-AD4E-BC23-6A0F-D3D38F076EC3}"/>
              </a:ext>
            </a:extLst>
          </p:cNvPr>
          <p:cNvSpPr txBox="1"/>
          <p:nvPr userDrawn="1"/>
        </p:nvSpPr>
        <p:spPr>
          <a:xfrm>
            <a:off x="4415075" y="1298631"/>
            <a:ext cx="3361850" cy="708207"/>
          </a:xfrm>
          <a:prstGeom prst="rect">
            <a:avLst/>
          </a:prstGeom>
          <a:noFill/>
        </p:spPr>
        <p:txBody>
          <a:bodyPr>
            <a:spAutoFit/>
          </a:bodyPr>
          <a:lstStyle/>
          <a:p>
            <a:pPr algn="ctr" eaLnBrk="1" fontAlgn="auto" hangingPunct="1">
              <a:spcBef>
                <a:spcPts val="0"/>
              </a:spcBef>
              <a:spcAft>
                <a:spcPts val="0"/>
              </a:spcAft>
              <a:defRPr/>
            </a:pPr>
            <a:r>
              <a:rPr lang="en-GB" sz="4002" b="1" kern="0" spc="-69">
                <a:solidFill>
                  <a:srgbClr val="000000"/>
                </a:solidFill>
                <a:latin typeface="Barlow SemiBold" pitchFamily="2" charset="77"/>
                <a:ea typeface="+mj-ea"/>
                <a:cs typeface="Barlow"/>
              </a:rPr>
              <a:t>shelter.org.uk</a:t>
            </a:r>
            <a:endParaRPr lang="en-US" sz="1092">
              <a:latin typeface="+mn-lt"/>
            </a:endParaRPr>
          </a:p>
        </p:txBody>
      </p:sp>
      <p:sp>
        <p:nvSpPr>
          <p:cNvPr id="4" name="Slide Number Placeholder 4">
            <a:extLst>
              <a:ext uri="{FF2B5EF4-FFF2-40B4-BE49-F238E27FC236}">
                <a16:creationId xmlns:a16="http://schemas.microsoft.com/office/drawing/2014/main" id="{85B48A48-3E4F-B084-5BE3-B2E5E4A047F1}"/>
              </a:ext>
            </a:extLst>
          </p:cNvPr>
          <p:cNvSpPr>
            <a:spLocks noGrp="1"/>
          </p:cNvSpPr>
          <p:nvPr>
            <p:ph type="sldNum" sz="quarter" idx="10"/>
          </p:nvPr>
        </p:nvSpPr>
        <p:spPr/>
        <p:txBody>
          <a:bodyPr/>
          <a:lstStyle>
            <a:lvl1pPr>
              <a:defRPr/>
            </a:lvl1pPr>
          </a:lstStyle>
          <a:p>
            <a:pPr>
              <a:defRPr/>
            </a:pPr>
            <a:fld id="{B9120ADE-2606-40E0-9BDA-76D5FA9B5F0B}" type="slidenum">
              <a:rPr lang="en-GB"/>
              <a:pPr>
                <a:defRPr/>
              </a:pPr>
              <a:t>‹#›</a:t>
            </a:fld>
            <a:endParaRPr lang="en-GB"/>
          </a:p>
        </p:txBody>
      </p:sp>
    </p:spTree>
    <p:extLst>
      <p:ext uri="{BB962C8B-B14F-4D97-AF65-F5344CB8AC3E}">
        <p14:creationId xmlns:p14="http://schemas.microsoft.com/office/powerpoint/2010/main" val="3674954393"/>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MAIN HEADER">
    <p:bg>
      <p:bgPr>
        <a:solidFill>
          <a:schemeClr val="bg1"/>
        </a:solidFill>
        <a:effectLst/>
      </p:bgPr>
    </p:bg>
    <p:spTree>
      <p:nvGrpSpPr>
        <p:cNvPr id="1" name=""/>
        <p:cNvGrpSpPr/>
        <p:nvPr/>
      </p:nvGrpSpPr>
      <p:grpSpPr>
        <a:xfrm>
          <a:off x="0" y="0"/>
          <a:ext cx="0" cy="0"/>
          <a:chOff x="0" y="0"/>
          <a:chExt cx="0" cy="0"/>
        </a:xfrm>
      </p:grpSpPr>
      <p:pic>
        <p:nvPicPr>
          <p:cNvPr id="2" name="Picture 3" descr="Logo&#10;&#10;Description automatically generated">
            <a:extLst>
              <a:ext uri="{FF2B5EF4-FFF2-40B4-BE49-F238E27FC236}">
                <a16:creationId xmlns:a16="http://schemas.microsoft.com/office/drawing/2014/main" id="{48A3800D-FF1F-3F56-5FA9-6BECE3FD404E}"/>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5229544" y="5062637"/>
            <a:ext cx="1731950" cy="14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itle 3"/>
          <p:cNvSpPr>
            <a:spLocks noGrp="1"/>
          </p:cNvSpPr>
          <p:nvPr>
            <p:ph type="title"/>
          </p:nvPr>
        </p:nvSpPr>
        <p:spPr>
          <a:xfrm>
            <a:off x="1402128" y="934342"/>
            <a:ext cx="9387745" cy="3529981"/>
          </a:xfrm>
          <a:prstGeom prst="rect">
            <a:avLst/>
          </a:prstGeom>
        </p:spPr>
        <p:txBody>
          <a:bodyPr/>
          <a:lstStyle>
            <a:lvl1pPr marL="8732" algn="ctr">
              <a:lnSpc>
                <a:spcPts val="9096"/>
              </a:lnSpc>
              <a:spcBef>
                <a:spcPts val="82"/>
              </a:spcBef>
              <a:defRPr sz="11522">
                <a:solidFill>
                  <a:schemeClr val="tx1"/>
                </a:solidFill>
              </a:defRPr>
            </a:lvl1pPr>
          </a:lstStyle>
          <a:p>
            <a:r>
              <a:rPr lang="en-US"/>
              <a:t>Click to edit Master title style</a:t>
            </a:r>
            <a:endParaRPr lang="en-GB"/>
          </a:p>
        </p:txBody>
      </p:sp>
    </p:spTree>
    <p:extLst>
      <p:ext uri="{BB962C8B-B14F-4D97-AF65-F5344CB8AC3E}">
        <p14:creationId xmlns:p14="http://schemas.microsoft.com/office/powerpoint/2010/main" val="297258593"/>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CONTENT NO SUB COPY">
    <p:spTree>
      <p:nvGrpSpPr>
        <p:cNvPr id="1" name=""/>
        <p:cNvGrpSpPr/>
        <p:nvPr/>
      </p:nvGrpSpPr>
      <p:grpSpPr>
        <a:xfrm>
          <a:off x="0" y="0"/>
          <a:ext cx="0" cy="0"/>
          <a:chOff x="0" y="0"/>
          <a:chExt cx="0" cy="0"/>
        </a:xfrm>
      </p:grpSpPr>
      <p:sp>
        <p:nvSpPr>
          <p:cNvPr id="5" name="Title 2"/>
          <p:cNvSpPr>
            <a:spLocks noGrp="1"/>
          </p:cNvSpPr>
          <p:nvPr>
            <p:ph type="title"/>
          </p:nvPr>
        </p:nvSpPr>
        <p:spPr>
          <a:xfrm>
            <a:off x="626577" y="877583"/>
            <a:ext cx="4858060" cy="1102437"/>
          </a:xfrm>
          <a:prstGeom prst="rect">
            <a:avLst/>
          </a:prstGeom>
        </p:spPr>
        <p:txBody>
          <a:bodyPr/>
          <a:lstStyle/>
          <a:p>
            <a:r>
              <a:rPr lang="en-US"/>
              <a:t>Click to edit Master title style</a:t>
            </a:r>
            <a:endParaRPr lang="en-GB"/>
          </a:p>
        </p:txBody>
      </p:sp>
    </p:spTree>
    <p:extLst>
      <p:ext uri="{BB962C8B-B14F-4D97-AF65-F5344CB8AC3E}">
        <p14:creationId xmlns:p14="http://schemas.microsoft.com/office/powerpoint/2010/main" val="3327486033"/>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QUESTIONS">
    <p:bg>
      <p:bgPr>
        <a:solidFill>
          <a:schemeClr val="bg1"/>
        </a:solidFill>
        <a:effectLst/>
      </p:bgPr>
    </p:bg>
    <p:spTree>
      <p:nvGrpSpPr>
        <p:cNvPr id="1" name=""/>
        <p:cNvGrpSpPr/>
        <p:nvPr/>
      </p:nvGrpSpPr>
      <p:grpSpPr>
        <a:xfrm>
          <a:off x="0" y="0"/>
          <a:ext cx="0" cy="0"/>
          <a:chOff x="0" y="0"/>
          <a:chExt cx="0" cy="0"/>
        </a:xfrm>
      </p:grpSpPr>
      <p:sp>
        <p:nvSpPr>
          <p:cNvPr id="2" name="object 3">
            <a:extLst>
              <a:ext uri="{FF2B5EF4-FFF2-40B4-BE49-F238E27FC236}">
                <a16:creationId xmlns:a16="http://schemas.microsoft.com/office/drawing/2014/main" id="{70249B56-A19C-F859-7853-6C78B2034802}"/>
              </a:ext>
            </a:extLst>
          </p:cNvPr>
          <p:cNvSpPr txBox="1"/>
          <p:nvPr userDrawn="1"/>
        </p:nvSpPr>
        <p:spPr>
          <a:xfrm>
            <a:off x="3203000" y="4634252"/>
            <a:ext cx="5786001" cy="545954"/>
          </a:xfrm>
          <a:prstGeom prst="rect">
            <a:avLst/>
          </a:prstGeom>
        </p:spPr>
        <p:txBody>
          <a:bodyPr lIns="0" tIns="9242" rIns="0" bIns="0">
            <a:spAutoFit/>
          </a:bodyPr>
          <a:lstStyle/>
          <a:p>
            <a:pPr marL="7701">
              <a:spcBef>
                <a:spcPts val="73"/>
              </a:spcBef>
              <a:defRPr/>
            </a:pPr>
            <a:r>
              <a:rPr sz="3487" b="1" spc="-33">
                <a:solidFill>
                  <a:srgbClr val="FFFFFF"/>
                </a:solidFill>
                <a:latin typeface="Barlow Condensed"/>
                <a:cs typeface="Barlow Condensed"/>
              </a:rPr>
              <a:t>*BUT</a:t>
            </a:r>
            <a:r>
              <a:rPr sz="3487" b="1" spc="-9">
                <a:solidFill>
                  <a:srgbClr val="FFFFFF"/>
                </a:solidFill>
                <a:latin typeface="Barlow Condensed"/>
                <a:cs typeface="Barlow Condensed"/>
              </a:rPr>
              <a:t> </a:t>
            </a:r>
            <a:r>
              <a:rPr sz="3487" b="1" spc="-76">
                <a:solidFill>
                  <a:srgbClr val="FFFFFF"/>
                </a:solidFill>
                <a:latin typeface="Barlow Condensed"/>
                <a:cs typeface="Barlow Condensed"/>
              </a:rPr>
              <a:t>FIRST,</a:t>
            </a:r>
            <a:r>
              <a:rPr sz="3487" b="1" spc="-6">
                <a:solidFill>
                  <a:srgbClr val="FFFFFF"/>
                </a:solidFill>
                <a:latin typeface="Barlow Condensed"/>
                <a:cs typeface="Barlow Condensed"/>
              </a:rPr>
              <a:t> </a:t>
            </a:r>
            <a:r>
              <a:rPr sz="3487" b="1" spc="-27">
                <a:solidFill>
                  <a:srgbClr val="FFFFFF"/>
                </a:solidFill>
                <a:latin typeface="Barlow Condensed"/>
                <a:cs typeface="Barlow Condensed"/>
              </a:rPr>
              <a:t>ANY</a:t>
            </a:r>
            <a:r>
              <a:rPr sz="3487" b="1" spc="-9">
                <a:solidFill>
                  <a:srgbClr val="FFFFFF"/>
                </a:solidFill>
                <a:latin typeface="Barlow Condensed"/>
                <a:cs typeface="Barlow Condensed"/>
              </a:rPr>
              <a:t> </a:t>
            </a:r>
            <a:r>
              <a:rPr sz="3487" b="1" spc="-45">
                <a:solidFill>
                  <a:srgbClr val="FFFFFF"/>
                </a:solidFill>
                <a:latin typeface="Barlow Condensed"/>
                <a:cs typeface="Barlow Condensed"/>
              </a:rPr>
              <a:t>QUESTIONS?</a:t>
            </a:r>
            <a:endParaRPr sz="3487">
              <a:latin typeface="Barlow Condensed"/>
              <a:cs typeface="Barlow Condensed"/>
            </a:endParaRPr>
          </a:p>
        </p:txBody>
      </p:sp>
      <p:sp>
        <p:nvSpPr>
          <p:cNvPr id="3" name="Text Placeholder 2"/>
          <p:cNvSpPr>
            <a:spLocks noGrp="1"/>
          </p:cNvSpPr>
          <p:nvPr>
            <p:ph type="body" sz="quarter" idx="10"/>
          </p:nvPr>
        </p:nvSpPr>
        <p:spPr>
          <a:xfrm>
            <a:off x="2166247" y="1457649"/>
            <a:ext cx="7859507" cy="3266130"/>
          </a:xfrm>
        </p:spPr>
        <p:txBody>
          <a:bodyPr lIns="0" tIns="0" rIns="0" bIns="0" anchor="ctr">
            <a:noAutofit/>
          </a:bodyPr>
          <a:lstStyle>
            <a:lvl1pPr algn="ctr">
              <a:lnSpc>
                <a:spcPts val="8490"/>
              </a:lnSpc>
              <a:defRPr sz="9975" b="1" i="0">
                <a:solidFill>
                  <a:schemeClr val="tx1"/>
                </a:solidFill>
                <a:latin typeface="+mj-lt"/>
              </a:defRPr>
            </a:lvl1pPr>
            <a:lvl2pPr algn="ctr">
              <a:lnSpc>
                <a:spcPts val="8490"/>
              </a:lnSpc>
              <a:defRPr sz="9975" b="1" i="0">
                <a:solidFill>
                  <a:schemeClr val="tx1"/>
                </a:solidFill>
                <a:latin typeface="+mj-lt"/>
              </a:defRPr>
            </a:lvl2pPr>
            <a:lvl3pPr algn="ctr">
              <a:lnSpc>
                <a:spcPts val="8490"/>
              </a:lnSpc>
              <a:defRPr sz="9975" b="1" i="0">
                <a:solidFill>
                  <a:schemeClr val="tx1"/>
                </a:solidFill>
                <a:latin typeface="+mj-lt"/>
              </a:defRPr>
            </a:lvl3pPr>
            <a:lvl4pPr algn="ctr">
              <a:lnSpc>
                <a:spcPts val="8490"/>
              </a:lnSpc>
              <a:defRPr sz="9975" b="1" i="0">
                <a:solidFill>
                  <a:schemeClr val="tx1"/>
                </a:solidFill>
                <a:latin typeface="+mj-lt"/>
              </a:defRPr>
            </a:lvl4pPr>
            <a:lvl5pPr algn="ctr">
              <a:lnSpc>
                <a:spcPts val="8490"/>
              </a:lnSpc>
              <a:defRPr sz="9975" b="1" i="0">
                <a:solidFill>
                  <a:schemeClr val="tx1"/>
                </a:solidFill>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33567954"/>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CLOSING">
    <p:spTree>
      <p:nvGrpSpPr>
        <p:cNvPr id="1" name=""/>
        <p:cNvGrpSpPr/>
        <p:nvPr/>
      </p:nvGrpSpPr>
      <p:grpSpPr>
        <a:xfrm>
          <a:off x="0" y="0"/>
          <a:ext cx="0" cy="0"/>
          <a:chOff x="0" y="0"/>
          <a:chExt cx="0" cy="0"/>
        </a:xfrm>
      </p:grpSpPr>
      <p:pic>
        <p:nvPicPr>
          <p:cNvPr id="2" name="Picture 3" descr="Logo&#10;&#10;Description automatically generated">
            <a:extLst>
              <a:ext uri="{FF2B5EF4-FFF2-40B4-BE49-F238E27FC236}">
                <a16:creationId xmlns:a16="http://schemas.microsoft.com/office/drawing/2014/main" id="{677EF5CB-5C41-7E22-6313-40056607DB9D}"/>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251411" y="2316163"/>
            <a:ext cx="3689178" cy="3011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a:extLst>
              <a:ext uri="{FF2B5EF4-FFF2-40B4-BE49-F238E27FC236}">
                <a16:creationId xmlns:a16="http://schemas.microsoft.com/office/drawing/2014/main" id="{346442ED-602F-49AB-1C43-CBFE2193C0BF}"/>
              </a:ext>
            </a:extLst>
          </p:cNvPr>
          <p:cNvSpPr txBox="1"/>
          <p:nvPr userDrawn="1"/>
        </p:nvSpPr>
        <p:spPr>
          <a:xfrm>
            <a:off x="4415075" y="1298631"/>
            <a:ext cx="3361850" cy="708207"/>
          </a:xfrm>
          <a:prstGeom prst="rect">
            <a:avLst/>
          </a:prstGeom>
          <a:noFill/>
        </p:spPr>
        <p:txBody>
          <a:bodyPr>
            <a:spAutoFit/>
          </a:bodyPr>
          <a:lstStyle/>
          <a:p>
            <a:pPr algn="ctr" eaLnBrk="1" fontAlgn="auto" hangingPunct="1">
              <a:spcBef>
                <a:spcPts val="0"/>
              </a:spcBef>
              <a:spcAft>
                <a:spcPts val="0"/>
              </a:spcAft>
              <a:defRPr/>
            </a:pPr>
            <a:r>
              <a:rPr lang="en-GB" sz="4002" b="1" kern="0" spc="-69" err="1">
                <a:solidFill>
                  <a:srgbClr val="000000"/>
                </a:solidFill>
                <a:latin typeface="Barlow SemiBold" pitchFamily="2" charset="77"/>
                <a:ea typeface="+mj-ea"/>
                <a:cs typeface="Barlow"/>
              </a:rPr>
              <a:t>shelter.org.uk</a:t>
            </a:r>
            <a:endParaRPr lang="en-US" sz="1092"/>
          </a:p>
        </p:txBody>
      </p:sp>
    </p:spTree>
    <p:extLst>
      <p:ext uri="{BB962C8B-B14F-4D97-AF65-F5344CB8AC3E}">
        <p14:creationId xmlns:p14="http://schemas.microsoft.com/office/powerpoint/2010/main" val="1775637682"/>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ROOF HEADER">
    <p:spTree>
      <p:nvGrpSpPr>
        <p:cNvPr id="1" name=""/>
        <p:cNvGrpSpPr/>
        <p:nvPr/>
      </p:nvGrpSpPr>
      <p:grpSpPr>
        <a:xfrm>
          <a:off x="0" y="0"/>
          <a:ext cx="0" cy="0"/>
          <a:chOff x="0" y="0"/>
          <a:chExt cx="0" cy="0"/>
        </a:xfrm>
      </p:grpSpPr>
      <p:pic>
        <p:nvPicPr>
          <p:cNvPr id="3" name="Picture 3" descr="A picture containing text&#10;&#10;Description automatically generated">
            <a:extLst>
              <a:ext uri="{FF2B5EF4-FFF2-40B4-BE49-F238E27FC236}">
                <a16:creationId xmlns:a16="http://schemas.microsoft.com/office/drawing/2014/main" id="{C4EB6877-F829-6A08-6096-18E06114155C}"/>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4109891" y="351372"/>
            <a:ext cx="3972220" cy="2258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6" descr="A picture containing text, clock, sign&#10;&#10;Description automatically generated">
            <a:extLst>
              <a:ext uri="{FF2B5EF4-FFF2-40B4-BE49-F238E27FC236}">
                <a16:creationId xmlns:a16="http://schemas.microsoft.com/office/drawing/2014/main" id="{7AA5DE42-D0C5-CBB7-374A-9F3539E09A18}"/>
              </a:ext>
            </a:extLst>
          </p:cNvPr>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5162153" y="6021448"/>
            <a:ext cx="1867694" cy="455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2166247" y="2920912"/>
            <a:ext cx="7859507" cy="2187409"/>
          </a:xfrm>
          <a:prstGeom prst="rect">
            <a:avLst/>
          </a:prstGeom>
        </p:spPr>
        <p:txBody>
          <a:bodyPr/>
          <a:lstStyle>
            <a:lvl1pPr marL="8732" algn="ctr">
              <a:lnSpc>
                <a:spcPts val="8490"/>
              </a:lnSpc>
              <a:spcBef>
                <a:spcPts val="85"/>
              </a:spcBef>
              <a:defRPr sz="9975"/>
            </a:lvl1pPr>
          </a:lstStyle>
          <a:p>
            <a:r>
              <a:rPr lang="en-US"/>
              <a:t>Click to edit Master title style</a:t>
            </a:r>
            <a:endParaRPr lang="en-GB"/>
          </a:p>
        </p:txBody>
      </p:sp>
    </p:spTree>
    <p:extLst>
      <p:ext uri="{BB962C8B-B14F-4D97-AF65-F5344CB8AC3E}">
        <p14:creationId xmlns:p14="http://schemas.microsoft.com/office/powerpoint/2010/main" val="1499177735"/>
      </p:ext>
    </p:extLst>
  </p:cSld>
  <p:clrMapOvr>
    <a:overrideClrMapping bg1="lt1" tx1="dk1" bg2="lt2" tx2="dk2" accent1="accent1" accent2="accent2" accent3="accent3" accent4="accent4" accent5="accent5" accent6="accent6" hlink="hlink" folHlink="folHlink"/>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preserve="1" userDrawn="1">
  <p:cSld name="STATISTICS">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9" y="877585"/>
            <a:ext cx="3810009" cy="1102437"/>
          </a:xfrm>
          <a:prstGeom prst="rect">
            <a:avLst/>
          </a:prstGeom>
        </p:spPr>
        <p:txBody>
          <a:bodyPr/>
          <a:lstStyle/>
          <a:p>
            <a:r>
              <a:rPr lang="en-US"/>
              <a:t>Click to edit Master title style</a:t>
            </a:r>
            <a:endParaRPr lang="en-GB"/>
          </a:p>
        </p:txBody>
      </p:sp>
      <p:sp>
        <p:nvSpPr>
          <p:cNvPr id="6" name="Text Placeholder 3">
            <a:extLst>
              <a:ext uri="{FF2B5EF4-FFF2-40B4-BE49-F238E27FC236}">
                <a16:creationId xmlns:a16="http://schemas.microsoft.com/office/drawing/2014/main" id="{72C04BEB-E66F-5740-AB9D-E8A24F94DF63}"/>
              </a:ext>
            </a:extLst>
          </p:cNvPr>
          <p:cNvSpPr>
            <a:spLocks noGrp="1"/>
          </p:cNvSpPr>
          <p:nvPr>
            <p:ph type="body" sz="quarter" idx="10"/>
          </p:nvPr>
        </p:nvSpPr>
        <p:spPr>
          <a:xfrm>
            <a:off x="626579" y="2279098"/>
            <a:ext cx="3810009" cy="3701319"/>
          </a:xfrm>
        </p:spPr>
        <p:txBody>
          <a:bodyPr wrap="square" lIns="0" tIns="0" rIns="0" bIns="0">
            <a:noAutofit/>
          </a:bodyPr>
          <a:lstStyle>
            <a:lvl1pPr marL="162493" indent="-155944" algn="l">
              <a:lnSpc>
                <a:spcPts val="1201"/>
              </a:lnSpc>
              <a:spcBef>
                <a:spcPts val="209"/>
              </a:spcBef>
              <a:buFont typeface="Arial" panose="020B0604020202020204" pitchFamily="34" charset="0"/>
              <a:buChar char="•"/>
              <a:defRPr/>
            </a:lvl1pPr>
          </a:lstStyle>
          <a:p>
            <a:pPr lvl="0"/>
            <a:r>
              <a:rPr lang="en-US"/>
              <a:t>Click to edit Master text styles</a:t>
            </a:r>
          </a:p>
        </p:txBody>
      </p:sp>
      <p:sp>
        <p:nvSpPr>
          <p:cNvPr id="13" name="Text Placeholder 12">
            <a:extLst>
              <a:ext uri="{FF2B5EF4-FFF2-40B4-BE49-F238E27FC236}">
                <a16:creationId xmlns:a16="http://schemas.microsoft.com/office/drawing/2014/main" id="{6E12CF49-75C0-8249-9153-1E21D445E925}"/>
              </a:ext>
            </a:extLst>
          </p:cNvPr>
          <p:cNvSpPr>
            <a:spLocks noGrp="1"/>
          </p:cNvSpPr>
          <p:nvPr>
            <p:ph type="body" sz="quarter" idx="12" hasCustomPrompt="1"/>
          </p:nvPr>
        </p:nvSpPr>
        <p:spPr>
          <a:xfrm>
            <a:off x="4960612" y="2177695"/>
            <a:ext cx="3427315" cy="377992"/>
          </a:xfrm>
        </p:spPr>
        <p:txBody>
          <a:bodyPr lIns="36000" tIns="0" rIns="0" bIns="0">
            <a:noAutofit/>
          </a:bodyPr>
          <a:lstStyle>
            <a:lvl1pPr>
              <a:defRPr sz="1700">
                <a:latin typeface="+mn-lt"/>
              </a:defRPr>
            </a:lvl1pPr>
          </a:lstStyle>
          <a:p>
            <a:pPr lvl="0"/>
            <a:r>
              <a:rPr lang="en-GB"/>
              <a:t>Explanation</a:t>
            </a:r>
            <a:endParaRPr lang="en-US"/>
          </a:p>
        </p:txBody>
      </p:sp>
      <p:sp>
        <p:nvSpPr>
          <p:cNvPr id="3" name="Text Placeholder 2">
            <a:extLst>
              <a:ext uri="{FF2B5EF4-FFF2-40B4-BE49-F238E27FC236}">
                <a16:creationId xmlns:a16="http://schemas.microsoft.com/office/drawing/2014/main" id="{79191503-4CF7-9640-AEFB-A2FBD51B7CB2}"/>
              </a:ext>
            </a:extLst>
          </p:cNvPr>
          <p:cNvSpPr>
            <a:spLocks noGrp="1"/>
          </p:cNvSpPr>
          <p:nvPr>
            <p:ph type="body" sz="quarter" idx="11" hasCustomPrompt="1"/>
          </p:nvPr>
        </p:nvSpPr>
        <p:spPr>
          <a:xfrm>
            <a:off x="4960612" y="1053558"/>
            <a:ext cx="3427315" cy="1327467"/>
          </a:xfrm>
        </p:spPr>
        <p:txBody>
          <a:bodyPr lIns="0" tIns="0" rIns="0" bIns="0" anchor="b" anchorCtr="0">
            <a:noAutofit/>
          </a:bodyPr>
          <a:lstStyle>
            <a:lvl1pPr>
              <a:defRPr sz="7699" b="1" i="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26" name="Text Placeholder 12">
            <a:extLst>
              <a:ext uri="{FF2B5EF4-FFF2-40B4-BE49-F238E27FC236}">
                <a16:creationId xmlns:a16="http://schemas.microsoft.com/office/drawing/2014/main" id="{7B46E1CA-4FEE-D44F-BC3B-55B9AA9A3D6E}"/>
              </a:ext>
            </a:extLst>
          </p:cNvPr>
          <p:cNvSpPr>
            <a:spLocks noGrp="1"/>
          </p:cNvSpPr>
          <p:nvPr>
            <p:ph type="body" sz="quarter" idx="13" hasCustomPrompt="1"/>
          </p:nvPr>
        </p:nvSpPr>
        <p:spPr>
          <a:xfrm>
            <a:off x="4960612" y="3911461"/>
            <a:ext cx="3427315" cy="377992"/>
          </a:xfrm>
        </p:spPr>
        <p:txBody>
          <a:bodyPr lIns="36000" tIns="0" rIns="0" bIns="0">
            <a:noAutofit/>
          </a:bodyPr>
          <a:lstStyle>
            <a:lvl1pPr>
              <a:defRPr sz="1700">
                <a:latin typeface="+mn-lt"/>
              </a:defRPr>
            </a:lvl1pPr>
          </a:lstStyle>
          <a:p>
            <a:pPr lvl="0"/>
            <a:r>
              <a:rPr lang="en-GB"/>
              <a:t>Explanation</a:t>
            </a:r>
            <a:endParaRPr lang="en-US"/>
          </a:p>
        </p:txBody>
      </p:sp>
      <p:sp>
        <p:nvSpPr>
          <p:cNvPr id="27" name="Text Placeholder 2">
            <a:extLst>
              <a:ext uri="{FF2B5EF4-FFF2-40B4-BE49-F238E27FC236}">
                <a16:creationId xmlns:a16="http://schemas.microsoft.com/office/drawing/2014/main" id="{40F5ACB4-B919-484D-AC0A-15701B743661}"/>
              </a:ext>
            </a:extLst>
          </p:cNvPr>
          <p:cNvSpPr>
            <a:spLocks noGrp="1"/>
          </p:cNvSpPr>
          <p:nvPr>
            <p:ph type="body" sz="quarter" idx="14" hasCustomPrompt="1"/>
          </p:nvPr>
        </p:nvSpPr>
        <p:spPr>
          <a:xfrm>
            <a:off x="4960612" y="2756521"/>
            <a:ext cx="3427315" cy="1327467"/>
          </a:xfrm>
        </p:spPr>
        <p:txBody>
          <a:bodyPr lIns="0" tIns="0" rIns="0" bIns="0" anchor="b" anchorCtr="0">
            <a:noAutofit/>
          </a:bodyPr>
          <a:lstStyle>
            <a:lvl1pPr>
              <a:defRPr sz="7699" b="1" i="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28" name="Text Placeholder 12">
            <a:extLst>
              <a:ext uri="{FF2B5EF4-FFF2-40B4-BE49-F238E27FC236}">
                <a16:creationId xmlns:a16="http://schemas.microsoft.com/office/drawing/2014/main" id="{1B0D3CB7-7273-5A4B-A64A-D1D4FF10A661}"/>
              </a:ext>
            </a:extLst>
          </p:cNvPr>
          <p:cNvSpPr>
            <a:spLocks noGrp="1"/>
          </p:cNvSpPr>
          <p:nvPr>
            <p:ph type="body" sz="quarter" idx="15" hasCustomPrompt="1"/>
          </p:nvPr>
        </p:nvSpPr>
        <p:spPr>
          <a:xfrm>
            <a:off x="4960612" y="5613990"/>
            <a:ext cx="3427315" cy="377992"/>
          </a:xfrm>
        </p:spPr>
        <p:txBody>
          <a:bodyPr lIns="36000" tIns="0" rIns="0" bIns="0">
            <a:noAutofit/>
          </a:bodyPr>
          <a:lstStyle>
            <a:lvl1pPr>
              <a:defRPr sz="1700">
                <a:latin typeface="+mn-lt"/>
              </a:defRPr>
            </a:lvl1pPr>
          </a:lstStyle>
          <a:p>
            <a:pPr lvl="0"/>
            <a:r>
              <a:rPr lang="en-GB"/>
              <a:t>Explanation</a:t>
            </a:r>
            <a:endParaRPr lang="en-US"/>
          </a:p>
        </p:txBody>
      </p:sp>
      <p:sp>
        <p:nvSpPr>
          <p:cNvPr id="29" name="Text Placeholder 2">
            <a:extLst>
              <a:ext uri="{FF2B5EF4-FFF2-40B4-BE49-F238E27FC236}">
                <a16:creationId xmlns:a16="http://schemas.microsoft.com/office/drawing/2014/main" id="{26DCCB4C-E600-3548-8F47-D58A94F1A913}"/>
              </a:ext>
            </a:extLst>
          </p:cNvPr>
          <p:cNvSpPr>
            <a:spLocks noGrp="1"/>
          </p:cNvSpPr>
          <p:nvPr>
            <p:ph type="body" sz="quarter" idx="16" hasCustomPrompt="1"/>
          </p:nvPr>
        </p:nvSpPr>
        <p:spPr>
          <a:xfrm>
            <a:off x="4960612" y="4459484"/>
            <a:ext cx="3427315" cy="1327467"/>
          </a:xfrm>
        </p:spPr>
        <p:txBody>
          <a:bodyPr lIns="0" tIns="0" rIns="0" bIns="0" anchor="b" anchorCtr="0">
            <a:noAutofit/>
          </a:bodyPr>
          <a:lstStyle>
            <a:lvl1pPr>
              <a:defRPr sz="7699" b="1" i="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Tree>
    <p:extLst>
      <p:ext uri="{BB962C8B-B14F-4D97-AF65-F5344CB8AC3E}">
        <p14:creationId xmlns:p14="http://schemas.microsoft.com/office/powerpoint/2010/main" val="3816098989"/>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preserve="1" userDrawn="1">
  <p:cSld name="Content">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7" y="877583"/>
            <a:ext cx="4858060" cy="1102437"/>
          </a:xfrm>
          <a:prstGeom prst="rect">
            <a:avLst/>
          </a:prstGeom>
        </p:spPr>
        <p:txBody>
          <a:bodyPr/>
          <a:lstStyle/>
          <a:p>
            <a:r>
              <a:rPr lang="en-US"/>
              <a:t>Click to edit Master title style</a:t>
            </a:r>
            <a:endParaRPr lang="en-GB"/>
          </a:p>
        </p:txBody>
      </p:sp>
      <p:sp>
        <p:nvSpPr>
          <p:cNvPr id="6" name="Text Placeholder 3">
            <a:extLst>
              <a:ext uri="{FF2B5EF4-FFF2-40B4-BE49-F238E27FC236}">
                <a16:creationId xmlns:a16="http://schemas.microsoft.com/office/drawing/2014/main" id="{72C04BEB-E66F-5740-AB9D-E8A24F94DF63}"/>
              </a:ext>
            </a:extLst>
          </p:cNvPr>
          <p:cNvSpPr>
            <a:spLocks noGrp="1"/>
          </p:cNvSpPr>
          <p:nvPr>
            <p:ph type="body" sz="quarter" idx="10"/>
          </p:nvPr>
        </p:nvSpPr>
        <p:spPr>
          <a:xfrm>
            <a:off x="626577" y="2279097"/>
            <a:ext cx="4858060" cy="3701319"/>
          </a:xfrm>
        </p:spPr>
        <p:txBody>
          <a:bodyPr wrap="square" lIns="0" tIns="0" rIns="0" bIns="0">
            <a:noAutofit/>
          </a:bodyPr>
          <a:lstStyle>
            <a:lvl1pPr marL="216667" indent="-207935" algn="l">
              <a:lnSpc>
                <a:spcPts val="1601"/>
              </a:lnSpc>
              <a:spcBef>
                <a:spcPts val="278"/>
              </a:spcBef>
              <a:buFont typeface="Arial" panose="020B0604020202020204" pitchFamily="34" charset="0"/>
              <a:buChar char="•"/>
              <a:defRPr/>
            </a:lvl1pPr>
          </a:lstStyle>
          <a:p>
            <a:pPr lvl="0"/>
            <a:r>
              <a:rPr lang="en-US"/>
              <a:t>Click to edit Master text styles</a:t>
            </a:r>
          </a:p>
        </p:txBody>
      </p:sp>
    </p:spTree>
    <p:extLst>
      <p:ext uri="{BB962C8B-B14F-4D97-AF65-F5344CB8AC3E}">
        <p14:creationId xmlns:p14="http://schemas.microsoft.com/office/powerpoint/2010/main" val="1158327200"/>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TITLE LOGO">
    <p:bg>
      <p:bgPr>
        <a:solidFill>
          <a:schemeClr val="bg1"/>
        </a:solidFill>
        <a:effectLst/>
      </p:bgPr>
    </p:bg>
    <p:spTree>
      <p:nvGrpSpPr>
        <p:cNvPr id="1" name=""/>
        <p:cNvGrpSpPr/>
        <p:nvPr/>
      </p:nvGrpSpPr>
      <p:grpSpPr>
        <a:xfrm>
          <a:off x="0" y="0"/>
          <a:ext cx="0" cy="0"/>
          <a:chOff x="0" y="0"/>
          <a:chExt cx="0" cy="0"/>
        </a:xfrm>
      </p:grpSpPr>
      <p:pic>
        <p:nvPicPr>
          <p:cNvPr id="3" name="Picture 2" descr="Logo&#10;&#10;Description automatically generated">
            <a:extLst>
              <a:ext uri="{FF2B5EF4-FFF2-40B4-BE49-F238E27FC236}">
                <a16:creationId xmlns:a16="http://schemas.microsoft.com/office/drawing/2014/main" id="{C8BCAD86-4307-4655-AD19-B3D5AEFAA39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5229301" y="5062848"/>
            <a:ext cx="1732163" cy="1413787"/>
          </a:xfrm>
          <a:prstGeom prst="rect">
            <a:avLst/>
          </a:prstGeom>
        </p:spPr>
      </p:pic>
      <p:sp>
        <p:nvSpPr>
          <p:cNvPr id="4" name="Title 3">
            <a:extLst>
              <a:ext uri="{FF2B5EF4-FFF2-40B4-BE49-F238E27FC236}">
                <a16:creationId xmlns:a16="http://schemas.microsoft.com/office/drawing/2014/main" id="{94258C89-37E7-481B-8244-D64332601FDF}"/>
              </a:ext>
            </a:extLst>
          </p:cNvPr>
          <p:cNvSpPr>
            <a:spLocks noGrp="1"/>
          </p:cNvSpPr>
          <p:nvPr>
            <p:ph type="title" hasCustomPrompt="1"/>
          </p:nvPr>
        </p:nvSpPr>
        <p:spPr>
          <a:xfrm>
            <a:off x="1402128" y="934342"/>
            <a:ext cx="9387745" cy="3529981"/>
          </a:xfrm>
          <a:prstGeom prst="rect">
            <a:avLst/>
          </a:prstGeom>
        </p:spPr>
        <p:txBody>
          <a:bodyPr/>
          <a:lstStyle>
            <a:lvl1pPr marL="8732" algn="ctr">
              <a:lnSpc>
                <a:spcPts val="9096"/>
              </a:lnSpc>
              <a:spcBef>
                <a:spcPts val="82"/>
              </a:spcBef>
              <a:defRPr sz="11522" baseline="0">
                <a:solidFill>
                  <a:schemeClr val="tx1"/>
                </a:solidFill>
              </a:defRPr>
            </a:lvl1pPr>
          </a:lstStyle>
          <a:p>
            <a:r>
              <a:rPr lang="en-US"/>
              <a:t>Click to edit your own </a:t>
            </a:r>
            <a:br>
              <a:rPr lang="en-US"/>
            </a:br>
            <a:r>
              <a:rPr lang="en-US"/>
              <a:t>title text</a:t>
            </a:r>
            <a:endParaRPr lang="en-GB"/>
          </a:p>
        </p:txBody>
      </p:sp>
    </p:spTree>
    <p:extLst>
      <p:ext uri="{BB962C8B-B14F-4D97-AF65-F5344CB8AC3E}">
        <p14:creationId xmlns:p14="http://schemas.microsoft.com/office/powerpoint/2010/main" val="1992031859"/>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TITLE ROOF">
    <p:bg>
      <p:bgPr>
        <a:solidFill>
          <a:schemeClr val="tx1"/>
        </a:solidFill>
        <a:effectLst/>
      </p:bgPr>
    </p:bg>
    <p:spTree>
      <p:nvGrpSpPr>
        <p:cNvPr id="1" name=""/>
        <p:cNvGrpSpPr/>
        <p:nvPr/>
      </p:nvGrpSpPr>
      <p:grpSpPr>
        <a:xfrm>
          <a:off x="0" y="0"/>
          <a:ext cx="0" cy="0"/>
          <a:chOff x="0" y="0"/>
          <a:chExt cx="0" cy="0"/>
        </a:xfrm>
      </p:grpSpPr>
      <p:pic>
        <p:nvPicPr>
          <p:cNvPr id="6" name="Picture 5" descr="A picture containing text&#10;&#10;Description automatically generated">
            <a:extLst>
              <a:ext uri="{FF2B5EF4-FFF2-40B4-BE49-F238E27FC236}">
                <a16:creationId xmlns:a16="http://schemas.microsoft.com/office/drawing/2014/main" id="{A98B0B4D-C169-4B4D-8616-19553ADD64DF}"/>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4109653" y="351096"/>
            <a:ext cx="3972695" cy="2258825"/>
          </a:xfrm>
          <a:prstGeom prst="rect">
            <a:avLst/>
          </a:prstGeom>
        </p:spPr>
      </p:pic>
      <p:pic>
        <p:nvPicPr>
          <p:cNvPr id="7" name="Picture 6" descr="A picture containing text, clock, sign&#10;&#10;Description automatically generated">
            <a:extLst>
              <a:ext uri="{FF2B5EF4-FFF2-40B4-BE49-F238E27FC236}">
                <a16:creationId xmlns:a16="http://schemas.microsoft.com/office/drawing/2014/main" id="{A6C7E88A-9530-4A61-9B7E-3F90DC209466}"/>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5161779" y="6021117"/>
            <a:ext cx="1868443" cy="455525"/>
          </a:xfrm>
          <a:prstGeom prst="rect">
            <a:avLst/>
          </a:prstGeom>
        </p:spPr>
      </p:pic>
      <p:sp>
        <p:nvSpPr>
          <p:cNvPr id="2" name="Title 1">
            <a:extLst>
              <a:ext uri="{FF2B5EF4-FFF2-40B4-BE49-F238E27FC236}">
                <a16:creationId xmlns:a16="http://schemas.microsoft.com/office/drawing/2014/main" id="{51946FB2-74FC-4352-A42A-AAB4A9D8E55E}"/>
              </a:ext>
            </a:extLst>
          </p:cNvPr>
          <p:cNvSpPr>
            <a:spLocks noGrp="1"/>
          </p:cNvSpPr>
          <p:nvPr>
            <p:ph type="title" hasCustomPrompt="1"/>
          </p:nvPr>
        </p:nvSpPr>
        <p:spPr>
          <a:xfrm>
            <a:off x="2132773" y="2905012"/>
            <a:ext cx="7926454" cy="2187409"/>
          </a:xfrm>
          <a:prstGeom prst="rect">
            <a:avLst/>
          </a:prstGeom>
        </p:spPr>
        <p:txBody>
          <a:bodyPr>
            <a:noAutofit/>
          </a:bodyPr>
          <a:lstStyle>
            <a:lvl1pPr marL="8732" algn="ctr">
              <a:lnSpc>
                <a:spcPts val="11522"/>
              </a:lnSpc>
              <a:spcBef>
                <a:spcPts val="85"/>
              </a:spcBef>
              <a:defRPr sz="11522" baseline="0"/>
            </a:lvl1pPr>
          </a:lstStyle>
          <a:p>
            <a:r>
              <a:rPr lang="en-US"/>
              <a:t>Click to edit title text</a:t>
            </a:r>
            <a:endParaRPr lang="en-GB"/>
          </a:p>
        </p:txBody>
      </p:sp>
    </p:spTree>
    <p:extLst>
      <p:ext uri="{BB962C8B-B14F-4D97-AF65-F5344CB8AC3E}">
        <p14:creationId xmlns:p14="http://schemas.microsoft.com/office/powerpoint/2010/main" val="2647292158"/>
      </p:ext>
    </p:extLst>
  </p:cSld>
  <p:clrMapOvr>
    <a:overrideClrMapping bg1="lt1" tx1="dk1" bg2="lt2" tx2="dk2" accent1="accent1" accent2="accent2" accent3="accent3" accent4="accent4" accent5="accent5" accent6="accent6" hlink="hlink" folHlink="folHlink"/>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TITLE UNDERLINE WHIT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18A69E-EFB8-447F-AADC-F20B8F461E98}"/>
              </a:ext>
            </a:extLst>
          </p:cNvPr>
          <p:cNvSpPr>
            <a:spLocks noGrp="1"/>
          </p:cNvSpPr>
          <p:nvPr>
            <p:ph type="title" hasCustomPrompt="1"/>
          </p:nvPr>
        </p:nvSpPr>
        <p:spPr>
          <a:xfrm>
            <a:off x="626577" y="1126450"/>
            <a:ext cx="7958543" cy="2403531"/>
          </a:xfrm>
          <a:prstGeom prst="rect">
            <a:avLst/>
          </a:prstGeom>
        </p:spPr>
        <p:txBody>
          <a:bodyPr>
            <a:noAutofit/>
          </a:bodyPr>
          <a:lstStyle>
            <a:lvl1pPr marL="8732">
              <a:lnSpc>
                <a:spcPts val="8975"/>
              </a:lnSpc>
              <a:spcBef>
                <a:spcPts val="0"/>
              </a:spcBef>
              <a:defRPr sz="8975" baseline="0"/>
            </a:lvl1pPr>
          </a:lstStyle>
          <a:p>
            <a:r>
              <a:rPr lang="en-GB"/>
              <a:t>Click to Edit Your own TITLE </a:t>
            </a:r>
          </a:p>
        </p:txBody>
      </p:sp>
      <p:sp>
        <p:nvSpPr>
          <p:cNvPr id="5" name="object 40">
            <a:extLst>
              <a:ext uri="{FF2B5EF4-FFF2-40B4-BE49-F238E27FC236}">
                <a16:creationId xmlns:a16="http://schemas.microsoft.com/office/drawing/2014/main" id="{6C989DA8-DFB4-45CA-A804-6982F5C3BF3B}"/>
              </a:ext>
            </a:extLst>
          </p:cNvPr>
          <p:cNvSpPr/>
          <p:nvPr userDrawn="1"/>
        </p:nvSpPr>
        <p:spPr>
          <a:xfrm>
            <a:off x="627297" y="3429000"/>
            <a:ext cx="8984655" cy="704737"/>
          </a:xfrm>
          <a:custGeom>
            <a:avLst/>
            <a:gdLst/>
            <a:ahLst/>
            <a:cxnLst/>
            <a:rect l="l" t="t" r="r" b="b"/>
            <a:pathLst>
              <a:path w="2723515" h="306704">
                <a:moveTo>
                  <a:pt x="79260" y="290195"/>
                </a:moveTo>
                <a:lnTo>
                  <a:pt x="78740" y="289433"/>
                </a:lnTo>
                <a:lnTo>
                  <a:pt x="76098" y="287985"/>
                </a:lnTo>
                <a:lnTo>
                  <a:pt x="73812" y="287350"/>
                </a:lnTo>
                <a:lnTo>
                  <a:pt x="62204" y="287197"/>
                </a:lnTo>
                <a:lnTo>
                  <a:pt x="55537" y="287528"/>
                </a:lnTo>
                <a:lnTo>
                  <a:pt x="55816" y="287528"/>
                </a:lnTo>
                <a:lnTo>
                  <a:pt x="54000" y="287578"/>
                </a:lnTo>
                <a:lnTo>
                  <a:pt x="39408" y="287096"/>
                </a:lnTo>
                <a:lnTo>
                  <a:pt x="36893" y="286092"/>
                </a:lnTo>
                <a:lnTo>
                  <a:pt x="36017" y="285902"/>
                </a:lnTo>
                <a:lnTo>
                  <a:pt x="27178" y="285750"/>
                </a:lnTo>
                <a:lnTo>
                  <a:pt x="25742" y="285356"/>
                </a:lnTo>
                <a:lnTo>
                  <a:pt x="23660" y="284060"/>
                </a:lnTo>
                <a:lnTo>
                  <a:pt x="22771" y="283895"/>
                </a:lnTo>
                <a:lnTo>
                  <a:pt x="17449" y="283641"/>
                </a:lnTo>
                <a:lnTo>
                  <a:pt x="17030" y="283324"/>
                </a:lnTo>
                <a:lnTo>
                  <a:pt x="17297" y="282740"/>
                </a:lnTo>
                <a:lnTo>
                  <a:pt x="17614" y="282536"/>
                </a:lnTo>
                <a:lnTo>
                  <a:pt x="18465" y="282333"/>
                </a:lnTo>
                <a:lnTo>
                  <a:pt x="19088" y="282346"/>
                </a:lnTo>
                <a:lnTo>
                  <a:pt x="20370" y="282003"/>
                </a:lnTo>
                <a:lnTo>
                  <a:pt x="11239" y="280162"/>
                </a:lnTo>
                <a:lnTo>
                  <a:pt x="6121" y="280987"/>
                </a:lnTo>
                <a:lnTo>
                  <a:pt x="5410" y="281533"/>
                </a:lnTo>
                <a:lnTo>
                  <a:pt x="3200" y="285889"/>
                </a:lnTo>
                <a:lnTo>
                  <a:pt x="3619" y="286867"/>
                </a:lnTo>
                <a:lnTo>
                  <a:pt x="5334" y="288671"/>
                </a:lnTo>
                <a:lnTo>
                  <a:pt x="6311" y="289255"/>
                </a:lnTo>
                <a:lnTo>
                  <a:pt x="9080" y="289560"/>
                </a:lnTo>
                <a:lnTo>
                  <a:pt x="10655" y="289369"/>
                </a:lnTo>
                <a:lnTo>
                  <a:pt x="13462" y="290626"/>
                </a:lnTo>
                <a:lnTo>
                  <a:pt x="14909" y="290906"/>
                </a:lnTo>
                <a:lnTo>
                  <a:pt x="49009" y="291147"/>
                </a:lnTo>
                <a:lnTo>
                  <a:pt x="50368" y="290563"/>
                </a:lnTo>
                <a:lnTo>
                  <a:pt x="52158" y="289382"/>
                </a:lnTo>
                <a:lnTo>
                  <a:pt x="55143" y="289229"/>
                </a:lnTo>
                <a:lnTo>
                  <a:pt x="57899" y="288886"/>
                </a:lnTo>
                <a:lnTo>
                  <a:pt x="60426" y="290283"/>
                </a:lnTo>
                <a:lnTo>
                  <a:pt x="61544" y="290753"/>
                </a:lnTo>
                <a:lnTo>
                  <a:pt x="72440" y="291439"/>
                </a:lnTo>
                <a:lnTo>
                  <a:pt x="77584" y="290995"/>
                </a:lnTo>
                <a:lnTo>
                  <a:pt x="78778" y="290753"/>
                </a:lnTo>
                <a:lnTo>
                  <a:pt x="79260" y="290195"/>
                </a:lnTo>
                <a:close/>
              </a:path>
              <a:path w="2723515" h="306704">
                <a:moveTo>
                  <a:pt x="230212" y="287147"/>
                </a:moveTo>
                <a:lnTo>
                  <a:pt x="228777" y="286067"/>
                </a:lnTo>
                <a:lnTo>
                  <a:pt x="227342" y="285788"/>
                </a:lnTo>
                <a:lnTo>
                  <a:pt x="199123" y="285648"/>
                </a:lnTo>
                <a:lnTo>
                  <a:pt x="174879" y="285648"/>
                </a:lnTo>
                <a:lnTo>
                  <a:pt x="167500" y="285877"/>
                </a:lnTo>
                <a:lnTo>
                  <a:pt x="167055" y="286308"/>
                </a:lnTo>
                <a:lnTo>
                  <a:pt x="167170" y="286969"/>
                </a:lnTo>
                <a:lnTo>
                  <a:pt x="167436" y="287235"/>
                </a:lnTo>
                <a:lnTo>
                  <a:pt x="171208" y="289115"/>
                </a:lnTo>
                <a:lnTo>
                  <a:pt x="174193" y="289153"/>
                </a:lnTo>
                <a:lnTo>
                  <a:pt x="179603" y="289001"/>
                </a:lnTo>
                <a:lnTo>
                  <a:pt x="180162" y="288658"/>
                </a:lnTo>
                <a:lnTo>
                  <a:pt x="183324" y="287235"/>
                </a:lnTo>
                <a:lnTo>
                  <a:pt x="185940" y="287121"/>
                </a:lnTo>
                <a:lnTo>
                  <a:pt x="189318" y="288912"/>
                </a:lnTo>
                <a:lnTo>
                  <a:pt x="190182" y="289153"/>
                </a:lnTo>
                <a:lnTo>
                  <a:pt x="217754" y="289280"/>
                </a:lnTo>
                <a:lnTo>
                  <a:pt x="219887" y="289445"/>
                </a:lnTo>
                <a:lnTo>
                  <a:pt x="222643" y="290817"/>
                </a:lnTo>
                <a:lnTo>
                  <a:pt x="223570" y="290804"/>
                </a:lnTo>
                <a:lnTo>
                  <a:pt x="226402" y="291007"/>
                </a:lnTo>
                <a:lnTo>
                  <a:pt x="228028" y="290461"/>
                </a:lnTo>
                <a:lnTo>
                  <a:pt x="229844" y="288620"/>
                </a:lnTo>
                <a:lnTo>
                  <a:pt x="230212" y="287147"/>
                </a:lnTo>
                <a:close/>
              </a:path>
              <a:path w="2723515" h="306704">
                <a:moveTo>
                  <a:pt x="262293" y="288302"/>
                </a:moveTo>
                <a:lnTo>
                  <a:pt x="261810" y="287705"/>
                </a:lnTo>
                <a:lnTo>
                  <a:pt x="257060" y="287197"/>
                </a:lnTo>
                <a:lnTo>
                  <a:pt x="252526" y="287566"/>
                </a:lnTo>
                <a:lnTo>
                  <a:pt x="247129" y="287223"/>
                </a:lnTo>
                <a:lnTo>
                  <a:pt x="246214" y="287235"/>
                </a:lnTo>
                <a:lnTo>
                  <a:pt x="244386" y="287185"/>
                </a:lnTo>
                <a:lnTo>
                  <a:pt x="243547" y="286829"/>
                </a:lnTo>
                <a:lnTo>
                  <a:pt x="241566" y="285775"/>
                </a:lnTo>
                <a:lnTo>
                  <a:pt x="240449" y="286029"/>
                </a:lnTo>
                <a:lnTo>
                  <a:pt x="238239" y="287223"/>
                </a:lnTo>
                <a:lnTo>
                  <a:pt x="237159" y="287223"/>
                </a:lnTo>
                <a:lnTo>
                  <a:pt x="234772" y="286296"/>
                </a:lnTo>
                <a:lnTo>
                  <a:pt x="234264" y="286600"/>
                </a:lnTo>
                <a:lnTo>
                  <a:pt x="234099" y="288251"/>
                </a:lnTo>
                <a:lnTo>
                  <a:pt x="234353" y="288696"/>
                </a:lnTo>
                <a:lnTo>
                  <a:pt x="235635" y="289013"/>
                </a:lnTo>
                <a:lnTo>
                  <a:pt x="236220" y="289204"/>
                </a:lnTo>
                <a:lnTo>
                  <a:pt x="248259" y="289407"/>
                </a:lnTo>
                <a:lnTo>
                  <a:pt x="261467" y="289128"/>
                </a:lnTo>
                <a:lnTo>
                  <a:pt x="262102" y="288607"/>
                </a:lnTo>
                <a:lnTo>
                  <a:pt x="262293" y="288302"/>
                </a:lnTo>
                <a:close/>
              </a:path>
              <a:path w="2723515" h="306704">
                <a:moveTo>
                  <a:pt x="299605" y="291630"/>
                </a:moveTo>
                <a:lnTo>
                  <a:pt x="299339" y="289801"/>
                </a:lnTo>
                <a:lnTo>
                  <a:pt x="298627" y="289204"/>
                </a:lnTo>
                <a:lnTo>
                  <a:pt x="293979" y="289166"/>
                </a:lnTo>
                <a:lnTo>
                  <a:pt x="290309" y="289039"/>
                </a:lnTo>
                <a:lnTo>
                  <a:pt x="284111" y="289242"/>
                </a:lnTo>
                <a:lnTo>
                  <a:pt x="281825" y="288975"/>
                </a:lnTo>
                <a:lnTo>
                  <a:pt x="279831" y="286867"/>
                </a:lnTo>
                <a:lnTo>
                  <a:pt x="278282" y="285851"/>
                </a:lnTo>
                <a:lnTo>
                  <a:pt x="277114" y="285623"/>
                </a:lnTo>
                <a:lnTo>
                  <a:pt x="275856" y="285648"/>
                </a:lnTo>
                <a:lnTo>
                  <a:pt x="274650" y="285737"/>
                </a:lnTo>
                <a:lnTo>
                  <a:pt x="273469" y="285991"/>
                </a:lnTo>
                <a:lnTo>
                  <a:pt x="272973" y="286346"/>
                </a:lnTo>
                <a:lnTo>
                  <a:pt x="272288" y="287388"/>
                </a:lnTo>
                <a:lnTo>
                  <a:pt x="272592" y="288798"/>
                </a:lnTo>
                <a:lnTo>
                  <a:pt x="274307" y="290118"/>
                </a:lnTo>
                <a:lnTo>
                  <a:pt x="275590" y="290880"/>
                </a:lnTo>
                <a:lnTo>
                  <a:pt x="277202" y="290918"/>
                </a:lnTo>
                <a:lnTo>
                  <a:pt x="293966" y="291007"/>
                </a:lnTo>
                <a:lnTo>
                  <a:pt x="295148" y="291287"/>
                </a:lnTo>
                <a:lnTo>
                  <a:pt x="296786" y="292163"/>
                </a:lnTo>
                <a:lnTo>
                  <a:pt x="297332" y="292277"/>
                </a:lnTo>
                <a:lnTo>
                  <a:pt x="298907" y="292315"/>
                </a:lnTo>
                <a:lnTo>
                  <a:pt x="299605" y="291630"/>
                </a:lnTo>
                <a:close/>
              </a:path>
              <a:path w="2723515" h="306704">
                <a:moveTo>
                  <a:pt x="306997" y="291909"/>
                </a:moveTo>
                <a:lnTo>
                  <a:pt x="306882" y="290918"/>
                </a:lnTo>
                <a:lnTo>
                  <a:pt x="306870" y="290372"/>
                </a:lnTo>
                <a:lnTo>
                  <a:pt x="306603" y="289852"/>
                </a:lnTo>
                <a:lnTo>
                  <a:pt x="305257" y="289293"/>
                </a:lnTo>
                <a:lnTo>
                  <a:pt x="304139" y="289864"/>
                </a:lnTo>
                <a:lnTo>
                  <a:pt x="303669" y="291477"/>
                </a:lnTo>
                <a:lnTo>
                  <a:pt x="304177" y="292125"/>
                </a:lnTo>
                <a:lnTo>
                  <a:pt x="305257" y="292303"/>
                </a:lnTo>
                <a:lnTo>
                  <a:pt x="306336" y="292468"/>
                </a:lnTo>
                <a:lnTo>
                  <a:pt x="306997" y="291909"/>
                </a:lnTo>
                <a:close/>
              </a:path>
              <a:path w="2723515" h="306704">
                <a:moveTo>
                  <a:pt x="692696" y="6235"/>
                </a:moveTo>
                <a:lnTo>
                  <a:pt x="692353" y="5638"/>
                </a:lnTo>
                <a:lnTo>
                  <a:pt x="692061" y="5486"/>
                </a:lnTo>
                <a:lnTo>
                  <a:pt x="691819" y="5435"/>
                </a:lnTo>
                <a:lnTo>
                  <a:pt x="691261" y="5295"/>
                </a:lnTo>
                <a:lnTo>
                  <a:pt x="690740" y="5499"/>
                </a:lnTo>
                <a:lnTo>
                  <a:pt x="690435" y="6007"/>
                </a:lnTo>
                <a:lnTo>
                  <a:pt x="690740" y="6438"/>
                </a:lnTo>
                <a:lnTo>
                  <a:pt x="690968" y="6565"/>
                </a:lnTo>
                <a:lnTo>
                  <a:pt x="691172" y="6667"/>
                </a:lnTo>
                <a:lnTo>
                  <a:pt x="691476" y="6718"/>
                </a:lnTo>
                <a:lnTo>
                  <a:pt x="692404" y="6565"/>
                </a:lnTo>
                <a:lnTo>
                  <a:pt x="692696" y="6235"/>
                </a:lnTo>
                <a:close/>
              </a:path>
              <a:path w="2723515" h="306704">
                <a:moveTo>
                  <a:pt x="831672" y="4356"/>
                </a:moveTo>
                <a:lnTo>
                  <a:pt x="831291" y="3797"/>
                </a:lnTo>
                <a:lnTo>
                  <a:pt x="830999" y="3556"/>
                </a:lnTo>
                <a:lnTo>
                  <a:pt x="829881" y="3479"/>
                </a:lnTo>
                <a:lnTo>
                  <a:pt x="829005" y="3517"/>
                </a:lnTo>
                <a:lnTo>
                  <a:pt x="828128" y="3517"/>
                </a:lnTo>
                <a:lnTo>
                  <a:pt x="828128" y="3390"/>
                </a:lnTo>
                <a:lnTo>
                  <a:pt x="825792" y="3378"/>
                </a:lnTo>
                <a:lnTo>
                  <a:pt x="824344" y="3403"/>
                </a:lnTo>
                <a:lnTo>
                  <a:pt x="824052" y="3429"/>
                </a:lnTo>
                <a:lnTo>
                  <a:pt x="823201" y="3606"/>
                </a:lnTo>
                <a:lnTo>
                  <a:pt x="822731" y="3898"/>
                </a:lnTo>
                <a:lnTo>
                  <a:pt x="822325" y="4318"/>
                </a:lnTo>
                <a:lnTo>
                  <a:pt x="822731" y="4775"/>
                </a:lnTo>
                <a:lnTo>
                  <a:pt x="823214" y="5156"/>
                </a:lnTo>
                <a:lnTo>
                  <a:pt x="826084" y="5156"/>
                </a:lnTo>
                <a:lnTo>
                  <a:pt x="830757" y="5067"/>
                </a:lnTo>
                <a:lnTo>
                  <a:pt x="831392" y="4737"/>
                </a:lnTo>
                <a:lnTo>
                  <a:pt x="831672" y="4356"/>
                </a:lnTo>
                <a:close/>
              </a:path>
              <a:path w="2723515" h="306704">
                <a:moveTo>
                  <a:pt x="844575" y="4432"/>
                </a:moveTo>
                <a:lnTo>
                  <a:pt x="844143" y="3860"/>
                </a:lnTo>
                <a:lnTo>
                  <a:pt x="843876" y="3606"/>
                </a:lnTo>
                <a:lnTo>
                  <a:pt x="842213" y="3467"/>
                </a:lnTo>
                <a:lnTo>
                  <a:pt x="840752" y="3086"/>
                </a:lnTo>
                <a:lnTo>
                  <a:pt x="839139" y="3898"/>
                </a:lnTo>
                <a:lnTo>
                  <a:pt x="838936" y="4140"/>
                </a:lnTo>
                <a:lnTo>
                  <a:pt x="838720" y="4318"/>
                </a:lnTo>
                <a:lnTo>
                  <a:pt x="838936" y="4508"/>
                </a:lnTo>
                <a:lnTo>
                  <a:pt x="839127" y="4737"/>
                </a:lnTo>
                <a:lnTo>
                  <a:pt x="840155" y="5283"/>
                </a:lnTo>
                <a:lnTo>
                  <a:pt x="841006" y="5334"/>
                </a:lnTo>
                <a:lnTo>
                  <a:pt x="841349" y="5295"/>
                </a:lnTo>
                <a:lnTo>
                  <a:pt x="842467" y="5194"/>
                </a:lnTo>
                <a:lnTo>
                  <a:pt x="843076" y="5232"/>
                </a:lnTo>
                <a:lnTo>
                  <a:pt x="844334" y="4851"/>
                </a:lnTo>
                <a:lnTo>
                  <a:pt x="844575" y="4432"/>
                </a:lnTo>
                <a:close/>
              </a:path>
              <a:path w="2723515" h="306704">
                <a:moveTo>
                  <a:pt x="934288" y="2933"/>
                </a:moveTo>
                <a:lnTo>
                  <a:pt x="934161" y="2286"/>
                </a:lnTo>
                <a:lnTo>
                  <a:pt x="933831" y="2082"/>
                </a:lnTo>
                <a:lnTo>
                  <a:pt x="933589" y="2006"/>
                </a:lnTo>
                <a:lnTo>
                  <a:pt x="933335" y="1917"/>
                </a:lnTo>
                <a:lnTo>
                  <a:pt x="932992" y="1879"/>
                </a:lnTo>
                <a:lnTo>
                  <a:pt x="931989" y="2273"/>
                </a:lnTo>
                <a:lnTo>
                  <a:pt x="931900" y="2679"/>
                </a:lnTo>
                <a:lnTo>
                  <a:pt x="932459" y="3035"/>
                </a:lnTo>
                <a:lnTo>
                  <a:pt x="932675" y="3162"/>
                </a:lnTo>
                <a:lnTo>
                  <a:pt x="932967" y="3225"/>
                </a:lnTo>
                <a:lnTo>
                  <a:pt x="933221" y="3225"/>
                </a:lnTo>
                <a:lnTo>
                  <a:pt x="933907" y="3213"/>
                </a:lnTo>
                <a:lnTo>
                  <a:pt x="934288" y="2933"/>
                </a:lnTo>
                <a:close/>
              </a:path>
              <a:path w="2723515" h="306704">
                <a:moveTo>
                  <a:pt x="939787" y="2336"/>
                </a:moveTo>
                <a:lnTo>
                  <a:pt x="939444" y="2057"/>
                </a:lnTo>
                <a:lnTo>
                  <a:pt x="938796" y="1993"/>
                </a:lnTo>
                <a:lnTo>
                  <a:pt x="938555" y="2057"/>
                </a:lnTo>
                <a:lnTo>
                  <a:pt x="938263" y="2057"/>
                </a:lnTo>
                <a:lnTo>
                  <a:pt x="938072" y="2184"/>
                </a:lnTo>
                <a:lnTo>
                  <a:pt x="937895" y="2286"/>
                </a:lnTo>
                <a:lnTo>
                  <a:pt x="937653" y="2590"/>
                </a:lnTo>
                <a:lnTo>
                  <a:pt x="937958" y="3251"/>
                </a:lnTo>
                <a:lnTo>
                  <a:pt x="938466" y="3429"/>
                </a:lnTo>
                <a:lnTo>
                  <a:pt x="939063" y="3200"/>
                </a:lnTo>
                <a:lnTo>
                  <a:pt x="939292" y="3124"/>
                </a:lnTo>
                <a:lnTo>
                  <a:pt x="939596" y="2946"/>
                </a:lnTo>
                <a:lnTo>
                  <a:pt x="939647" y="2768"/>
                </a:lnTo>
                <a:lnTo>
                  <a:pt x="939787" y="2336"/>
                </a:lnTo>
                <a:close/>
              </a:path>
              <a:path w="2723515" h="306704">
                <a:moveTo>
                  <a:pt x="992936" y="2578"/>
                </a:moveTo>
                <a:lnTo>
                  <a:pt x="992720" y="2400"/>
                </a:lnTo>
                <a:lnTo>
                  <a:pt x="992543" y="2159"/>
                </a:lnTo>
                <a:lnTo>
                  <a:pt x="990917" y="1397"/>
                </a:lnTo>
                <a:lnTo>
                  <a:pt x="989457" y="1714"/>
                </a:lnTo>
                <a:lnTo>
                  <a:pt x="987336" y="1955"/>
                </a:lnTo>
                <a:lnTo>
                  <a:pt x="987082" y="2489"/>
                </a:lnTo>
                <a:lnTo>
                  <a:pt x="987336" y="2832"/>
                </a:lnTo>
                <a:lnTo>
                  <a:pt x="987475" y="3048"/>
                </a:lnTo>
                <a:lnTo>
                  <a:pt x="987755" y="3263"/>
                </a:lnTo>
                <a:lnTo>
                  <a:pt x="988568" y="3403"/>
                </a:lnTo>
                <a:lnTo>
                  <a:pt x="989164" y="3378"/>
                </a:lnTo>
                <a:lnTo>
                  <a:pt x="990155" y="3441"/>
                </a:lnTo>
                <a:lnTo>
                  <a:pt x="990600" y="3378"/>
                </a:lnTo>
                <a:lnTo>
                  <a:pt x="991450" y="3276"/>
                </a:lnTo>
                <a:lnTo>
                  <a:pt x="992276" y="3098"/>
                </a:lnTo>
                <a:lnTo>
                  <a:pt x="992517" y="3035"/>
                </a:lnTo>
                <a:lnTo>
                  <a:pt x="992708" y="2755"/>
                </a:lnTo>
                <a:lnTo>
                  <a:pt x="992936" y="2578"/>
                </a:lnTo>
                <a:close/>
              </a:path>
              <a:path w="2723515" h="306704">
                <a:moveTo>
                  <a:pt x="1055522" y="1257"/>
                </a:moveTo>
                <a:lnTo>
                  <a:pt x="1055357" y="723"/>
                </a:lnTo>
                <a:lnTo>
                  <a:pt x="1054747" y="508"/>
                </a:lnTo>
                <a:lnTo>
                  <a:pt x="1053909" y="190"/>
                </a:lnTo>
                <a:lnTo>
                  <a:pt x="1052880" y="647"/>
                </a:lnTo>
                <a:lnTo>
                  <a:pt x="1052601" y="1600"/>
                </a:lnTo>
                <a:lnTo>
                  <a:pt x="1052664" y="1892"/>
                </a:lnTo>
                <a:lnTo>
                  <a:pt x="1052664" y="2273"/>
                </a:lnTo>
                <a:lnTo>
                  <a:pt x="1052868" y="2844"/>
                </a:lnTo>
                <a:lnTo>
                  <a:pt x="1053922" y="3390"/>
                </a:lnTo>
                <a:lnTo>
                  <a:pt x="1055319" y="2895"/>
                </a:lnTo>
                <a:lnTo>
                  <a:pt x="1055497" y="2387"/>
                </a:lnTo>
                <a:lnTo>
                  <a:pt x="1055522" y="1841"/>
                </a:lnTo>
                <a:lnTo>
                  <a:pt x="1055522" y="1257"/>
                </a:lnTo>
                <a:close/>
              </a:path>
              <a:path w="2723515" h="306704">
                <a:moveTo>
                  <a:pt x="1075740" y="1854"/>
                </a:moveTo>
                <a:lnTo>
                  <a:pt x="1075321" y="749"/>
                </a:lnTo>
                <a:lnTo>
                  <a:pt x="1074826" y="393"/>
                </a:lnTo>
                <a:lnTo>
                  <a:pt x="1073048" y="0"/>
                </a:lnTo>
                <a:lnTo>
                  <a:pt x="1071841" y="0"/>
                </a:lnTo>
                <a:lnTo>
                  <a:pt x="1067523" y="2755"/>
                </a:lnTo>
                <a:lnTo>
                  <a:pt x="1068057" y="2984"/>
                </a:lnTo>
                <a:lnTo>
                  <a:pt x="1068565" y="3289"/>
                </a:lnTo>
                <a:lnTo>
                  <a:pt x="1069695" y="3556"/>
                </a:lnTo>
                <a:lnTo>
                  <a:pt x="1070317" y="3517"/>
                </a:lnTo>
                <a:lnTo>
                  <a:pt x="1071600" y="3594"/>
                </a:lnTo>
                <a:lnTo>
                  <a:pt x="1072121" y="3543"/>
                </a:lnTo>
                <a:lnTo>
                  <a:pt x="1073315" y="3454"/>
                </a:lnTo>
                <a:lnTo>
                  <a:pt x="1074750" y="3251"/>
                </a:lnTo>
                <a:lnTo>
                  <a:pt x="1074978" y="2984"/>
                </a:lnTo>
                <a:lnTo>
                  <a:pt x="1075575" y="2387"/>
                </a:lnTo>
                <a:lnTo>
                  <a:pt x="1075740" y="1854"/>
                </a:lnTo>
                <a:close/>
              </a:path>
              <a:path w="2723515" h="306704">
                <a:moveTo>
                  <a:pt x="1080846" y="2425"/>
                </a:moveTo>
                <a:lnTo>
                  <a:pt x="1080744" y="1841"/>
                </a:lnTo>
                <a:lnTo>
                  <a:pt x="1080389" y="1435"/>
                </a:lnTo>
                <a:lnTo>
                  <a:pt x="1078953" y="520"/>
                </a:lnTo>
                <a:lnTo>
                  <a:pt x="1078280" y="762"/>
                </a:lnTo>
                <a:lnTo>
                  <a:pt x="1078128" y="1701"/>
                </a:lnTo>
                <a:lnTo>
                  <a:pt x="1078052" y="2311"/>
                </a:lnTo>
                <a:lnTo>
                  <a:pt x="1078242" y="2794"/>
                </a:lnTo>
                <a:lnTo>
                  <a:pt x="1079411" y="3302"/>
                </a:lnTo>
                <a:lnTo>
                  <a:pt x="1079969" y="3276"/>
                </a:lnTo>
                <a:lnTo>
                  <a:pt x="1080630" y="2870"/>
                </a:lnTo>
                <a:lnTo>
                  <a:pt x="1080719" y="2616"/>
                </a:lnTo>
                <a:lnTo>
                  <a:pt x="1080846" y="2425"/>
                </a:lnTo>
                <a:close/>
              </a:path>
              <a:path w="2723515" h="306704">
                <a:moveTo>
                  <a:pt x="1106614" y="2463"/>
                </a:moveTo>
                <a:lnTo>
                  <a:pt x="1105331" y="1816"/>
                </a:lnTo>
                <a:lnTo>
                  <a:pt x="1104811" y="1892"/>
                </a:lnTo>
                <a:lnTo>
                  <a:pt x="1104315" y="2387"/>
                </a:lnTo>
                <a:lnTo>
                  <a:pt x="1104277" y="2692"/>
                </a:lnTo>
                <a:lnTo>
                  <a:pt x="1104696" y="3225"/>
                </a:lnTo>
                <a:lnTo>
                  <a:pt x="1105204" y="3327"/>
                </a:lnTo>
                <a:lnTo>
                  <a:pt x="1105763" y="3111"/>
                </a:lnTo>
                <a:lnTo>
                  <a:pt x="1106589" y="2832"/>
                </a:lnTo>
                <a:lnTo>
                  <a:pt x="1106614" y="2463"/>
                </a:lnTo>
                <a:close/>
              </a:path>
              <a:path w="2723515" h="306704">
                <a:moveTo>
                  <a:pt x="1172972" y="2946"/>
                </a:moveTo>
                <a:lnTo>
                  <a:pt x="1172768" y="2489"/>
                </a:lnTo>
                <a:lnTo>
                  <a:pt x="1172159" y="2235"/>
                </a:lnTo>
                <a:lnTo>
                  <a:pt x="1171930" y="2120"/>
                </a:lnTo>
                <a:lnTo>
                  <a:pt x="1171651" y="2057"/>
                </a:lnTo>
                <a:lnTo>
                  <a:pt x="1171397" y="2044"/>
                </a:lnTo>
                <a:lnTo>
                  <a:pt x="1170749" y="1981"/>
                </a:lnTo>
                <a:lnTo>
                  <a:pt x="1170305" y="2209"/>
                </a:lnTo>
                <a:lnTo>
                  <a:pt x="1170216" y="2705"/>
                </a:lnTo>
                <a:lnTo>
                  <a:pt x="1170178" y="2933"/>
                </a:lnTo>
                <a:lnTo>
                  <a:pt x="1170343" y="3238"/>
                </a:lnTo>
                <a:lnTo>
                  <a:pt x="1171295" y="4356"/>
                </a:lnTo>
                <a:lnTo>
                  <a:pt x="1172032" y="4635"/>
                </a:lnTo>
                <a:lnTo>
                  <a:pt x="1172616" y="4025"/>
                </a:lnTo>
                <a:lnTo>
                  <a:pt x="1172705" y="3771"/>
                </a:lnTo>
                <a:lnTo>
                  <a:pt x="1172819" y="3543"/>
                </a:lnTo>
                <a:lnTo>
                  <a:pt x="1172972" y="2946"/>
                </a:lnTo>
                <a:close/>
              </a:path>
              <a:path w="2723515" h="306704">
                <a:moveTo>
                  <a:pt x="1212494" y="4178"/>
                </a:moveTo>
                <a:lnTo>
                  <a:pt x="1212164" y="3708"/>
                </a:lnTo>
                <a:lnTo>
                  <a:pt x="1210284" y="3454"/>
                </a:lnTo>
                <a:lnTo>
                  <a:pt x="1209103" y="3467"/>
                </a:lnTo>
                <a:lnTo>
                  <a:pt x="1208354" y="3441"/>
                </a:lnTo>
                <a:lnTo>
                  <a:pt x="1206754" y="3441"/>
                </a:lnTo>
                <a:lnTo>
                  <a:pt x="1205572" y="3416"/>
                </a:lnTo>
                <a:lnTo>
                  <a:pt x="1204137" y="3454"/>
                </a:lnTo>
                <a:lnTo>
                  <a:pt x="1203439" y="3937"/>
                </a:lnTo>
                <a:lnTo>
                  <a:pt x="1203286" y="4152"/>
                </a:lnTo>
                <a:lnTo>
                  <a:pt x="1203109" y="4330"/>
                </a:lnTo>
                <a:lnTo>
                  <a:pt x="1203325" y="4508"/>
                </a:lnTo>
                <a:lnTo>
                  <a:pt x="1203528" y="4775"/>
                </a:lnTo>
                <a:lnTo>
                  <a:pt x="1206385" y="5588"/>
                </a:lnTo>
                <a:lnTo>
                  <a:pt x="1209014" y="4940"/>
                </a:lnTo>
                <a:lnTo>
                  <a:pt x="1211872" y="4978"/>
                </a:lnTo>
                <a:lnTo>
                  <a:pt x="1212202" y="4711"/>
                </a:lnTo>
                <a:lnTo>
                  <a:pt x="1212494" y="4178"/>
                </a:lnTo>
                <a:close/>
              </a:path>
              <a:path w="2723515" h="306704">
                <a:moveTo>
                  <a:pt x="1293126" y="6286"/>
                </a:moveTo>
                <a:lnTo>
                  <a:pt x="1292987" y="5905"/>
                </a:lnTo>
                <a:lnTo>
                  <a:pt x="1292771" y="5321"/>
                </a:lnTo>
                <a:lnTo>
                  <a:pt x="1292110" y="5156"/>
                </a:lnTo>
                <a:lnTo>
                  <a:pt x="1291424" y="5257"/>
                </a:lnTo>
                <a:lnTo>
                  <a:pt x="1291120" y="5270"/>
                </a:lnTo>
                <a:lnTo>
                  <a:pt x="1290815" y="5270"/>
                </a:lnTo>
                <a:lnTo>
                  <a:pt x="1290510" y="5308"/>
                </a:lnTo>
                <a:lnTo>
                  <a:pt x="1289837" y="5384"/>
                </a:lnTo>
                <a:lnTo>
                  <a:pt x="1289215" y="5753"/>
                </a:lnTo>
                <a:lnTo>
                  <a:pt x="1289354" y="6159"/>
                </a:lnTo>
                <a:lnTo>
                  <a:pt x="1289558" y="6743"/>
                </a:lnTo>
                <a:lnTo>
                  <a:pt x="1290256" y="6883"/>
                </a:lnTo>
                <a:lnTo>
                  <a:pt x="1291221" y="6743"/>
                </a:lnTo>
                <a:lnTo>
                  <a:pt x="1291526" y="6769"/>
                </a:lnTo>
                <a:lnTo>
                  <a:pt x="1292529" y="6642"/>
                </a:lnTo>
                <a:lnTo>
                  <a:pt x="1293126" y="6286"/>
                </a:lnTo>
                <a:close/>
              </a:path>
              <a:path w="2723515" h="306704">
                <a:moveTo>
                  <a:pt x="1391945" y="7708"/>
                </a:moveTo>
                <a:lnTo>
                  <a:pt x="1391742" y="7493"/>
                </a:lnTo>
                <a:lnTo>
                  <a:pt x="1391602" y="7239"/>
                </a:lnTo>
                <a:lnTo>
                  <a:pt x="1391373" y="7150"/>
                </a:lnTo>
                <a:lnTo>
                  <a:pt x="1391145" y="7061"/>
                </a:lnTo>
                <a:lnTo>
                  <a:pt x="1390827" y="7086"/>
                </a:lnTo>
                <a:lnTo>
                  <a:pt x="1390357" y="7239"/>
                </a:lnTo>
                <a:lnTo>
                  <a:pt x="1390053" y="7416"/>
                </a:lnTo>
                <a:lnTo>
                  <a:pt x="1389888" y="8026"/>
                </a:lnTo>
                <a:lnTo>
                  <a:pt x="1390243" y="8305"/>
                </a:lnTo>
                <a:lnTo>
                  <a:pt x="1390891" y="8331"/>
                </a:lnTo>
                <a:lnTo>
                  <a:pt x="1391500" y="8382"/>
                </a:lnTo>
                <a:lnTo>
                  <a:pt x="1391856" y="8128"/>
                </a:lnTo>
                <a:lnTo>
                  <a:pt x="1391945" y="7708"/>
                </a:lnTo>
                <a:close/>
              </a:path>
              <a:path w="2723515" h="306704">
                <a:moveTo>
                  <a:pt x="1441665" y="7581"/>
                </a:moveTo>
                <a:lnTo>
                  <a:pt x="1441272" y="7200"/>
                </a:lnTo>
                <a:lnTo>
                  <a:pt x="1440662" y="6997"/>
                </a:lnTo>
                <a:lnTo>
                  <a:pt x="1440002" y="6794"/>
                </a:lnTo>
                <a:lnTo>
                  <a:pt x="1439443" y="6959"/>
                </a:lnTo>
                <a:lnTo>
                  <a:pt x="1439176" y="7556"/>
                </a:lnTo>
                <a:lnTo>
                  <a:pt x="1438998" y="7975"/>
                </a:lnTo>
                <a:lnTo>
                  <a:pt x="1439354" y="8331"/>
                </a:lnTo>
                <a:lnTo>
                  <a:pt x="1440662" y="8712"/>
                </a:lnTo>
                <a:lnTo>
                  <a:pt x="1441234" y="8572"/>
                </a:lnTo>
                <a:lnTo>
                  <a:pt x="1441665" y="7581"/>
                </a:lnTo>
                <a:close/>
              </a:path>
              <a:path w="2723515" h="306704">
                <a:moveTo>
                  <a:pt x="1452384" y="270954"/>
                </a:moveTo>
                <a:lnTo>
                  <a:pt x="1452206" y="270814"/>
                </a:lnTo>
                <a:lnTo>
                  <a:pt x="1452029" y="270560"/>
                </a:lnTo>
                <a:lnTo>
                  <a:pt x="1451787" y="270471"/>
                </a:lnTo>
                <a:lnTo>
                  <a:pt x="1451546" y="270408"/>
                </a:lnTo>
                <a:lnTo>
                  <a:pt x="1451229" y="270408"/>
                </a:lnTo>
                <a:lnTo>
                  <a:pt x="1450987" y="270497"/>
                </a:lnTo>
                <a:lnTo>
                  <a:pt x="1450289" y="270764"/>
                </a:lnTo>
                <a:lnTo>
                  <a:pt x="1450149" y="271132"/>
                </a:lnTo>
                <a:lnTo>
                  <a:pt x="1450568" y="271487"/>
                </a:lnTo>
                <a:lnTo>
                  <a:pt x="1450746" y="271640"/>
                </a:lnTo>
                <a:lnTo>
                  <a:pt x="1451025" y="271716"/>
                </a:lnTo>
                <a:lnTo>
                  <a:pt x="1451279" y="271729"/>
                </a:lnTo>
                <a:lnTo>
                  <a:pt x="1451889" y="271780"/>
                </a:lnTo>
                <a:lnTo>
                  <a:pt x="1452257" y="271513"/>
                </a:lnTo>
                <a:lnTo>
                  <a:pt x="1452384" y="270954"/>
                </a:lnTo>
                <a:close/>
              </a:path>
              <a:path w="2723515" h="306704">
                <a:moveTo>
                  <a:pt x="1593596" y="9677"/>
                </a:moveTo>
                <a:lnTo>
                  <a:pt x="1593570" y="9271"/>
                </a:lnTo>
                <a:lnTo>
                  <a:pt x="1593253" y="8991"/>
                </a:lnTo>
                <a:lnTo>
                  <a:pt x="1591945" y="8407"/>
                </a:lnTo>
                <a:lnTo>
                  <a:pt x="1591030" y="8966"/>
                </a:lnTo>
                <a:lnTo>
                  <a:pt x="1590497" y="10312"/>
                </a:lnTo>
                <a:lnTo>
                  <a:pt x="1591297" y="10363"/>
                </a:lnTo>
                <a:lnTo>
                  <a:pt x="1592186" y="10426"/>
                </a:lnTo>
                <a:lnTo>
                  <a:pt x="1593265" y="9969"/>
                </a:lnTo>
                <a:lnTo>
                  <a:pt x="1593596" y="9677"/>
                </a:lnTo>
                <a:close/>
              </a:path>
              <a:path w="2723515" h="306704">
                <a:moveTo>
                  <a:pt x="1609801" y="9194"/>
                </a:moveTo>
                <a:lnTo>
                  <a:pt x="1609445" y="8915"/>
                </a:lnTo>
                <a:lnTo>
                  <a:pt x="1608772" y="8851"/>
                </a:lnTo>
                <a:lnTo>
                  <a:pt x="1608137" y="8851"/>
                </a:lnTo>
                <a:lnTo>
                  <a:pt x="1607591" y="9131"/>
                </a:lnTo>
                <a:lnTo>
                  <a:pt x="1607832" y="10198"/>
                </a:lnTo>
                <a:lnTo>
                  <a:pt x="1608455" y="10375"/>
                </a:lnTo>
                <a:lnTo>
                  <a:pt x="1609090" y="10121"/>
                </a:lnTo>
                <a:lnTo>
                  <a:pt x="1609331" y="10045"/>
                </a:lnTo>
                <a:lnTo>
                  <a:pt x="1609636" y="9842"/>
                </a:lnTo>
                <a:lnTo>
                  <a:pt x="1609801" y="9194"/>
                </a:lnTo>
                <a:close/>
              </a:path>
              <a:path w="2723515" h="306704">
                <a:moveTo>
                  <a:pt x="1618996" y="9664"/>
                </a:moveTo>
                <a:lnTo>
                  <a:pt x="1618754" y="9258"/>
                </a:lnTo>
                <a:lnTo>
                  <a:pt x="1618653" y="9080"/>
                </a:lnTo>
                <a:lnTo>
                  <a:pt x="1618361" y="8940"/>
                </a:lnTo>
                <a:lnTo>
                  <a:pt x="1618132" y="8890"/>
                </a:lnTo>
                <a:lnTo>
                  <a:pt x="1617560" y="8763"/>
                </a:lnTo>
                <a:lnTo>
                  <a:pt x="1617065" y="8953"/>
                </a:lnTo>
                <a:lnTo>
                  <a:pt x="1616748" y="9448"/>
                </a:lnTo>
                <a:lnTo>
                  <a:pt x="1617052" y="9855"/>
                </a:lnTo>
                <a:lnTo>
                  <a:pt x="1617281" y="9982"/>
                </a:lnTo>
                <a:lnTo>
                  <a:pt x="1617497" y="10096"/>
                </a:lnTo>
                <a:lnTo>
                  <a:pt x="1617802" y="10134"/>
                </a:lnTo>
                <a:lnTo>
                  <a:pt x="1618030" y="10096"/>
                </a:lnTo>
                <a:lnTo>
                  <a:pt x="1618703" y="9994"/>
                </a:lnTo>
                <a:lnTo>
                  <a:pt x="1618996" y="9664"/>
                </a:lnTo>
                <a:close/>
              </a:path>
              <a:path w="2723515" h="306704">
                <a:moveTo>
                  <a:pt x="1662861" y="9258"/>
                </a:moveTo>
                <a:lnTo>
                  <a:pt x="1662391" y="8851"/>
                </a:lnTo>
                <a:lnTo>
                  <a:pt x="1661223" y="8661"/>
                </a:lnTo>
                <a:lnTo>
                  <a:pt x="1660626" y="8648"/>
                </a:lnTo>
                <a:lnTo>
                  <a:pt x="1659483" y="8826"/>
                </a:lnTo>
                <a:lnTo>
                  <a:pt x="1658962" y="9245"/>
                </a:lnTo>
                <a:lnTo>
                  <a:pt x="1659089" y="9601"/>
                </a:lnTo>
                <a:lnTo>
                  <a:pt x="1659293" y="10134"/>
                </a:lnTo>
                <a:lnTo>
                  <a:pt x="1659877" y="10325"/>
                </a:lnTo>
                <a:lnTo>
                  <a:pt x="1660486" y="10287"/>
                </a:lnTo>
                <a:lnTo>
                  <a:pt x="1660766" y="10287"/>
                </a:lnTo>
                <a:lnTo>
                  <a:pt x="1661045" y="10274"/>
                </a:lnTo>
                <a:lnTo>
                  <a:pt x="1661325" y="10287"/>
                </a:lnTo>
                <a:lnTo>
                  <a:pt x="1661934" y="10325"/>
                </a:lnTo>
                <a:lnTo>
                  <a:pt x="1662518" y="10147"/>
                </a:lnTo>
                <a:lnTo>
                  <a:pt x="1662861" y="9258"/>
                </a:lnTo>
                <a:close/>
              </a:path>
              <a:path w="2723515" h="306704">
                <a:moveTo>
                  <a:pt x="2309063" y="24815"/>
                </a:moveTo>
                <a:lnTo>
                  <a:pt x="2308695" y="24422"/>
                </a:lnTo>
                <a:lnTo>
                  <a:pt x="2307386" y="24193"/>
                </a:lnTo>
                <a:lnTo>
                  <a:pt x="2306777" y="24269"/>
                </a:lnTo>
                <a:lnTo>
                  <a:pt x="2306180" y="24269"/>
                </a:lnTo>
                <a:lnTo>
                  <a:pt x="2305570" y="24269"/>
                </a:lnTo>
                <a:lnTo>
                  <a:pt x="2304961" y="24218"/>
                </a:lnTo>
                <a:lnTo>
                  <a:pt x="2304097" y="24333"/>
                </a:lnTo>
                <a:lnTo>
                  <a:pt x="2303754" y="24561"/>
                </a:lnTo>
                <a:lnTo>
                  <a:pt x="2303500" y="25158"/>
                </a:lnTo>
                <a:lnTo>
                  <a:pt x="2303869" y="25603"/>
                </a:lnTo>
                <a:lnTo>
                  <a:pt x="2304580" y="25654"/>
                </a:lnTo>
                <a:lnTo>
                  <a:pt x="2305774" y="25768"/>
                </a:lnTo>
                <a:lnTo>
                  <a:pt x="2308441" y="25654"/>
                </a:lnTo>
                <a:lnTo>
                  <a:pt x="2308796" y="25412"/>
                </a:lnTo>
                <a:lnTo>
                  <a:pt x="2309063" y="24815"/>
                </a:lnTo>
                <a:close/>
              </a:path>
              <a:path w="2723515" h="306704">
                <a:moveTo>
                  <a:pt x="2470531" y="24853"/>
                </a:moveTo>
                <a:lnTo>
                  <a:pt x="2469223" y="24218"/>
                </a:lnTo>
                <a:lnTo>
                  <a:pt x="2468702" y="24307"/>
                </a:lnTo>
                <a:lnTo>
                  <a:pt x="2468194" y="24790"/>
                </a:lnTo>
                <a:lnTo>
                  <a:pt x="2468181" y="25107"/>
                </a:lnTo>
                <a:lnTo>
                  <a:pt x="2468613" y="25641"/>
                </a:lnTo>
                <a:lnTo>
                  <a:pt x="2469121" y="25755"/>
                </a:lnTo>
                <a:lnTo>
                  <a:pt x="2470505" y="25247"/>
                </a:lnTo>
                <a:lnTo>
                  <a:pt x="2470531" y="24853"/>
                </a:lnTo>
                <a:close/>
              </a:path>
              <a:path w="2723515" h="306704">
                <a:moveTo>
                  <a:pt x="2492311" y="301993"/>
                </a:moveTo>
                <a:lnTo>
                  <a:pt x="2491917" y="301637"/>
                </a:lnTo>
                <a:lnTo>
                  <a:pt x="2490889" y="301459"/>
                </a:lnTo>
                <a:lnTo>
                  <a:pt x="2490076" y="301396"/>
                </a:lnTo>
                <a:lnTo>
                  <a:pt x="2489403" y="301320"/>
                </a:lnTo>
                <a:lnTo>
                  <a:pt x="2489619" y="301967"/>
                </a:lnTo>
                <a:lnTo>
                  <a:pt x="2490089" y="302539"/>
                </a:lnTo>
                <a:lnTo>
                  <a:pt x="2490952" y="302729"/>
                </a:lnTo>
                <a:lnTo>
                  <a:pt x="2491549" y="302869"/>
                </a:lnTo>
                <a:lnTo>
                  <a:pt x="2492019" y="302653"/>
                </a:lnTo>
                <a:lnTo>
                  <a:pt x="2492260" y="302082"/>
                </a:lnTo>
                <a:close/>
              </a:path>
              <a:path w="2723515" h="306704">
                <a:moveTo>
                  <a:pt x="2514498" y="290347"/>
                </a:moveTo>
                <a:lnTo>
                  <a:pt x="2514447" y="289890"/>
                </a:lnTo>
                <a:lnTo>
                  <a:pt x="2513533" y="289483"/>
                </a:lnTo>
                <a:lnTo>
                  <a:pt x="2513241" y="289471"/>
                </a:lnTo>
                <a:lnTo>
                  <a:pt x="2512974" y="289407"/>
                </a:lnTo>
                <a:lnTo>
                  <a:pt x="2512707" y="289471"/>
                </a:lnTo>
                <a:lnTo>
                  <a:pt x="2512377" y="289458"/>
                </a:lnTo>
                <a:lnTo>
                  <a:pt x="2511679" y="289890"/>
                </a:lnTo>
                <a:lnTo>
                  <a:pt x="2511209" y="290233"/>
                </a:lnTo>
                <a:lnTo>
                  <a:pt x="2510802" y="290601"/>
                </a:lnTo>
                <a:lnTo>
                  <a:pt x="2510320" y="291033"/>
                </a:lnTo>
                <a:lnTo>
                  <a:pt x="2510142" y="291528"/>
                </a:lnTo>
                <a:lnTo>
                  <a:pt x="2510612" y="292544"/>
                </a:lnTo>
                <a:lnTo>
                  <a:pt x="2511933" y="292595"/>
                </a:lnTo>
                <a:lnTo>
                  <a:pt x="2513114" y="291668"/>
                </a:lnTo>
                <a:lnTo>
                  <a:pt x="2513495" y="291261"/>
                </a:lnTo>
                <a:lnTo>
                  <a:pt x="2514498" y="290347"/>
                </a:lnTo>
                <a:close/>
              </a:path>
              <a:path w="2723515" h="306704">
                <a:moveTo>
                  <a:pt x="2541727" y="289877"/>
                </a:moveTo>
                <a:lnTo>
                  <a:pt x="2541549" y="289712"/>
                </a:lnTo>
                <a:lnTo>
                  <a:pt x="2541371" y="289458"/>
                </a:lnTo>
                <a:lnTo>
                  <a:pt x="2540876" y="289293"/>
                </a:lnTo>
                <a:lnTo>
                  <a:pt x="2540533" y="289331"/>
                </a:lnTo>
                <a:lnTo>
                  <a:pt x="2540279" y="289407"/>
                </a:lnTo>
                <a:lnTo>
                  <a:pt x="2539555" y="289687"/>
                </a:lnTo>
                <a:lnTo>
                  <a:pt x="2539403" y="290080"/>
                </a:lnTo>
                <a:lnTo>
                  <a:pt x="2540050" y="290601"/>
                </a:lnTo>
                <a:lnTo>
                  <a:pt x="2540355" y="290677"/>
                </a:lnTo>
                <a:lnTo>
                  <a:pt x="2541257" y="290715"/>
                </a:lnTo>
                <a:lnTo>
                  <a:pt x="2541625" y="290423"/>
                </a:lnTo>
                <a:lnTo>
                  <a:pt x="2541727" y="289877"/>
                </a:lnTo>
                <a:close/>
              </a:path>
              <a:path w="2723515" h="306704">
                <a:moveTo>
                  <a:pt x="2553271" y="288759"/>
                </a:moveTo>
                <a:lnTo>
                  <a:pt x="2552712" y="287959"/>
                </a:lnTo>
                <a:lnTo>
                  <a:pt x="2551861" y="287769"/>
                </a:lnTo>
                <a:lnTo>
                  <a:pt x="2551607" y="287705"/>
                </a:lnTo>
                <a:lnTo>
                  <a:pt x="2551328" y="287756"/>
                </a:lnTo>
                <a:lnTo>
                  <a:pt x="2551049" y="287756"/>
                </a:lnTo>
                <a:lnTo>
                  <a:pt x="2550820" y="287921"/>
                </a:lnTo>
                <a:lnTo>
                  <a:pt x="2550388" y="288074"/>
                </a:lnTo>
                <a:lnTo>
                  <a:pt x="2550426" y="288772"/>
                </a:lnTo>
                <a:lnTo>
                  <a:pt x="2550744" y="289242"/>
                </a:lnTo>
                <a:lnTo>
                  <a:pt x="2551607" y="289966"/>
                </a:lnTo>
                <a:lnTo>
                  <a:pt x="2552115" y="290233"/>
                </a:lnTo>
                <a:lnTo>
                  <a:pt x="2552814" y="290131"/>
                </a:lnTo>
                <a:lnTo>
                  <a:pt x="2553043" y="289788"/>
                </a:lnTo>
                <a:lnTo>
                  <a:pt x="2553271" y="288759"/>
                </a:lnTo>
                <a:close/>
              </a:path>
              <a:path w="2723515" h="306704">
                <a:moveTo>
                  <a:pt x="2562542" y="285661"/>
                </a:moveTo>
                <a:lnTo>
                  <a:pt x="2562034" y="285051"/>
                </a:lnTo>
                <a:lnTo>
                  <a:pt x="2561920" y="284924"/>
                </a:lnTo>
                <a:lnTo>
                  <a:pt x="2561653" y="284924"/>
                </a:lnTo>
                <a:lnTo>
                  <a:pt x="2561463" y="284861"/>
                </a:lnTo>
                <a:lnTo>
                  <a:pt x="2561298" y="285038"/>
                </a:lnTo>
                <a:lnTo>
                  <a:pt x="2561056" y="285203"/>
                </a:lnTo>
                <a:lnTo>
                  <a:pt x="2560980" y="285407"/>
                </a:lnTo>
                <a:lnTo>
                  <a:pt x="2560891" y="285635"/>
                </a:lnTo>
                <a:lnTo>
                  <a:pt x="2560878" y="285940"/>
                </a:lnTo>
                <a:lnTo>
                  <a:pt x="2560967" y="286169"/>
                </a:lnTo>
                <a:lnTo>
                  <a:pt x="2561056" y="286385"/>
                </a:lnTo>
                <a:lnTo>
                  <a:pt x="2561285" y="286651"/>
                </a:lnTo>
                <a:lnTo>
                  <a:pt x="2561513" y="286715"/>
                </a:lnTo>
                <a:lnTo>
                  <a:pt x="2562136" y="286880"/>
                </a:lnTo>
                <a:lnTo>
                  <a:pt x="2562542" y="285661"/>
                </a:lnTo>
                <a:close/>
              </a:path>
              <a:path w="2723515" h="306704">
                <a:moveTo>
                  <a:pt x="2569895" y="284962"/>
                </a:moveTo>
                <a:lnTo>
                  <a:pt x="2569299" y="284505"/>
                </a:lnTo>
                <a:lnTo>
                  <a:pt x="2567813" y="284187"/>
                </a:lnTo>
                <a:lnTo>
                  <a:pt x="2567355" y="284187"/>
                </a:lnTo>
                <a:lnTo>
                  <a:pt x="2566771" y="284149"/>
                </a:lnTo>
                <a:lnTo>
                  <a:pt x="2565946" y="284226"/>
                </a:lnTo>
                <a:lnTo>
                  <a:pt x="2565654" y="284416"/>
                </a:lnTo>
                <a:lnTo>
                  <a:pt x="2565108" y="284937"/>
                </a:lnTo>
                <a:lnTo>
                  <a:pt x="2565196" y="285419"/>
                </a:lnTo>
                <a:lnTo>
                  <a:pt x="2566212" y="286575"/>
                </a:lnTo>
                <a:lnTo>
                  <a:pt x="2566898" y="287020"/>
                </a:lnTo>
                <a:lnTo>
                  <a:pt x="2568473" y="287286"/>
                </a:lnTo>
                <a:lnTo>
                  <a:pt x="2569032" y="287108"/>
                </a:lnTo>
                <a:lnTo>
                  <a:pt x="2569895" y="284962"/>
                </a:lnTo>
                <a:close/>
              </a:path>
              <a:path w="2723515" h="306704">
                <a:moveTo>
                  <a:pt x="2593568" y="252768"/>
                </a:moveTo>
                <a:lnTo>
                  <a:pt x="2593352" y="251929"/>
                </a:lnTo>
                <a:lnTo>
                  <a:pt x="2591739" y="251345"/>
                </a:lnTo>
                <a:lnTo>
                  <a:pt x="2590889" y="251180"/>
                </a:lnTo>
                <a:lnTo>
                  <a:pt x="2589326" y="251561"/>
                </a:lnTo>
                <a:lnTo>
                  <a:pt x="2588996" y="251929"/>
                </a:lnTo>
                <a:lnTo>
                  <a:pt x="2588996" y="252412"/>
                </a:lnTo>
                <a:lnTo>
                  <a:pt x="2589123" y="252666"/>
                </a:lnTo>
                <a:lnTo>
                  <a:pt x="2589212" y="252945"/>
                </a:lnTo>
                <a:lnTo>
                  <a:pt x="2589974" y="253796"/>
                </a:lnTo>
                <a:lnTo>
                  <a:pt x="2590673" y="254279"/>
                </a:lnTo>
                <a:lnTo>
                  <a:pt x="2592260" y="254558"/>
                </a:lnTo>
                <a:lnTo>
                  <a:pt x="2592794" y="254368"/>
                </a:lnTo>
                <a:lnTo>
                  <a:pt x="2593568" y="252768"/>
                </a:lnTo>
                <a:close/>
              </a:path>
              <a:path w="2723515" h="306704">
                <a:moveTo>
                  <a:pt x="2602522" y="25196"/>
                </a:moveTo>
                <a:lnTo>
                  <a:pt x="2602382" y="24726"/>
                </a:lnTo>
                <a:lnTo>
                  <a:pt x="2601099" y="24320"/>
                </a:lnTo>
                <a:lnTo>
                  <a:pt x="2600502" y="24104"/>
                </a:lnTo>
                <a:lnTo>
                  <a:pt x="2591993" y="24028"/>
                </a:lnTo>
                <a:lnTo>
                  <a:pt x="2571546" y="24180"/>
                </a:lnTo>
                <a:lnTo>
                  <a:pt x="2568765" y="25565"/>
                </a:lnTo>
                <a:lnTo>
                  <a:pt x="2566670" y="25679"/>
                </a:lnTo>
                <a:lnTo>
                  <a:pt x="2564511" y="25679"/>
                </a:lnTo>
                <a:lnTo>
                  <a:pt x="2558719" y="25666"/>
                </a:lnTo>
                <a:lnTo>
                  <a:pt x="2547137" y="25730"/>
                </a:lnTo>
                <a:lnTo>
                  <a:pt x="2544699" y="25793"/>
                </a:lnTo>
                <a:lnTo>
                  <a:pt x="2542260" y="25857"/>
                </a:lnTo>
                <a:lnTo>
                  <a:pt x="2535237" y="25641"/>
                </a:lnTo>
                <a:lnTo>
                  <a:pt x="2530678" y="25869"/>
                </a:lnTo>
                <a:lnTo>
                  <a:pt x="2525509" y="25984"/>
                </a:lnTo>
                <a:lnTo>
                  <a:pt x="2524810" y="26225"/>
                </a:lnTo>
                <a:lnTo>
                  <a:pt x="2524468" y="26987"/>
                </a:lnTo>
                <a:lnTo>
                  <a:pt x="2524493" y="27889"/>
                </a:lnTo>
                <a:lnTo>
                  <a:pt x="2524988" y="28867"/>
                </a:lnTo>
                <a:lnTo>
                  <a:pt x="2525636" y="29083"/>
                </a:lnTo>
                <a:lnTo>
                  <a:pt x="2538476" y="29248"/>
                </a:lnTo>
                <a:lnTo>
                  <a:pt x="2539631" y="28917"/>
                </a:lnTo>
                <a:lnTo>
                  <a:pt x="2541511" y="27889"/>
                </a:lnTo>
                <a:lnTo>
                  <a:pt x="2542375" y="27647"/>
                </a:lnTo>
                <a:lnTo>
                  <a:pt x="2544534" y="27673"/>
                </a:lnTo>
                <a:lnTo>
                  <a:pt x="2544864" y="27647"/>
                </a:lnTo>
                <a:lnTo>
                  <a:pt x="2547010" y="27520"/>
                </a:lnTo>
                <a:lnTo>
                  <a:pt x="2548750" y="27825"/>
                </a:lnTo>
                <a:lnTo>
                  <a:pt x="2551620" y="29311"/>
                </a:lnTo>
                <a:lnTo>
                  <a:pt x="2552763" y="28740"/>
                </a:lnTo>
                <a:lnTo>
                  <a:pt x="2555278" y="27559"/>
                </a:lnTo>
                <a:lnTo>
                  <a:pt x="2555811" y="27520"/>
                </a:lnTo>
                <a:lnTo>
                  <a:pt x="2556751" y="27444"/>
                </a:lnTo>
                <a:lnTo>
                  <a:pt x="2558758" y="28409"/>
                </a:lnTo>
                <a:lnTo>
                  <a:pt x="2559304" y="28752"/>
                </a:lnTo>
                <a:lnTo>
                  <a:pt x="2561005" y="29400"/>
                </a:lnTo>
                <a:lnTo>
                  <a:pt x="2562212" y="29362"/>
                </a:lnTo>
                <a:lnTo>
                  <a:pt x="2566441" y="27736"/>
                </a:lnTo>
                <a:lnTo>
                  <a:pt x="2599740" y="27520"/>
                </a:lnTo>
                <a:lnTo>
                  <a:pt x="2600198" y="27444"/>
                </a:lnTo>
                <a:lnTo>
                  <a:pt x="2600591" y="27381"/>
                </a:lnTo>
                <a:lnTo>
                  <a:pt x="2602128" y="26987"/>
                </a:lnTo>
                <a:lnTo>
                  <a:pt x="2602319" y="26441"/>
                </a:lnTo>
                <a:lnTo>
                  <a:pt x="2602420" y="25857"/>
                </a:lnTo>
                <a:lnTo>
                  <a:pt x="2602446" y="25679"/>
                </a:lnTo>
                <a:lnTo>
                  <a:pt x="2602522" y="25196"/>
                </a:lnTo>
                <a:close/>
              </a:path>
              <a:path w="2723515" h="306704">
                <a:moveTo>
                  <a:pt x="2603881" y="126326"/>
                </a:moveTo>
                <a:lnTo>
                  <a:pt x="2603500" y="125806"/>
                </a:lnTo>
                <a:lnTo>
                  <a:pt x="2601366" y="125628"/>
                </a:lnTo>
                <a:lnTo>
                  <a:pt x="2599880" y="125717"/>
                </a:lnTo>
                <a:lnTo>
                  <a:pt x="2598407" y="125717"/>
                </a:lnTo>
                <a:lnTo>
                  <a:pt x="2595435" y="125755"/>
                </a:lnTo>
                <a:lnTo>
                  <a:pt x="2593695" y="125793"/>
                </a:lnTo>
                <a:lnTo>
                  <a:pt x="2593416" y="125958"/>
                </a:lnTo>
                <a:lnTo>
                  <a:pt x="2592997" y="126225"/>
                </a:lnTo>
                <a:lnTo>
                  <a:pt x="2592870" y="126441"/>
                </a:lnTo>
                <a:lnTo>
                  <a:pt x="2592717" y="126619"/>
                </a:lnTo>
                <a:lnTo>
                  <a:pt x="2592946" y="126796"/>
                </a:lnTo>
                <a:lnTo>
                  <a:pt x="2593162" y="127088"/>
                </a:lnTo>
                <a:lnTo>
                  <a:pt x="2596629" y="127520"/>
                </a:lnTo>
                <a:lnTo>
                  <a:pt x="2599855" y="127393"/>
                </a:lnTo>
                <a:lnTo>
                  <a:pt x="2603335" y="127165"/>
                </a:lnTo>
                <a:lnTo>
                  <a:pt x="2603665" y="126898"/>
                </a:lnTo>
                <a:lnTo>
                  <a:pt x="2603881" y="126326"/>
                </a:lnTo>
                <a:close/>
              </a:path>
              <a:path w="2723515" h="306704">
                <a:moveTo>
                  <a:pt x="2609431" y="126822"/>
                </a:moveTo>
                <a:lnTo>
                  <a:pt x="2609253" y="126174"/>
                </a:lnTo>
                <a:lnTo>
                  <a:pt x="2608948" y="125996"/>
                </a:lnTo>
                <a:lnTo>
                  <a:pt x="2608719" y="125920"/>
                </a:lnTo>
                <a:lnTo>
                  <a:pt x="2608465" y="125831"/>
                </a:lnTo>
                <a:lnTo>
                  <a:pt x="2608122" y="125806"/>
                </a:lnTo>
                <a:lnTo>
                  <a:pt x="2607132" y="126199"/>
                </a:lnTo>
                <a:lnTo>
                  <a:pt x="2607043" y="126593"/>
                </a:lnTo>
                <a:lnTo>
                  <a:pt x="2607627" y="126936"/>
                </a:lnTo>
                <a:lnTo>
                  <a:pt x="2607830" y="127063"/>
                </a:lnTo>
                <a:lnTo>
                  <a:pt x="2608122" y="127127"/>
                </a:lnTo>
                <a:lnTo>
                  <a:pt x="2608376" y="127114"/>
                </a:lnTo>
                <a:lnTo>
                  <a:pt x="2609050" y="127101"/>
                </a:lnTo>
                <a:lnTo>
                  <a:pt x="2609431" y="126822"/>
                </a:lnTo>
                <a:close/>
              </a:path>
              <a:path w="2723515" h="306704">
                <a:moveTo>
                  <a:pt x="2622219" y="24904"/>
                </a:moveTo>
                <a:lnTo>
                  <a:pt x="2621978" y="24739"/>
                </a:lnTo>
                <a:lnTo>
                  <a:pt x="2621750" y="24511"/>
                </a:lnTo>
                <a:lnTo>
                  <a:pt x="2619133" y="23533"/>
                </a:lnTo>
                <a:lnTo>
                  <a:pt x="2616670" y="24333"/>
                </a:lnTo>
                <a:lnTo>
                  <a:pt x="2613837" y="23926"/>
                </a:lnTo>
                <a:lnTo>
                  <a:pt x="2611526" y="24079"/>
                </a:lnTo>
                <a:lnTo>
                  <a:pt x="2608783" y="23774"/>
                </a:lnTo>
                <a:lnTo>
                  <a:pt x="2605786" y="24282"/>
                </a:lnTo>
                <a:lnTo>
                  <a:pt x="2604986" y="25146"/>
                </a:lnTo>
                <a:lnTo>
                  <a:pt x="2604833" y="25717"/>
                </a:lnTo>
                <a:lnTo>
                  <a:pt x="2605303" y="26809"/>
                </a:lnTo>
                <a:lnTo>
                  <a:pt x="2605824" y="27241"/>
                </a:lnTo>
                <a:lnTo>
                  <a:pt x="2607932" y="27419"/>
                </a:lnTo>
                <a:lnTo>
                  <a:pt x="2611894" y="27470"/>
                </a:lnTo>
                <a:lnTo>
                  <a:pt x="2612796" y="27266"/>
                </a:lnTo>
                <a:lnTo>
                  <a:pt x="2614955" y="26098"/>
                </a:lnTo>
                <a:lnTo>
                  <a:pt x="2616403" y="25831"/>
                </a:lnTo>
                <a:lnTo>
                  <a:pt x="2619171" y="26009"/>
                </a:lnTo>
                <a:lnTo>
                  <a:pt x="2620403" y="25984"/>
                </a:lnTo>
                <a:lnTo>
                  <a:pt x="2621800" y="25336"/>
                </a:lnTo>
                <a:lnTo>
                  <a:pt x="2621991" y="25095"/>
                </a:lnTo>
                <a:lnTo>
                  <a:pt x="2622219" y="24904"/>
                </a:lnTo>
                <a:close/>
              </a:path>
              <a:path w="2723515" h="306704">
                <a:moveTo>
                  <a:pt x="2627922" y="145084"/>
                </a:moveTo>
                <a:lnTo>
                  <a:pt x="2625864" y="143103"/>
                </a:lnTo>
                <a:lnTo>
                  <a:pt x="2625001" y="142849"/>
                </a:lnTo>
                <a:lnTo>
                  <a:pt x="2622016" y="144183"/>
                </a:lnTo>
                <a:lnTo>
                  <a:pt x="2620632" y="144551"/>
                </a:lnTo>
                <a:lnTo>
                  <a:pt x="2618346" y="144729"/>
                </a:lnTo>
                <a:lnTo>
                  <a:pt x="2618028" y="145148"/>
                </a:lnTo>
                <a:lnTo>
                  <a:pt x="2617508" y="146304"/>
                </a:lnTo>
                <a:lnTo>
                  <a:pt x="2618613" y="146405"/>
                </a:lnTo>
                <a:lnTo>
                  <a:pt x="2619794" y="146354"/>
                </a:lnTo>
                <a:lnTo>
                  <a:pt x="2621610" y="147472"/>
                </a:lnTo>
                <a:lnTo>
                  <a:pt x="2622385" y="147535"/>
                </a:lnTo>
                <a:lnTo>
                  <a:pt x="2624048" y="146748"/>
                </a:lnTo>
                <a:lnTo>
                  <a:pt x="2624950" y="146634"/>
                </a:lnTo>
                <a:lnTo>
                  <a:pt x="2626080" y="146342"/>
                </a:lnTo>
                <a:lnTo>
                  <a:pt x="2626385" y="146304"/>
                </a:lnTo>
                <a:lnTo>
                  <a:pt x="2627642" y="145999"/>
                </a:lnTo>
                <a:lnTo>
                  <a:pt x="2627922" y="145084"/>
                </a:lnTo>
                <a:close/>
              </a:path>
              <a:path w="2723515" h="306704">
                <a:moveTo>
                  <a:pt x="2629344" y="25044"/>
                </a:moveTo>
                <a:lnTo>
                  <a:pt x="2629217" y="24714"/>
                </a:lnTo>
                <a:lnTo>
                  <a:pt x="2628049" y="23990"/>
                </a:lnTo>
                <a:lnTo>
                  <a:pt x="2626969" y="23990"/>
                </a:lnTo>
                <a:lnTo>
                  <a:pt x="2625712" y="24599"/>
                </a:lnTo>
                <a:lnTo>
                  <a:pt x="2625598" y="24841"/>
                </a:lnTo>
                <a:lnTo>
                  <a:pt x="2625458" y="25006"/>
                </a:lnTo>
                <a:lnTo>
                  <a:pt x="2625661" y="25196"/>
                </a:lnTo>
                <a:lnTo>
                  <a:pt x="2625852" y="25514"/>
                </a:lnTo>
                <a:lnTo>
                  <a:pt x="2626080" y="25539"/>
                </a:lnTo>
                <a:lnTo>
                  <a:pt x="2626918" y="25628"/>
                </a:lnTo>
                <a:lnTo>
                  <a:pt x="2627769" y="25654"/>
                </a:lnTo>
                <a:lnTo>
                  <a:pt x="2628849" y="25603"/>
                </a:lnTo>
                <a:lnTo>
                  <a:pt x="2629116" y="25349"/>
                </a:lnTo>
                <a:lnTo>
                  <a:pt x="2629281" y="25133"/>
                </a:lnTo>
                <a:close/>
              </a:path>
              <a:path w="2723515" h="306704">
                <a:moveTo>
                  <a:pt x="2635478" y="239979"/>
                </a:moveTo>
                <a:lnTo>
                  <a:pt x="2634640" y="239585"/>
                </a:lnTo>
                <a:lnTo>
                  <a:pt x="2634094" y="239318"/>
                </a:lnTo>
                <a:lnTo>
                  <a:pt x="2633522" y="239407"/>
                </a:lnTo>
                <a:lnTo>
                  <a:pt x="2633002" y="239941"/>
                </a:lnTo>
                <a:lnTo>
                  <a:pt x="2632964" y="240271"/>
                </a:lnTo>
                <a:lnTo>
                  <a:pt x="2633446" y="240830"/>
                </a:lnTo>
                <a:lnTo>
                  <a:pt x="2633980" y="240944"/>
                </a:lnTo>
                <a:lnTo>
                  <a:pt x="2634577" y="240715"/>
                </a:lnTo>
                <a:lnTo>
                  <a:pt x="2635440" y="240385"/>
                </a:lnTo>
                <a:lnTo>
                  <a:pt x="2635478" y="239979"/>
                </a:lnTo>
                <a:close/>
              </a:path>
              <a:path w="2723515" h="306704">
                <a:moveTo>
                  <a:pt x="2638628" y="88925"/>
                </a:moveTo>
                <a:lnTo>
                  <a:pt x="2638260" y="87972"/>
                </a:lnTo>
                <a:lnTo>
                  <a:pt x="2637599" y="87807"/>
                </a:lnTo>
                <a:lnTo>
                  <a:pt x="2636926" y="87896"/>
                </a:lnTo>
                <a:lnTo>
                  <a:pt x="2636621" y="87922"/>
                </a:lnTo>
                <a:lnTo>
                  <a:pt x="2636304" y="87909"/>
                </a:lnTo>
                <a:lnTo>
                  <a:pt x="2635339" y="88049"/>
                </a:lnTo>
                <a:lnTo>
                  <a:pt x="2634754" y="88430"/>
                </a:lnTo>
                <a:lnTo>
                  <a:pt x="2635097" y="89420"/>
                </a:lnTo>
                <a:lnTo>
                  <a:pt x="2635770" y="89585"/>
                </a:lnTo>
                <a:lnTo>
                  <a:pt x="2636443" y="89458"/>
                </a:lnTo>
                <a:lnTo>
                  <a:pt x="2636748" y="89433"/>
                </a:lnTo>
                <a:lnTo>
                  <a:pt x="2637053" y="89433"/>
                </a:lnTo>
                <a:lnTo>
                  <a:pt x="2637345" y="89382"/>
                </a:lnTo>
                <a:lnTo>
                  <a:pt x="2638044" y="89281"/>
                </a:lnTo>
                <a:lnTo>
                  <a:pt x="2638628" y="88925"/>
                </a:lnTo>
                <a:close/>
              </a:path>
              <a:path w="2723515" h="306704">
                <a:moveTo>
                  <a:pt x="2639072" y="147421"/>
                </a:moveTo>
                <a:lnTo>
                  <a:pt x="2639009" y="146812"/>
                </a:lnTo>
                <a:lnTo>
                  <a:pt x="2636558" y="144589"/>
                </a:lnTo>
                <a:lnTo>
                  <a:pt x="2635250" y="144640"/>
                </a:lnTo>
                <a:lnTo>
                  <a:pt x="2633942" y="145465"/>
                </a:lnTo>
                <a:lnTo>
                  <a:pt x="2632760" y="145961"/>
                </a:lnTo>
                <a:lnTo>
                  <a:pt x="2631694" y="146443"/>
                </a:lnTo>
                <a:lnTo>
                  <a:pt x="2631300" y="146799"/>
                </a:lnTo>
                <a:lnTo>
                  <a:pt x="2631021" y="147066"/>
                </a:lnTo>
                <a:lnTo>
                  <a:pt x="2631122" y="147472"/>
                </a:lnTo>
                <a:lnTo>
                  <a:pt x="2631389" y="147713"/>
                </a:lnTo>
                <a:lnTo>
                  <a:pt x="2632405" y="148259"/>
                </a:lnTo>
                <a:lnTo>
                  <a:pt x="2633218" y="148602"/>
                </a:lnTo>
                <a:lnTo>
                  <a:pt x="2635758" y="149847"/>
                </a:lnTo>
                <a:lnTo>
                  <a:pt x="2636634" y="149720"/>
                </a:lnTo>
                <a:lnTo>
                  <a:pt x="2639072" y="147421"/>
                </a:lnTo>
                <a:close/>
              </a:path>
              <a:path w="2723515" h="306704">
                <a:moveTo>
                  <a:pt x="2647823" y="274243"/>
                </a:moveTo>
                <a:lnTo>
                  <a:pt x="2647416" y="273773"/>
                </a:lnTo>
                <a:lnTo>
                  <a:pt x="2630919" y="273672"/>
                </a:lnTo>
                <a:lnTo>
                  <a:pt x="2629738" y="273888"/>
                </a:lnTo>
                <a:lnTo>
                  <a:pt x="2627261" y="275107"/>
                </a:lnTo>
                <a:lnTo>
                  <a:pt x="2625725" y="275437"/>
                </a:lnTo>
                <a:lnTo>
                  <a:pt x="2620581" y="275132"/>
                </a:lnTo>
                <a:lnTo>
                  <a:pt x="2616949" y="275297"/>
                </a:lnTo>
                <a:lnTo>
                  <a:pt x="2612694" y="275170"/>
                </a:lnTo>
                <a:lnTo>
                  <a:pt x="2608923" y="274358"/>
                </a:lnTo>
                <a:lnTo>
                  <a:pt x="2606649" y="275145"/>
                </a:lnTo>
                <a:lnTo>
                  <a:pt x="2599296" y="275196"/>
                </a:lnTo>
                <a:lnTo>
                  <a:pt x="2597886" y="274751"/>
                </a:lnTo>
                <a:lnTo>
                  <a:pt x="2595016" y="273570"/>
                </a:lnTo>
                <a:lnTo>
                  <a:pt x="2593543" y="273748"/>
                </a:lnTo>
                <a:lnTo>
                  <a:pt x="2590457" y="275170"/>
                </a:lnTo>
                <a:lnTo>
                  <a:pt x="2584018" y="275501"/>
                </a:lnTo>
                <a:lnTo>
                  <a:pt x="2583180" y="275856"/>
                </a:lnTo>
                <a:lnTo>
                  <a:pt x="2581389" y="277075"/>
                </a:lnTo>
                <a:lnTo>
                  <a:pt x="2579065" y="277114"/>
                </a:lnTo>
                <a:lnTo>
                  <a:pt x="2579357" y="277990"/>
                </a:lnTo>
                <a:lnTo>
                  <a:pt x="2580017" y="278663"/>
                </a:lnTo>
                <a:lnTo>
                  <a:pt x="2589428" y="279234"/>
                </a:lnTo>
                <a:lnTo>
                  <a:pt x="2595803" y="278980"/>
                </a:lnTo>
                <a:lnTo>
                  <a:pt x="2606891" y="279146"/>
                </a:lnTo>
                <a:lnTo>
                  <a:pt x="2628290" y="278790"/>
                </a:lnTo>
                <a:lnTo>
                  <a:pt x="2629154" y="278536"/>
                </a:lnTo>
                <a:lnTo>
                  <a:pt x="2632633" y="277063"/>
                </a:lnTo>
                <a:lnTo>
                  <a:pt x="2635326" y="277063"/>
                </a:lnTo>
                <a:lnTo>
                  <a:pt x="2639682" y="278955"/>
                </a:lnTo>
                <a:lnTo>
                  <a:pt x="2643555" y="278599"/>
                </a:lnTo>
                <a:lnTo>
                  <a:pt x="2645460" y="277647"/>
                </a:lnTo>
                <a:lnTo>
                  <a:pt x="2646603" y="276694"/>
                </a:lnTo>
                <a:lnTo>
                  <a:pt x="2647708" y="275323"/>
                </a:lnTo>
                <a:lnTo>
                  <a:pt x="2647823" y="274243"/>
                </a:lnTo>
                <a:close/>
              </a:path>
              <a:path w="2723515" h="306704">
                <a:moveTo>
                  <a:pt x="2652293" y="53022"/>
                </a:moveTo>
                <a:lnTo>
                  <a:pt x="2651798" y="52070"/>
                </a:lnTo>
                <a:lnTo>
                  <a:pt x="2650375" y="51752"/>
                </a:lnTo>
                <a:lnTo>
                  <a:pt x="2649436" y="51536"/>
                </a:lnTo>
                <a:lnTo>
                  <a:pt x="2646616" y="53771"/>
                </a:lnTo>
                <a:lnTo>
                  <a:pt x="2647162" y="54813"/>
                </a:lnTo>
                <a:lnTo>
                  <a:pt x="2649385" y="55346"/>
                </a:lnTo>
                <a:lnTo>
                  <a:pt x="2650198" y="55105"/>
                </a:lnTo>
                <a:lnTo>
                  <a:pt x="2650985" y="54737"/>
                </a:lnTo>
                <a:lnTo>
                  <a:pt x="2651239" y="54610"/>
                </a:lnTo>
                <a:lnTo>
                  <a:pt x="2651468" y="54394"/>
                </a:lnTo>
                <a:lnTo>
                  <a:pt x="2652293" y="53022"/>
                </a:lnTo>
                <a:close/>
              </a:path>
              <a:path w="2723515" h="306704">
                <a:moveTo>
                  <a:pt x="2655138" y="180174"/>
                </a:moveTo>
                <a:lnTo>
                  <a:pt x="2653881" y="179197"/>
                </a:lnTo>
                <a:lnTo>
                  <a:pt x="2653652" y="179285"/>
                </a:lnTo>
                <a:lnTo>
                  <a:pt x="2653411" y="179362"/>
                </a:lnTo>
                <a:lnTo>
                  <a:pt x="2653055" y="179603"/>
                </a:lnTo>
                <a:lnTo>
                  <a:pt x="2653055" y="180225"/>
                </a:lnTo>
                <a:lnTo>
                  <a:pt x="2653474" y="180479"/>
                </a:lnTo>
                <a:lnTo>
                  <a:pt x="2654109" y="180467"/>
                </a:lnTo>
                <a:lnTo>
                  <a:pt x="2654770" y="180441"/>
                </a:lnTo>
                <a:lnTo>
                  <a:pt x="2655138" y="180174"/>
                </a:lnTo>
                <a:close/>
              </a:path>
              <a:path w="2723515" h="306704">
                <a:moveTo>
                  <a:pt x="2657564" y="103822"/>
                </a:moveTo>
                <a:lnTo>
                  <a:pt x="2657284" y="102628"/>
                </a:lnTo>
                <a:lnTo>
                  <a:pt x="2657094" y="102120"/>
                </a:lnTo>
                <a:lnTo>
                  <a:pt x="2655951" y="101701"/>
                </a:lnTo>
                <a:lnTo>
                  <a:pt x="2655366" y="101625"/>
                </a:lnTo>
                <a:lnTo>
                  <a:pt x="2654655" y="101460"/>
                </a:lnTo>
                <a:lnTo>
                  <a:pt x="2653919" y="101523"/>
                </a:lnTo>
                <a:lnTo>
                  <a:pt x="2653042" y="101587"/>
                </a:lnTo>
                <a:lnTo>
                  <a:pt x="2651341" y="101815"/>
                </a:lnTo>
                <a:lnTo>
                  <a:pt x="2650706" y="102704"/>
                </a:lnTo>
                <a:lnTo>
                  <a:pt x="2650934" y="104432"/>
                </a:lnTo>
                <a:lnTo>
                  <a:pt x="2651417" y="104787"/>
                </a:lnTo>
                <a:lnTo>
                  <a:pt x="2653703" y="105181"/>
                </a:lnTo>
                <a:lnTo>
                  <a:pt x="2654846" y="105092"/>
                </a:lnTo>
                <a:lnTo>
                  <a:pt x="2656268" y="104838"/>
                </a:lnTo>
                <a:lnTo>
                  <a:pt x="2656509" y="104648"/>
                </a:lnTo>
                <a:lnTo>
                  <a:pt x="2657424" y="104267"/>
                </a:lnTo>
                <a:lnTo>
                  <a:pt x="2657564" y="103822"/>
                </a:lnTo>
                <a:close/>
              </a:path>
              <a:path w="2723515" h="306704">
                <a:moveTo>
                  <a:pt x="2664358" y="118249"/>
                </a:moveTo>
                <a:lnTo>
                  <a:pt x="2664256" y="117779"/>
                </a:lnTo>
                <a:lnTo>
                  <a:pt x="2664206" y="117576"/>
                </a:lnTo>
                <a:lnTo>
                  <a:pt x="2663863" y="117373"/>
                </a:lnTo>
                <a:lnTo>
                  <a:pt x="2663609" y="117284"/>
                </a:lnTo>
                <a:lnTo>
                  <a:pt x="2663355" y="117195"/>
                </a:lnTo>
                <a:lnTo>
                  <a:pt x="2662986" y="117144"/>
                </a:lnTo>
                <a:lnTo>
                  <a:pt x="2662745" y="117246"/>
                </a:lnTo>
                <a:lnTo>
                  <a:pt x="2661945" y="117563"/>
                </a:lnTo>
                <a:lnTo>
                  <a:pt x="2661856" y="117995"/>
                </a:lnTo>
                <a:lnTo>
                  <a:pt x="2662656" y="118503"/>
                </a:lnTo>
                <a:lnTo>
                  <a:pt x="2662974" y="118567"/>
                </a:lnTo>
                <a:lnTo>
                  <a:pt x="2663240" y="118567"/>
                </a:lnTo>
                <a:lnTo>
                  <a:pt x="2663952" y="118554"/>
                </a:lnTo>
                <a:lnTo>
                  <a:pt x="2664358" y="118249"/>
                </a:lnTo>
                <a:close/>
              </a:path>
              <a:path w="2723515" h="306704">
                <a:moveTo>
                  <a:pt x="2666873" y="265099"/>
                </a:moveTo>
                <a:lnTo>
                  <a:pt x="2666009" y="263613"/>
                </a:lnTo>
                <a:lnTo>
                  <a:pt x="2662948" y="263194"/>
                </a:lnTo>
                <a:lnTo>
                  <a:pt x="2660510" y="263423"/>
                </a:lnTo>
                <a:lnTo>
                  <a:pt x="2656522" y="263309"/>
                </a:lnTo>
                <a:lnTo>
                  <a:pt x="2655100" y="263715"/>
                </a:lnTo>
                <a:lnTo>
                  <a:pt x="2653169" y="264553"/>
                </a:lnTo>
                <a:lnTo>
                  <a:pt x="2652598" y="264375"/>
                </a:lnTo>
                <a:lnTo>
                  <a:pt x="2651214" y="263652"/>
                </a:lnTo>
                <a:lnTo>
                  <a:pt x="2650337" y="263398"/>
                </a:lnTo>
                <a:lnTo>
                  <a:pt x="2644546" y="263321"/>
                </a:lnTo>
                <a:lnTo>
                  <a:pt x="2641803" y="264744"/>
                </a:lnTo>
                <a:lnTo>
                  <a:pt x="2641142" y="264820"/>
                </a:lnTo>
                <a:lnTo>
                  <a:pt x="2615895" y="267335"/>
                </a:lnTo>
                <a:lnTo>
                  <a:pt x="2616047" y="267817"/>
                </a:lnTo>
                <a:lnTo>
                  <a:pt x="2617851" y="268554"/>
                </a:lnTo>
                <a:lnTo>
                  <a:pt x="2629027" y="268439"/>
                </a:lnTo>
                <a:lnTo>
                  <a:pt x="2629649" y="268173"/>
                </a:lnTo>
                <a:lnTo>
                  <a:pt x="2631059" y="267347"/>
                </a:lnTo>
                <a:lnTo>
                  <a:pt x="2634157" y="268617"/>
                </a:lnTo>
                <a:lnTo>
                  <a:pt x="2635631" y="268719"/>
                </a:lnTo>
                <a:lnTo>
                  <a:pt x="2638450" y="267398"/>
                </a:lnTo>
                <a:lnTo>
                  <a:pt x="2639847" y="266941"/>
                </a:lnTo>
                <a:lnTo>
                  <a:pt x="2652382" y="267004"/>
                </a:lnTo>
                <a:lnTo>
                  <a:pt x="2658465" y="267042"/>
                </a:lnTo>
                <a:lnTo>
                  <a:pt x="2663952" y="266865"/>
                </a:lnTo>
                <a:lnTo>
                  <a:pt x="2665628" y="266522"/>
                </a:lnTo>
                <a:lnTo>
                  <a:pt x="2666873" y="265099"/>
                </a:lnTo>
                <a:close/>
              </a:path>
              <a:path w="2723515" h="306704">
                <a:moveTo>
                  <a:pt x="2668193" y="202031"/>
                </a:moveTo>
                <a:lnTo>
                  <a:pt x="2667851" y="201726"/>
                </a:lnTo>
                <a:lnTo>
                  <a:pt x="2667152" y="201625"/>
                </a:lnTo>
                <a:lnTo>
                  <a:pt x="2666885" y="201676"/>
                </a:lnTo>
                <a:lnTo>
                  <a:pt x="2666581" y="201676"/>
                </a:lnTo>
                <a:lnTo>
                  <a:pt x="2666365" y="201803"/>
                </a:lnTo>
                <a:lnTo>
                  <a:pt x="2666161" y="201917"/>
                </a:lnTo>
                <a:lnTo>
                  <a:pt x="2665882" y="202260"/>
                </a:lnTo>
                <a:lnTo>
                  <a:pt x="2666200" y="202971"/>
                </a:lnTo>
                <a:lnTo>
                  <a:pt x="2666746" y="203187"/>
                </a:lnTo>
                <a:lnTo>
                  <a:pt x="2667393" y="202984"/>
                </a:lnTo>
                <a:lnTo>
                  <a:pt x="2667635" y="202907"/>
                </a:lnTo>
                <a:lnTo>
                  <a:pt x="2667939" y="202692"/>
                </a:lnTo>
                <a:lnTo>
                  <a:pt x="2668016" y="202488"/>
                </a:lnTo>
                <a:lnTo>
                  <a:pt x="2668193" y="202031"/>
                </a:lnTo>
                <a:close/>
              </a:path>
              <a:path w="2723515" h="306704">
                <a:moveTo>
                  <a:pt x="2673566" y="276555"/>
                </a:moveTo>
                <a:lnTo>
                  <a:pt x="2673439" y="276098"/>
                </a:lnTo>
                <a:lnTo>
                  <a:pt x="2673388" y="275907"/>
                </a:lnTo>
                <a:lnTo>
                  <a:pt x="2673083" y="275704"/>
                </a:lnTo>
                <a:lnTo>
                  <a:pt x="2672854" y="275628"/>
                </a:lnTo>
                <a:lnTo>
                  <a:pt x="2672600" y="275551"/>
                </a:lnTo>
                <a:lnTo>
                  <a:pt x="2672257" y="275526"/>
                </a:lnTo>
                <a:lnTo>
                  <a:pt x="2672016" y="275628"/>
                </a:lnTo>
                <a:lnTo>
                  <a:pt x="2671254" y="275932"/>
                </a:lnTo>
                <a:lnTo>
                  <a:pt x="2671165" y="276352"/>
                </a:lnTo>
                <a:lnTo>
                  <a:pt x="2671965" y="276847"/>
                </a:lnTo>
                <a:lnTo>
                  <a:pt x="2672270" y="276898"/>
                </a:lnTo>
                <a:lnTo>
                  <a:pt x="2673210" y="276860"/>
                </a:lnTo>
                <a:lnTo>
                  <a:pt x="2673566" y="276555"/>
                </a:lnTo>
                <a:close/>
              </a:path>
              <a:path w="2723515" h="306704">
                <a:moveTo>
                  <a:pt x="2673591" y="167830"/>
                </a:moveTo>
                <a:lnTo>
                  <a:pt x="2673375" y="167640"/>
                </a:lnTo>
                <a:lnTo>
                  <a:pt x="2673172" y="167411"/>
                </a:lnTo>
                <a:lnTo>
                  <a:pt x="2671838" y="166776"/>
                </a:lnTo>
                <a:lnTo>
                  <a:pt x="2668193" y="166928"/>
                </a:lnTo>
                <a:lnTo>
                  <a:pt x="2667330" y="167563"/>
                </a:lnTo>
                <a:lnTo>
                  <a:pt x="2666949" y="168668"/>
                </a:lnTo>
                <a:lnTo>
                  <a:pt x="2668333" y="168706"/>
                </a:lnTo>
                <a:lnTo>
                  <a:pt x="2669819" y="168783"/>
                </a:lnTo>
                <a:lnTo>
                  <a:pt x="2671838" y="168757"/>
                </a:lnTo>
                <a:lnTo>
                  <a:pt x="2673197" y="168275"/>
                </a:lnTo>
                <a:lnTo>
                  <a:pt x="2673375" y="168008"/>
                </a:lnTo>
                <a:lnTo>
                  <a:pt x="2673591" y="167830"/>
                </a:lnTo>
                <a:close/>
              </a:path>
              <a:path w="2723515" h="306704">
                <a:moveTo>
                  <a:pt x="2675979" y="118770"/>
                </a:moveTo>
                <a:lnTo>
                  <a:pt x="2675737" y="117716"/>
                </a:lnTo>
                <a:lnTo>
                  <a:pt x="2675039" y="116890"/>
                </a:lnTo>
                <a:lnTo>
                  <a:pt x="2674048" y="116293"/>
                </a:lnTo>
                <a:lnTo>
                  <a:pt x="2673820" y="116141"/>
                </a:lnTo>
                <a:lnTo>
                  <a:pt x="2673477" y="116014"/>
                </a:lnTo>
                <a:lnTo>
                  <a:pt x="2673032" y="116116"/>
                </a:lnTo>
                <a:lnTo>
                  <a:pt x="2672804" y="116420"/>
                </a:lnTo>
                <a:lnTo>
                  <a:pt x="2672296" y="118275"/>
                </a:lnTo>
                <a:lnTo>
                  <a:pt x="2672410" y="119570"/>
                </a:lnTo>
                <a:lnTo>
                  <a:pt x="2673908" y="119888"/>
                </a:lnTo>
                <a:lnTo>
                  <a:pt x="2674556" y="119329"/>
                </a:lnTo>
                <a:lnTo>
                  <a:pt x="2675534" y="118859"/>
                </a:lnTo>
                <a:lnTo>
                  <a:pt x="2675826" y="118808"/>
                </a:lnTo>
                <a:lnTo>
                  <a:pt x="2675979" y="118770"/>
                </a:lnTo>
                <a:close/>
              </a:path>
              <a:path w="2723515" h="306704">
                <a:moveTo>
                  <a:pt x="2679115" y="119672"/>
                </a:moveTo>
                <a:lnTo>
                  <a:pt x="2678798" y="119075"/>
                </a:lnTo>
                <a:lnTo>
                  <a:pt x="2678290" y="118872"/>
                </a:lnTo>
                <a:lnTo>
                  <a:pt x="2677693" y="118872"/>
                </a:lnTo>
                <a:lnTo>
                  <a:pt x="2677134" y="118872"/>
                </a:lnTo>
                <a:lnTo>
                  <a:pt x="2676575" y="118846"/>
                </a:lnTo>
                <a:lnTo>
                  <a:pt x="2676118" y="118833"/>
                </a:lnTo>
                <a:lnTo>
                  <a:pt x="2676182" y="119291"/>
                </a:lnTo>
                <a:lnTo>
                  <a:pt x="2676474" y="119735"/>
                </a:lnTo>
                <a:lnTo>
                  <a:pt x="2677464" y="120294"/>
                </a:lnTo>
                <a:lnTo>
                  <a:pt x="2677998" y="120370"/>
                </a:lnTo>
                <a:lnTo>
                  <a:pt x="2678747" y="120027"/>
                </a:lnTo>
                <a:lnTo>
                  <a:pt x="2679115" y="119672"/>
                </a:lnTo>
                <a:close/>
              </a:path>
              <a:path w="2723515" h="306704">
                <a:moveTo>
                  <a:pt x="2686913" y="275183"/>
                </a:moveTo>
                <a:lnTo>
                  <a:pt x="2686824" y="274955"/>
                </a:lnTo>
                <a:lnTo>
                  <a:pt x="2686735" y="274726"/>
                </a:lnTo>
                <a:lnTo>
                  <a:pt x="2686481" y="274472"/>
                </a:lnTo>
                <a:lnTo>
                  <a:pt x="2686253" y="274396"/>
                </a:lnTo>
                <a:lnTo>
                  <a:pt x="2685567" y="274205"/>
                </a:lnTo>
                <a:lnTo>
                  <a:pt x="2685135" y="275437"/>
                </a:lnTo>
                <a:lnTo>
                  <a:pt x="2685669" y="276085"/>
                </a:lnTo>
                <a:lnTo>
                  <a:pt x="2685796" y="276225"/>
                </a:lnTo>
                <a:lnTo>
                  <a:pt x="2686062" y="276250"/>
                </a:lnTo>
                <a:lnTo>
                  <a:pt x="2686266" y="276326"/>
                </a:lnTo>
                <a:lnTo>
                  <a:pt x="2686443" y="276136"/>
                </a:lnTo>
                <a:lnTo>
                  <a:pt x="2686685" y="275971"/>
                </a:lnTo>
                <a:lnTo>
                  <a:pt x="2686862" y="275501"/>
                </a:lnTo>
                <a:lnTo>
                  <a:pt x="2686913" y="275183"/>
                </a:lnTo>
                <a:close/>
              </a:path>
              <a:path w="2723515" h="306704">
                <a:moveTo>
                  <a:pt x="2692577" y="201955"/>
                </a:moveTo>
                <a:lnTo>
                  <a:pt x="2692311" y="201066"/>
                </a:lnTo>
                <a:lnTo>
                  <a:pt x="2692222" y="200799"/>
                </a:lnTo>
                <a:lnTo>
                  <a:pt x="2691650" y="200253"/>
                </a:lnTo>
                <a:lnTo>
                  <a:pt x="2691130" y="200329"/>
                </a:lnTo>
                <a:lnTo>
                  <a:pt x="2690076" y="201091"/>
                </a:lnTo>
                <a:lnTo>
                  <a:pt x="2689771" y="201549"/>
                </a:lnTo>
                <a:lnTo>
                  <a:pt x="2689656" y="202120"/>
                </a:lnTo>
                <a:lnTo>
                  <a:pt x="2689796" y="202311"/>
                </a:lnTo>
                <a:lnTo>
                  <a:pt x="2689910" y="202565"/>
                </a:lnTo>
                <a:lnTo>
                  <a:pt x="2690101" y="202679"/>
                </a:lnTo>
                <a:lnTo>
                  <a:pt x="2690609" y="202984"/>
                </a:lnTo>
                <a:lnTo>
                  <a:pt x="2691168" y="202971"/>
                </a:lnTo>
                <a:lnTo>
                  <a:pt x="2691701" y="202717"/>
                </a:lnTo>
                <a:lnTo>
                  <a:pt x="2692323" y="202425"/>
                </a:lnTo>
                <a:lnTo>
                  <a:pt x="2692577" y="201955"/>
                </a:lnTo>
                <a:close/>
              </a:path>
              <a:path w="2723515" h="306704">
                <a:moveTo>
                  <a:pt x="2693492" y="178015"/>
                </a:moveTo>
                <a:lnTo>
                  <a:pt x="2693174" y="177495"/>
                </a:lnTo>
                <a:lnTo>
                  <a:pt x="2689148" y="176911"/>
                </a:lnTo>
                <a:lnTo>
                  <a:pt x="2683687" y="177126"/>
                </a:lnTo>
                <a:lnTo>
                  <a:pt x="2677604" y="177114"/>
                </a:lnTo>
                <a:lnTo>
                  <a:pt x="2669946" y="177228"/>
                </a:lnTo>
                <a:lnTo>
                  <a:pt x="2668765" y="176149"/>
                </a:lnTo>
                <a:lnTo>
                  <a:pt x="2667038" y="175742"/>
                </a:lnTo>
                <a:lnTo>
                  <a:pt x="2666669" y="175729"/>
                </a:lnTo>
                <a:lnTo>
                  <a:pt x="2665069" y="176441"/>
                </a:lnTo>
                <a:lnTo>
                  <a:pt x="2661742" y="178079"/>
                </a:lnTo>
                <a:lnTo>
                  <a:pt x="2661653" y="178600"/>
                </a:lnTo>
                <a:lnTo>
                  <a:pt x="2662301" y="180327"/>
                </a:lnTo>
                <a:lnTo>
                  <a:pt x="2663812" y="180695"/>
                </a:lnTo>
                <a:lnTo>
                  <a:pt x="2664739" y="180835"/>
                </a:lnTo>
                <a:lnTo>
                  <a:pt x="2668981" y="180797"/>
                </a:lnTo>
                <a:lnTo>
                  <a:pt x="2675940" y="180606"/>
                </a:lnTo>
                <a:lnTo>
                  <a:pt x="2676829" y="180378"/>
                </a:lnTo>
                <a:lnTo>
                  <a:pt x="2678696" y="179336"/>
                </a:lnTo>
                <a:lnTo>
                  <a:pt x="2680170" y="179057"/>
                </a:lnTo>
                <a:lnTo>
                  <a:pt x="2685351" y="179209"/>
                </a:lnTo>
                <a:lnTo>
                  <a:pt x="2688996" y="179476"/>
                </a:lnTo>
                <a:lnTo>
                  <a:pt x="2692870" y="178866"/>
                </a:lnTo>
                <a:lnTo>
                  <a:pt x="2693174" y="178600"/>
                </a:lnTo>
                <a:lnTo>
                  <a:pt x="2693492" y="178015"/>
                </a:lnTo>
                <a:close/>
              </a:path>
              <a:path w="2723515" h="306704">
                <a:moveTo>
                  <a:pt x="2697403" y="200761"/>
                </a:moveTo>
                <a:lnTo>
                  <a:pt x="2697022" y="200113"/>
                </a:lnTo>
                <a:lnTo>
                  <a:pt x="2696705" y="199961"/>
                </a:lnTo>
                <a:lnTo>
                  <a:pt x="2696451" y="199898"/>
                </a:lnTo>
                <a:lnTo>
                  <a:pt x="2695829" y="199745"/>
                </a:lnTo>
                <a:lnTo>
                  <a:pt x="2695283" y="199986"/>
                </a:lnTo>
                <a:lnTo>
                  <a:pt x="2694940" y="200533"/>
                </a:lnTo>
                <a:lnTo>
                  <a:pt x="2695283" y="201002"/>
                </a:lnTo>
                <a:lnTo>
                  <a:pt x="2695537" y="201129"/>
                </a:lnTo>
                <a:lnTo>
                  <a:pt x="2695765" y="201244"/>
                </a:lnTo>
                <a:lnTo>
                  <a:pt x="2696108" y="201295"/>
                </a:lnTo>
                <a:lnTo>
                  <a:pt x="2697099" y="201142"/>
                </a:lnTo>
                <a:lnTo>
                  <a:pt x="2697403" y="200761"/>
                </a:lnTo>
                <a:close/>
              </a:path>
              <a:path w="2723515" h="306704">
                <a:moveTo>
                  <a:pt x="2700947" y="224574"/>
                </a:moveTo>
                <a:lnTo>
                  <a:pt x="2700858" y="224053"/>
                </a:lnTo>
                <a:lnTo>
                  <a:pt x="2699054" y="222199"/>
                </a:lnTo>
                <a:lnTo>
                  <a:pt x="2697429" y="221818"/>
                </a:lnTo>
                <a:lnTo>
                  <a:pt x="2694940" y="222732"/>
                </a:lnTo>
                <a:lnTo>
                  <a:pt x="2694698" y="223240"/>
                </a:lnTo>
                <a:lnTo>
                  <a:pt x="2694762" y="223837"/>
                </a:lnTo>
                <a:lnTo>
                  <a:pt x="2694698" y="224726"/>
                </a:lnTo>
                <a:lnTo>
                  <a:pt x="2695308" y="225259"/>
                </a:lnTo>
                <a:lnTo>
                  <a:pt x="2697543" y="225628"/>
                </a:lnTo>
                <a:lnTo>
                  <a:pt x="2698712" y="225475"/>
                </a:lnTo>
                <a:lnTo>
                  <a:pt x="2700159" y="225323"/>
                </a:lnTo>
                <a:lnTo>
                  <a:pt x="2700477" y="225145"/>
                </a:lnTo>
                <a:lnTo>
                  <a:pt x="2700947" y="224574"/>
                </a:lnTo>
                <a:close/>
              </a:path>
              <a:path w="2723515" h="306704">
                <a:moveTo>
                  <a:pt x="2703461" y="177368"/>
                </a:moveTo>
                <a:lnTo>
                  <a:pt x="2702890" y="176187"/>
                </a:lnTo>
                <a:lnTo>
                  <a:pt x="2702344" y="176034"/>
                </a:lnTo>
                <a:lnTo>
                  <a:pt x="2701163" y="175971"/>
                </a:lnTo>
                <a:lnTo>
                  <a:pt x="2700578" y="176098"/>
                </a:lnTo>
                <a:lnTo>
                  <a:pt x="2700032" y="177406"/>
                </a:lnTo>
                <a:lnTo>
                  <a:pt x="2700528" y="178396"/>
                </a:lnTo>
                <a:lnTo>
                  <a:pt x="2701531" y="178638"/>
                </a:lnTo>
                <a:lnTo>
                  <a:pt x="2701836" y="178587"/>
                </a:lnTo>
                <a:lnTo>
                  <a:pt x="2702204" y="178587"/>
                </a:lnTo>
                <a:lnTo>
                  <a:pt x="2702839" y="178409"/>
                </a:lnTo>
                <a:lnTo>
                  <a:pt x="2703461" y="177368"/>
                </a:lnTo>
                <a:close/>
              </a:path>
              <a:path w="2723515" h="306704">
                <a:moveTo>
                  <a:pt x="2710027" y="107670"/>
                </a:moveTo>
                <a:lnTo>
                  <a:pt x="2709761" y="107264"/>
                </a:lnTo>
                <a:lnTo>
                  <a:pt x="2709634" y="107035"/>
                </a:lnTo>
                <a:lnTo>
                  <a:pt x="2709329" y="106832"/>
                </a:lnTo>
                <a:lnTo>
                  <a:pt x="2709062" y="106768"/>
                </a:lnTo>
                <a:lnTo>
                  <a:pt x="2708491" y="106654"/>
                </a:lnTo>
                <a:lnTo>
                  <a:pt x="2707894" y="106641"/>
                </a:lnTo>
                <a:lnTo>
                  <a:pt x="2707436" y="106578"/>
                </a:lnTo>
                <a:lnTo>
                  <a:pt x="2707005" y="106578"/>
                </a:lnTo>
                <a:lnTo>
                  <a:pt x="2706700" y="106527"/>
                </a:lnTo>
                <a:lnTo>
                  <a:pt x="2705849" y="106718"/>
                </a:lnTo>
                <a:lnTo>
                  <a:pt x="2705277" y="106870"/>
                </a:lnTo>
                <a:lnTo>
                  <a:pt x="2704109" y="107340"/>
                </a:lnTo>
                <a:lnTo>
                  <a:pt x="2703931" y="107835"/>
                </a:lnTo>
                <a:lnTo>
                  <a:pt x="2703906" y="109029"/>
                </a:lnTo>
                <a:lnTo>
                  <a:pt x="2704058" y="109524"/>
                </a:lnTo>
                <a:lnTo>
                  <a:pt x="2704719" y="109753"/>
                </a:lnTo>
                <a:lnTo>
                  <a:pt x="2706547" y="110439"/>
                </a:lnTo>
                <a:lnTo>
                  <a:pt x="2708173" y="110134"/>
                </a:lnTo>
                <a:lnTo>
                  <a:pt x="2709900" y="108191"/>
                </a:lnTo>
                <a:lnTo>
                  <a:pt x="2710027" y="107670"/>
                </a:lnTo>
                <a:close/>
              </a:path>
              <a:path w="2723515" h="306704">
                <a:moveTo>
                  <a:pt x="2710218" y="64833"/>
                </a:moveTo>
                <a:lnTo>
                  <a:pt x="2710015" y="64427"/>
                </a:lnTo>
                <a:lnTo>
                  <a:pt x="2709735" y="63906"/>
                </a:lnTo>
                <a:lnTo>
                  <a:pt x="2709100" y="63754"/>
                </a:lnTo>
                <a:lnTo>
                  <a:pt x="2708478" y="63842"/>
                </a:lnTo>
                <a:lnTo>
                  <a:pt x="2707881" y="63881"/>
                </a:lnTo>
                <a:lnTo>
                  <a:pt x="2707284" y="63842"/>
                </a:lnTo>
                <a:lnTo>
                  <a:pt x="2706128" y="64198"/>
                </a:lnTo>
                <a:lnTo>
                  <a:pt x="2705874" y="64693"/>
                </a:lnTo>
                <a:lnTo>
                  <a:pt x="2705570" y="65836"/>
                </a:lnTo>
                <a:lnTo>
                  <a:pt x="2705697" y="66357"/>
                </a:lnTo>
                <a:lnTo>
                  <a:pt x="2707182" y="66916"/>
                </a:lnTo>
                <a:lnTo>
                  <a:pt x="2708033" y="66890"/>
                </a:lnTo>
                <a:lnTo>
                  <a:pt x="2708783" y="66344"/>
                </a:lnTo>
                <a:lnTo>
                  <a:pt x="2709024" y="66179"/>
                </a:lnTo>
                <a:lnTo>
                  <a:pt x="2709888" y="65354"/>
                </a:lnTo>
                <a:lnTo>
                  <a:pt x="2710218" y="64833"/>
                </a:lnTo>
                <a:close/>
              </a:path>
              <a:path w="2723515" h="306704">
                <a:moveTo>
                  <a:pt x="2713698" y="131686"/>
                </a:moveTo>
                <a:lnTo>
                  <a:pt x="2710700" y="130860"/>
                </a:lnTo>
                <a:lnTo>
                  <a:pt x="2709722" y="131470"/>
                </a:lnTo>
                <a:lnTo>
                  <a:pt x="2710269" y="132448"/>
                </a:lnTo>
                <a:lnTo>
                  <a:pt x="2710815" y="132613"/>
                </a:lnTo>
                <a:lnTo>
                  <a:pt x="2711424" y="132499"/>
                </a:lnTo>
                <a:lnTo>
                  <a:pt x="2711970" y="132422"/>
                </a:lnTo>
                <a:lnTo>
                  <a:pt x="2712529" y="132397"/>
                </a:lnTo>
                <a:lnTo>
                  <a:pt x="2713291" y="132207"/>
                </a:lnTo>
                <a:lnTo>
                  <a:pt x="2713520" y="131965"/>
                </a:lnTo>
                <a:lnTo>
                  <a:pt x="2713698" y="131686"/>
                </a:lnTo>
                <a:close/>
              </a:path>
              <a:path w="2723515" h="306704">
                <a:moveTo>
                  <a:pt x="2720797" y="70485"/>
                </a:moveTo>
                <a:lnTo>
                  <a:pt x="2720492" y="69215"/>
                </a:lnTo>
                <a:lnTo>
                  <a:pt x="2691498" y="69215"/>
                </a:lnTo>
                <a:lnTo>
                  <a:pt x="2691993" y="66675"/>
                </a:lnTo>
                <a:lnTo>
                  <a:pt x="2685592" y="66675"/>
                </a:lnTo>
                <a:lnTo>
                  <a:pt x="2685110" y="69215"/>
                </a:lnTo>
                <a:lnTo>
                  <a:pt x="2683548" y="70485"/>
                </a:lnTo>
                <a:lnTo>
                  <a:pt x="2680525" y="70485"/>
                </a:lnTo>
                <a:lnTo>
                  <a:pt x="2681605" y="69215"/>
                </a:lnTo>
                <a:lnTo>
                  <a:pt x="2682849" y="69215"/>
                </a:lnTo>
                <a:lnTo>
                  <a:pt x="2683332" y="67945"/>
                </a:lnTo>
                <a:lnTo>
                  <a:pt x="2682583" y="66675"/>
                </a:lnTo>
                <a:lnTo>
                  <a:pt x="2682011" y="66675"/>
                </a:lnTo>
                <a:lnTo>
                  <a:pt x="2679890" y="65405"/>
                </a:lnTo>
                <a:lnTo>
                  <a:pt x="2678303" y="65405"/>
                </a:lnTo>
                <a:lnTo>
                  <a:pt x="2674645" y="67945"/>
                </a:lnTo>
                <a:lnTo>
                  <a:pt x="2667990" y="67945"/>
                </a:lnTo>
                <a:lnTo>
                  <a:pt x="2666606" y="66675"/>
                </a:lnTo>
                <a:lnTo>
                  <a:pt x="2666123" y="66675"/>
                </a:lnTo>
                <a:lnTo>
                  <a:pt x="2666123" y="70485"/>
                </a:lnTo>
                <a:lnTo>
                  <a:pt x="2665526" y="70485"/>
                </a:lnTo>
                <a:lnTo>
                  <a:pt x="2664231" y="71755"/>
                </a:lnTo>
                <a:lnTo>
                  <a:pt x="2661424" y="71755"/>
                </a:lnTo>
                <a:lnTo>
                  <a:pt x="2660789" y="70485"/>
                </a:lnTo>
                <a:lnTo>
                  <a:pt x="2660472" y="70485"/>
                </a:lnTo>
                <a:lnTo>
                  <a:pt x="2661031" y="69215"/>
                </a:lnTo>
                <a:lnTo>
                  <a:pt x="2665704" y="69215"/>
                </a:lnTo>
                <a:lnTo>
                  <a:pt x="2666123" y="70485"/>
                </a:lnTo>
                <a:lnTo>
                  <a:pt x="2666123" y="66675"/>
                </a:lnTo>
                <a:lnTo>
                  <a:pt x="2663825" y="67945"/>
                </a:lnTo>
                <a:lnTo>
                  <a:pt x="2654871" y="67945"/>
                </a:lnTo>
                <a:lnTo>
                  <a:pt x="2653284" y="70485"/>
                </a:lnTo>
                <a:lnTo>
                  <a:pt x="2652826" y="70485"/>
                </a:lnTo>
                <a:lnTo>
                  <a:pt x="2651455" y="67945"/>
                </a:lnTo>
                <a:lnTo>
                  <a:pt x="2625750" y="67945"/>
                </a:lnTo>
                <a:lnTo>
                  <a:pt x="2622931" y="69215"/>
                </a:lnTo>
                <a:lnTo>
                  <a:pt x="2618981" y="69215"/>
                </a:lnTo>
                <a:lnTo>
                  <a:pt x="2617914" y="67945"/>
                </a:lnTo>
                <a:lnTo>
                  <a:pt x="2617622" y="67945"/>
                </a:lnTo>
                <a:lnTo>
                  <a:pt x="2616746" y="66675"/>
                </a:lnTo>
                <a:lnTo>
                  <a:pt x="2616035" y="66675"/>
                </a:lnTo>
                <a:lnTo>
                  <a:pt x="2608618" y="65405"/>
                </a:lnTo>
                <a:lnTo>
                  <a:pt x="2602217" y="66675"/>
                </a:lnTo>
                <a:lnTo>
                  <a:pt x="2598788" y="66675"/>
                </a:lnTo>
                <a:lnTo>
                  <a:pt x="2598788" y="79375"/>
                </a:lnTo>
                <a:lnTo>
                  <a:pt x="2596286" y="79375"/>
                </a:lnTo>
                <a:lnTo>
                  <a:pt x="2596985" y="78105"/>
                </a:lnTo>
                <a:lnTo>
                  <a:pt x="2597670" y="78105"/>
                </a:lnTo>
                <a:lnTo>
                  <a:pt x="2598788" y="79375"/>
                </a:lnTo>
                <a:lnTo>
                  <a:pt x="2598788" y="66675"/>
                </a:lnTo>
                <a:lnTo>
                  <a:pt x="2592971" y="66675"/>
                </a:lnTo>
                <a:lnTo>
                  <a:pt x="2591816" y="67945"/>
                </a:lnTo>
                <a:lnTo>
                  <a:pt x="2581579" y="67945"/>
                </a:lnTo>
                <a:lnTo>
                  <a:pt x="2581579" y="80645"/>
                </a:lnTo>
                <a:lnTo>
                  <a:pt x="2581021" y="81915"/>
                </a:lnTo>
                <a:lnTo>
                  <a:pt x="2580144" y="80645"/>
                </a:lnTo>
                <a:lnTo>
                  <a:pt x="2581579" y="80645"/>
                </a:lnTo>
                <a:lnTo>
                  <a:pt x="2581579" y="67945"/>
                </a:lnTo>
                <a:lnTo>
                  <a:pt x="2581440" y="67945"/>
                </a:lnTo>
                <a:lnTo>
                  <a:pt x="2576639" y="66675"/>
                </a:lnTo>
                <a:lnTo>
                  <a:pt x="2576271" y="66675"/>
                </a:lnTo>
                <a:lnTo>
                  <a:pt x="2576601" y="65405"/>
                </a:lnTo>
                <a:lnTo>
                  <a:pt x="2576449" y="64135"/>
                </a:lnTo>
                <a:lnTo>
                  <a:pt x="2576030" y="64135"/>
                </a:lnTo>
                <a:lnTo>
                  <a:pt x="2575153" y="62865"/>
                </a:lnTo>
                <a:lnTo>
                  <a:pt x="2574506" y="62865"/>
                </a:lnTo>
                <a:lnTo>
                  <a:pt x="2574417" y="61595"/>
                </a:lnTo>
                <a:lnTo>
                  <a:pt x="2575420" y="61595"/>
                </a:lnTo>
                <a:lnTo>
                  <a:pt x="2576652" y="60325"/>
                </a:lnTo>
                <a:lnTo>
                  <a:pt x="2577211" y="59055"/>
                </a:lnTo>
                <a:lnTo>
                  <a:pt x="2577401" y="57785"/>
                </a:lnTo>
                <a:lnTo>
                  <a:pt x="2577452" y="56515"/>
                </a:lnTo>
                <a:lnTo>
                  <a:pt x="2577655" y="55245"/>
                </a:lnTo>
                <a:lnTo>
                  <a:pt x="2578900" y="55245"/>
                </a:lnTo>
                <a:lnTo>
                  <a:pt x="2579154" y="56515"/>
                </a:lnTo>
                <a:lnTo>
                  <a:pt x="2581300" y="59055"/>
                </a:lnTo>
                <a:lnTo>
                  <a:pt x="2598547" y="59055"/>
                </a:lnTo>
                <a:lnTo>
                  <a:pt x="2600147" y="57785"/>
                </a:lnTo>
                <a:lnTo>
                  <a:pt x="2603728" y="57785"/>
                </a:lnTo>
                <a:lnTo>
                  <a:pt x="2605481" y="56515"/>
                </a:lnTo>
                <a:lnTo>
                  <a:pt x="2606751" y="55245"/>
                </a:lnTo>
                <a:lnTo>
                  <a:pt x="2609507" y="57785"/>
                </a:lnTo>
                <a:lnTo>
                  <a:pt x="2614472" y="57785"/>
                </a:lnTo>
                <a:lnTo>
                  <a:pt x="2615184" y="56515"/>
                </a:lnTo>
                <a:lnTo>
                  <a:pt x="2616504" y="52705"/>
                </a:lnTo>
                <a:lnTo>
                  <a:pt x="2619222" y="52705"/>
                </a:lnTo>
                <a:lnTo>
                  <a:pt x="2620086" y="53975"/>
                </a:lnTo>
                <a:lnTo>
                  <a:pt x="2620556" y="53975"/>
                </a:lnTo>
                <a:lnTo>
                  <a:pt x="2622131" y="52705"/>
                </a:lnTo>
                <a:lnTo>
                  <a:pt x="2628849" y="52705"/>
                </a:lnTo>
                <a:lnTo>
                  <a:pt x="2631325" y="51435"/>
                </a:lnTo>
                <a:lnTo>
                  <a:pt x="2631986" y="51435"/>
                </a:lnTo>
                <a:lnTo>
                  <a:pt x="2635021" y="50165"/>
                </a:lnTo>
                <a:lnTo>
                  <a:pt x="2644825" y="50165"/>
                </a:lnTo>
                <a:lnTo>
                  <a:pt x="2647111" y="51435"/>
                </a:lnTo>
                <a:lnTo>
                  <a:pt x="2649270" y="51435"/>
                </a:lnTo>
                <a:lnTo>
                  <a:pt x="2654693" y="48895"/>
                </a:lnTo>
                <a:lnTo>
                  <a:pt x="2658922" y="48895"/>
                </a:lnTo>
                <a:lnTo>
                  <a:pt x="2660548" y="47625"/>
                </a:lnTo>
                <a:lnTo>
                  <a:pt x="2681287" y="47625"/>
                </a:lnTo>
                <a:lnTo>
                  <a:pt x="2682417" y="46355"/>
                </a:lnTo>
                <a:lnTo>
                  <a:pt x="2685313" y="46355"/>
                </a:lnTo>
                <a:lnTo>
                  <a:pt x="2687104" y="45085"/>
                </a:lnTo>
                <a:lnTo>
                  <a:pt x="2690152" y="45085"/>
                </a:lnTo>
                <a:lnTo>
                  <a:pt x="2690469" y="43815"/>
                </a:lnTo>
                <a:lnTo>
                  <a:pt x="2690291" y="43815"/>
                </a:lnTo>
                <a:lnTo>
                  <a:pt x="2689758" y="42545"/>
                </a:lnTo>
                <a:lnTo>
                  <a:pt x="2689123" y="42545"/>
                </a:lnTo>
                <a:lnTo>
                  <a:pt x="2683306" y="41275"/>
                </a:lnTo>
                <a:lnTo>
                  <a:pt x="2678125" y="42545"/>
                </a:lnTo>
                <a:lnTo>
                  <a:pt x="2669489" y="42545"/>
                </a:lnTo>
                <a:lnTo>
                  <a:pt x="2668600" y="43815"/>
                </a:lnTo>
                <a:lnTo>
                  <a:pt x="2661056" y="43815"/>
                </a:lnTo>
                <a:lnTo>
                  <a:pt x="2660789" y="42545"/>
                </a:lnTo>
                <a:lnTo>
                  <a:pt x="2662796" y="42545"/>
                </a:lnTo>
                <a:lnTo>
                  <a:pt x="2664549" y="41275"/>
                </a:lnTo>
                <a:lnTo>
                  <a:pt x="2666631" y="40005"/>
                </a:lnTo>
                <a:lnTo>
                  <a:pt x="2668397" y="40005"/>
                </a:lnTo>
                <a:lnTo>
                  <a:pt x="2668486" y="38735"/>
                </a:lnTo>
                <a:lnTo>
                  <a:pt x="2668536" y="37465"/>
                </a:lnTo>
                <a:lnTo>
                  <a:pt x="2667101" y="37465"/>
                </a:lnTo>
                <a:lnTo>
                  <a:pt x="2666517" y="36195"/>
                </a:lnTo>
                <a:lnTo>
                  <a:pt x="2658326" y="36195"/>
                </a:lnTo>
                <a:lnTo>
                  <a:pt x="2641828" y="37465"/>
                </a:lnTo>
                <a:lnTo>
                  <a:pt x="2638704" y="37465"/>
                </a:lnTo>
                <a:lnTo>
                  <a:pt x="2637828" y="38735"/>
                </a:lnTo>
                <a:lnTo>
                  <a:pt x="2599029" y="38735"/>
                </a:lnTo>
                <a:lnTo>
                  <a:pt x="2597912" y="37465"/>
                </a:lnTo>
                <a:lnTo>
                  <a:pt x="2589834" y="37465"/>
                </a:lnTo>
                <a:lnTo>
                  <a:pt x="2582799" y="36195"/>
                </a:lnTo>
                <a:lnTo>
                  <a:pt x="2576398" y="36195"/>
                </a:lnTo>
                <a:lnTo>
                  <a:pt x="2570581" y="37211"/>
                </a:lnTo>
                <a:lnTo>
                  <a:pt x="2570581" y="80645"/>
                </a:lnTo>
                <a:lnTo>
                  <a:pt x="2570022" y="81915"/>
                </a:lnTo>
                <a:lnTo>
                  <a:pt x="2569133" y="80645"/>
                </a:lnTo>
                <a:lnTo>
                  <a:pt x="2570581" y="80645"/>
                </a:lnTo>
                <a:lnTo>
                  <a:pt x="2570581" y="37211"/>
                </a:lnTo>
                <a:lnTo>
                  <a:pt x="2569095" y="37465"/>
                </a:lnTo>
                <a:lnTo>
                  <a:pt x="2568727" y="37465"/>
                </a:lnTo>
                <a:lnTo>
                  <a:pt x="2568727" y="66675"/>
                </a:lnTo>
                <a:lnTo>
                  <a:pt x="2568219" y="67945"/>
                </a:lnTo>
                <a:lnTo>
                  <a:pt x="2558326" y="67945"/>
                </a:lnTo>
                <a:lnTo>
                  <a:pt x="2558097" y="66675"/>
                </a:lnTo>
                <a:lnTo>
                  <a:pt x="2558288" y="66675"/>
                </a:lnTo>
                <a:lnTo>
                  <a:pt x="2561831" y="65405"/>
                </a:lnTo>
                <a:lnTo>
                  <a:pt x="2565120" y="65405"/>
                </a:lnTo>
                <a:lnTo>
                  <a:pt x="2568689" y="66675"/>
                </a:lnTo>
                <a:lnTo>
                  <a:pt x="2568727" y="37465"/>
                </a:lnTo>
                <a:lnTo>
                  <a:pt x="2568486" y="37465"/>
                </a:lnTo>
                <a:lnTo>
                  <a:pt x="2567508" y="40005"/>
                </a:lnTo>
                <a:lnTo>
                  <a:pt x="2566987" y="40005"/>
                </a:lnTo>
                <a:lnTo>
                  <a:pt x="2565247" y="37465"/>
                </a:lnTo>
                <a:lnTo>
                  <a:pt x="2564981" y="37465"/>
                </a:lnTo>
                <a:lnTo>
                  <a:pt x="2563901" y="40005"/>
                </a:lnTo>
                <a:lnTo>
                  <a:pt x="2558580" y="40005"/>
                </a:lnTo>
                <a:lnTo>
                  <a:pt x="2556573" y="38735"/>
                </a:lnTo>
                <a:lnTo>
                  <a:pt x="2555798" y="38735"/>
                </a:lnTo>
                <a:lnTo>
                  <a:pt x="2553512" y="40005"/>
                </a:lnTo>
                <a:lnTo>
                  <a:pt x="2550960" y="40005"/>
                </a:lnTo>
                <a:lnTo>
                  <a:pt x="2550960" y="66675"/>
                </a:lnTo>
                <a:lnTo>
                  <a:pt x="2550642" y="66675"/>
                </a:lnTo>
                <a:lnTo>
                  <a:pt x="2550439" y="67945"/>
                </a:lnTo>
                <a:lnTo>
                  <a:pt x="2548864" y="67945"/>
                </a:lnTo>
                <a:lnTo>
                  <a:pt x="2547912" y="66675"/>
                </a:lnTo>
                <a:lnTo>
                  <a:pt x="2544864" y="66675"/>
                </a:lnTo>
                <a:lnTo>
                  <a:pt x="2544114" y="67945"/>
                </a:lnTo>
                <a:lnTo>
                  <a:pt x="2543467" y="69215"/>
                </a:lnTo>
                <a:lnTo>
                  <a:pt x="2541447" y="67945"/>
                </a:lnTo>
                <a:lnTo>
                  <a:pt x="2540927" y="67945"/>
                </a:lnTo>
                <a:lnTo>
                  <a:pt x="2539911" y="68605"/>
                </a:lnTo>
                <a:lnTo>
                  <a:pt x="2539911" y="80645"/>
                </a:lnTo>
                <a:lnTo>
                  <a:pt x="2539136" y="81915"/>
                </a:lnTo>
                <a:lnTo>
                  <a:pt x="2535593" y="81915"/>
                </a:lnTo>
                <a:lnTo>
                  <a:pt x="2534602" y="80645"/>
                </a:lnTo>
                <a:lnTo>
                  <a:pt x="2539911" y="80645"/>
                </a:lnTo>
                <a:lnTo>
                  <a:pt x="2539911" y="68605"/>
                </a:lnTo>
                <a:lnTo>
                  <a:pt x="2538958" y="69215"/>
                </a:lnTo>
                <a:lnTo>
                  <a:pt x="2532126" y="69215"/>
                </a:lnTo>
                <a:lnTo>
                  <a:pt x="2531656" y="67945"/>
                </a:lnTo>
                <a:lnTo>
                  <a:pt x="2531795" y="66675"/>
                </a:lnTo>
                <a:lnTo>
                  <a:pt x="2534437" y="66675"/>
                </a:lnTo>
                <a:lnTo>
                  <a:pt x="2535936" y="64135"/>
                </a:lnTo>
                <a:lnTo>
                  <a:pt x="2538514" y="64135"/>
                </a:lnTo>
                <a:lnTo>
                  <a:pt x="2538984" y="62865"/>
                </a:lnTo>
                <a:lnTo>
                  <a:pt x="2541333" y="62865"/>
                </a:lnTo>
                <a:lnTo>
                  <a:pt x="2543505" y="64135"/>
                </a:lnTo>
                <a:lnTo>
                  <a:pt x="2544864" y="64135"/>
                </a:lnTo>
                <a:lnTo>
                  <a:pt x="2547201" y="62865"/>
                </a:lnTo>
                <a:lnTo>
                  <a:pt x="2547963" y="62865"/>
                </a:lnTo>
                <a:lnTo>
                  <a:pt x="2549461" y="65405"/>
                </a:lnTo>
                <a:lnTo>
                  <a:pt x="2550960" y="66675"/>
                </a:lnTo>
                <a:lnTo>
                  <a:pt x="2550960" y="40005"/>
                </a:lnTo>
                <a:lnTo>
                  <a:pt x="2548648" y="40005"/>
                </a:lnTo>
                <a:lnTo>
                  <a:pt x="2546870" y="38735"/>
                </a:lnTo>
                <a:lnTo>
                  <a:pt x="2546045" y="40005"/>
                </a:lnTo>
                <a:lnTo>
                  <a:pt x="2544280" y="40005"/>
                </a:lnTo>
                <a:lnTo>
                  <a:pt x="2543632" y="38735"/>
                </a:lnTo>
                <a:lnTo>
                  <a:pt x="2542019" y="37465"/>
                </a:lnTo>
                <a:lnTo>
                  <a:pt x="2540952" y="37465"/>
                </a:lnTo>
                <a:lnTo>
                  <a:pt x="2537218" y="36195"/>
                </a:lnTo>
                <a:lnTo>
                  <a:pt x="2534805" y="36195"/>
                </a:lnTo>
                <a:lnTo>
                  <a:pt x="2532062" y="38735"/>
                </a:lnTo>
                <a:lnTo>
                  <a:pt x="2529509" y="38735"/>
                </a:lnTo>
                <a:lnTo>
                  <a:pt x="2529509" y="67945"/>
                </a:lnTo>
                <a:lnTo>
                  <a:pt x="2528963" y="69215"/>
                </a:lnTo>
                <a:lnTo>
                  <a:pt x="2526309" y="69215"/>
                </a:lnTo>
                <a:lnTo>
                  <a:pt x="2526106" y="67945"/>
                </a:lnTo>
                <a:lnTo>
                  <a:pt x="2526601" y="66675"/>
                </a:lnTo>
                <a:lnTo>
                  <a:pt x="2528900" y="66675"/>
                </a:lnTo>
                <a:lnTo>
                  <a:pt x="2529509" y="67945"/>
                </a:lnTo>
                <a:lnTo>
                  <a:pt x="2529509" y="38735"/>
                </a:lnTo>
                <a:lnTo>
                  <a:pt x="2528455" y="38735"/>
                </a:lnTo>
                <a:lnTo>
                  <a:pt x="2526842" y="40005"/>
                </a:lnTo>
                <a:lnTo>
                  <a:pt x="2526334" y="40005"/>
                </a:lnTo>
                <a:lnTo>
                  <a:pt x="2524963" y="38735"/>
                </a:lnTo>
                <a:lnTo>
                  <a:pt x="2516009" y="38735"/>
                </a:lnTo>
                <a:lnTo>
                  <a:pt x="2516009" y="67945"/>
                </a:lnTo>
                <a:lnTo>
                  <a:pt x="2515781" y="69215"/>
                </a:lnTo>
                <a:lnTo>
                  <a:pt x="2512085" y="69215"/>
                </a:lnTo>
                <a:lnTo>
                  <a:pt x="2512352" y="67945"/>
                </a:lnTo>
                <a:lnTo>
                  <a:pt x="2516009" y="67945"/>
                </a:lnTo>
                <a:lnTo>
                  <a:pt x="2516009" y="38735"/>
                </a:lnTo>
                <a:lnTo>
                  <a:pt x="2509215" y="38735"/>
                </a:lnTo>
                <a:lnTo>
                  <a:pt x="2509215" y="85725"/>
                </a:lnTo>
                <a:lnTo>
                  <a:pt x="2508897" y="86995"/>
                </a:lnTo>
                <a:lnTo>
                  <a:pt x="2508656" y="88265"/>
                </a:lnTo>
                <a:lnTo>
                  <a:pt x="2504770" y="88265"/>
                </a:lnTo>
                <a:lnTo>
                  <a:pt x="2504719" y="86995"/>
                </a:lnTo>
                <a:lnTo>
                  <a:pt x="2505672" y="85725"/>
                </a:lnTo>
                <a:lnTo>
                  <a:pt x="2509215" y="85725"/>
                </a:lnTo>
                <a:lnTo>
                  <a:pt x="2509215" y="38735"/>
                </a:lnTo>
                <a:lnTo>
                  <a:pt x="2488463" y="38735"/>
                </a:lnTo>
                <a:lnTo>
                  <a:pt x="2488463" y="81915"/>
                </a:lnTo>
                <a:lnTo>
                  <a:pt x="2488031" y="83185"/>
                </a:lnTo>
                <a:lnTo>
                  <a:pt x="2479522" y="83185"/>
                </a:lnTo>
                <a:lnTo>
                  <a:pt x="2479243" y="81915"/>
                </a:lnTo>
                <a:lnTo>
                  <a:pt x="2488463" y="81915"/>
                </a:lnTo>
                <a:lnTo>
                  <a:pt x="2488463" y="38735"/>
                </a:lnTo>
                <a:lnTo>
                  <a:pt x="2468880" y="38735"/>
                </a:lnTo>
                <a:lnTo>
                  <a:pt x="2468880" y="85725"/>
                </a:lnTo>
                <a:lnTo>
                  <a:pt x="2468562" y="86995"/>
                </a:lnTo>
                <a:lnTo>
                  <a:pt x="2468283" y="88265"/>
                </a:lnTo>
                <a:lnTo>
                  <a:pt x="2438882" y="88265"/>
                </a:lnTo>
                <a:lnTo>
                  <a:pt x="2438806" y="86995"/>
                </a:lnTo>
                <a:lnTo>
                  <a:pt x="2439936" y="85725"/>
                </a:lnTo>
                <a:lnTo>
                  <a:pt x="2440571" y="85725"/>
                </a:lnTo>
                <a:lnTo>
                  <a:pt x="2442959" y="86995"/>
                </a:lnTo>
                <a:lnTo>
                  <a:pt x="2459342" y="86995"/>
                </a:lnTo>
                <a:lnTo>
                  <a:pt x="2460358" y="85725"/>
                </a:lnTo>
                <a:lnTo>
                  <a:pt x="2461361" y="84455"/>
                </a:lnTo>
                <a:lnTo>
                  <a:pt x="2462809" y="84455"/>
                </a:lnTo>
                <a:lnTo>
                  <a:pt x="2466771" y="85725"/>
                </a:lnTo>
                <a:lnTo>
                  <a:pt x="2468880" y="85725"/>
                </a:lnTo>
                <a:lnTo>
                  <a:pt x="2468880" y="38735"/>
                </a:lnTo>
                <a:lnTo>
                  <a:pt x="2466517" y="38735"/>
                </a:lnTo>
                <a:lnTo>
                  <a:pt x="2466517" y="83185"/>
                </a:lnTo>
                <a:lnTo>
                  <a:pt x="2463101" y="83185"/>
                </a:lnTo>
                <a:lnTo>
                  <a:pt x="2462644" y="81915"/>
                </a:lnTo>
                <a:lnTo>
                  <a:pt x="2466073" y="81915"/>
                </a:lnTo>
                <a:lnTo>
                  <a:pt x="2466517" y="83185"/>
                </a:lnTo>
                <a:lnTo>
                  <a:pt x="2466517" y="38735"/>
                </a:lnTo>
                <a:lnTo>
                  <a:pt x="2459380" y="38735"/>
                </a:lnTo>
                <a:lnTo>
                  <a:pt x="2459380" y="81915"/>
                </a:lnTo>
                <a:lnTo>
                  <a:pt x="2459126" y="83185"/>
                </a:lnTo>
                <a:lnTo>
                  <a:pt x="2457513" y="83185"/>
                </a:lnTo>
                <a:lnTo>
                  <a:pt x="2457310" y="81915"/>
                </a:lnTo>
                <a:lnTo>
                  <a:pt x="2459380" y="81915"/>
                </a:lnTo>
                <a:lnTo>
                  <a:pt x="2459380" y="38735"/>
                </a:lnTo>
                <a:lnTo>
                  <a:pt x="2458453" y="38735"/>
                </a:lnTo>
                <a:lnTo>
                  <a:pt x="2457018" y="37465"/>
                </a:lnTo>
                <a:lnTo>
                  <a:pt x="2453767" y="37465"/>
                </a:lnTo>
                <a:lnTo>
                  <a:pt x="2453767" y="81915"/>
                </a:lnTo>
                <a:lnTo>
                  <a:pt x="2453513" y="83185"/>
                </a:lnTo>
                <a:lnTo>
                  <a:pt x="2444661" y="83185"/>
                </a:lnTo>
                <a:lnTo>
                  <a:pt x="2444458" y="81915"/>
                </a:lnTo>
                <a:lnTo>
                  <a:pt x="2453767" y="81915"/>
                </a:lnTo>
                <a:lnTo>
                  <a:pt x="2453767" y="37465"/>
                </a:lnTo>
                <a:lnTo>
                  <a:pt x="2451925" y="37465"/>
                </a:lnTo>
                <a:lnTo>
                  <a:pt x="2450719" y="38735"/>
                </a:lnTo>
                <a:lnTo>
                  <a:pt x="2426182" y="38735"/>
                </a:lnTo>
                <a:lnTo>
                  <a:pt x="2426182" y="81915"/>
                </a:lnTo>
                <a:lnTo>
                  <a:pt x="2425789" y="83185"/>
                </a:lnTo>
                <a:lnTo>
                  <a:pt x="2422614" y="83185"/>
                </a:lnTo>
                <a:lnTo>
                  <a:pt x="2422614" y="86995"/>
                </a:lnTo>
                <a:lnTo>
                  <a:pt x="2422385" y="88265"/>
                </a:lnTo>
                <a:lnTo>
                  <a:pt x="2421877" y="88265"/>
                </a:lnTo>
                <a:lnTo>
                  <a:pt x="2419896" y="89535"/>
                </a:lnTo>
                <a:lnTo>
                  <a:pt x="2418626" y="89535"/>
                </a:lnTo>
                <a:lnTo>
                  <a:pt x="2416289" y="88265"/>
                </a:lnTo>
                <a:lnTo>
                  <a:pt x="2415349" y="88265"/>
                </a:lnTo>
                <a:lnTo>
                  <a:pt x="2414028" y="89535"/>
                </a:lnTo>
                <a:lnTo>
                  <a:pt x="2411590" y="89535"/>
                </a:lnTo>
                <a:lnTo>
                  <a:pt x="2410955" y="88265"/>
                </a:lnTo>
                <a:lnTo>
                  <a:pt x="2411412" y="86995"/>
                </a:lnTo>
                <a:lnTo>
                  <a:pt x="2422614" y="86995"/>
                </a:lnTo>
                <a:lnTo>
                  <a:pt x="2422614" y="83185"/>
                </a:lnTo>
                <a:lnTo>
                  <a:pt x="2415463" y="83185"/>
                </a:lnTo>
                <a:lnTo>
                  <a:pt x="2415121" y="81915"/>
                </a:lnTo>
                <a:lnTo>
                  <a:pt x="2426182" y="81915"/>
                </a:lnTo>
                <a:lnTo>
                  <a:pt x="2426182" y="38735"/>
                </a:lnTo>
                <a:lnTo>
                  <a:pt x="2408110" y="38735"/>
                </a:lnTo>
                <a:lnTo>
                  <a:pt x="2408110" y="81915"/>
                </a:lnTo>
                <a:lnTo>
                  <a:pt x="2407640" y="83185"/>
                </a:lnTo>
                <a:lnTo>
                  <a:pt x="2406040" y="83185"/>
                </a:lnTo>
                <a:lnTo>
                  <a:pt x="2405811" y="81915"/>
                </a:lnTo>
                <a:lnTo>
                  <a:pt x="2408110" y="81915"/>
                </a:lnTo>
                <a:lnTo>
                  <a:pt x="2408110" y="38735"/>
                </a:lnTo>
                <a:lnTo>
                  <a:pt x="2393048" y="38735"/>
                </a:lnTo>
                <a:lnTo>
                  <a:pt x="2391549" y="37465"/>
                </a:lnTo>
                <a:lnTo>
                  <a:pt x="2387523" y="37465"/>
                </a:lnTo>
                <a:lnTo>
                  <a:pt x="2386596" y="38735"/>
                </a:lnTo>
                <a:lnTo>
                  <a:pt x="2273757" y="38735"/>
                </a:lnTo>
                <a:lnTo>
                  <a:pt x="2272563" y="37465"/>
                </a:lnTo>
                <a:lnTo>
                  <a:pt x="2269731" y="36195"/>
                </a:lnTo>
                <a:lnTo>
                  <a:pt x="2268042" y="36195"/>
                </a:lnTo>
                <a:lnTo>
                  <a:pt x="2264232" y="38735"/>
                </a:lnTo>
                <a:lnTo>
                  <a:pt x="2262162" y="38735"/>
                </a:lnTo>
                <a:lnTo>
                  <a:pt x="2259330" y="37465"/>
                </a:lnTo>
                <a:lnTo>
                  <a:pt x="2258453" y="36195"/>
                </a:lnTo>
                <a:lnTo>
                  <a:pt x="2203208" y="36195"/>
                </a:lnTo>
                <a:lnTo>
                  <a:pt x="2200706" y="34925"/>
                </a:lnTo>
                <a:lnTo>
                  <a:pt x="2175980" y="34925"/>
                </a:lnTo>
                <a:lnTo>
                  <a:pt x="2174925" y="36195"/>
                </a:lnTo>
                <a:lnTo>
                  <a:pt x="2172068" y="36195"/>
                </a:lnTo>
                <a:lnTo>
                  <a:pt x="2169858" y="34925"/>
                </a:lnTo>
                <a:lnTo>
                  <a:pt x="2122360" y="34925"/>
                </a:lnTo>
                <a:lnTo>
                  <a:pt x="2120417" y="33655"/>
                </a:lnTo>
                <a:lnTo>
                  <a:pt x="2111375" y="33655"/>
                </a:lnTo>
                <a:lnTo>
                  <a:pt x="2108212" y="34925"/>
                </a:lnTo>
                <a:lnTo>
                  <a:pt x="2106676" y="34925"/>
                </a:lnTo>
                <a:lnTo>
                  <a:pt x="2103843" y="33655"/>
                </a:lnTo>
                <a:lnTo>
                  <a:pt x="2048370" y="33655"/>
                </a:lnTo>
                <a:lnTo>
                  <a:pt x="2047163" y="32385"/>
                </a:lnTo>
                <a:lnTo>
                  <a:pt x="2044915" y="31115"/>
                </a:lnTo>
                <a:lnTo>
                  <a:pt x="2043811" y="32385"/>
                </a:lnTo>
                <a:lnTo>
                  <a:pt x="2041512" y="32385"/>
                </a:lnTo>
                <a:lnTo>
                  <a:pt x="2040343" y="33655"/>
                </a:lnTo>
                <a:lnTo>
                  <a:pt x="2038324" y="32385"/>
                </a:lnTo>
                <a:lnTo>
                  <a:pt x="2037524" y="31115"/>
                </a:lnTo>
                <a:lnTo>
                  <a:pt x="1979841" y="31115"/>
                </a:lnTo>
                <a:lnTo>
                  <a:pt x="1977580" y="29845"/>
                </a:lnTo>
                <a:lnTo>
                  <a:pt x="1976996" y="31115"/>
                </a:lnTo>
                <a:lnTo>
                  <a:pt x="1967966" y="31115"/>
                </a:lnTo>
                <a:lnTo>
                  <a:pt x="1966582" y="29845"/>
                </a:lnTo>
                <a:lnTo>
                  <a:pt x="1952028" y="29845"/>
                </a:lnTo>
                <a:lnTo>
                  <a:pt x="1950593" y="31115"/>
                </a:lnTo>
                <a:lnTo>
                  <a:pt x="1950059" y="31115"/>
                </a:lnTo>
                <a:lnTo>
                  <a:pt x="1948357" y="29845"/>
                </a:lnTo>
                <a:lnTo>
                  <a:pt x="1893531" y="29845"/>
                </a:lnTo>
                <a:lnTo>
                  <a:pt x="1891614" y="28575"/>
                </a:lnTo>
                <a:lnTo>
                  <a:pt x="1877060" y="28575"/>
                </a:lnTo>
                <a:lnTo>
                  <a:pt x="1875370" y="29845"/>
                </a:lnTo>
                <a:lnTo>
                  <a:pt x="1874862" y="29845"/>
                </a:lnTo>
                <a:lnTo>
                  <a:pt x="1873084" y="28575"/>
                </a:lnTo>
                <a:lnTo>
                  <a:pt x="1871980" y="28575"/>
                </a:lnTo>
                <a:lnTo>
                  <a:pt x="1868716" y="29845"/>
                </a:lnTo>
                <a:lnTo>
                  <a:pt x="1866671" y="29845"/>
                </a:lnTo>
                <a:lnTo>
                  <a:pt x="1864118" y="28575"/>
                </a:lnTo>
                <a:lnTo>
                  <a:pt x="1778469" y="28575"/>
                </a:lnTo>
                <a:lnTo>
                  <a:pt x="1772666" y="27305"/>
                </a:lnTo>
                <a:lnTo>
                  <a:pt x="1765096" y="27305"/>
                </a:lnTo>
                <a:lnTo>
                  <a:pt x="1761896" y="26035"/>
                </a:lnTo>
                <a:lnTo>
                  <a:pt x="1759546" y="26035"/>
                </a:lnTo>
                <a:lnTo>
                  <a:pt x="1756359" y="27305"/>
                </a:lnTo>
                <a:lnTo>
                  <a:pt x="1738363" y="27305"/>
                </a:lnTo>
                <a:lnTo>
                  <a:pt x="1735023" y="28575"/>
                </a:lnTo>
                <a:lnTo>
                  <a:pt x="1732584" y="27305"/>
                </a:lnTo>
                <a:lnTo>
                  <a:pt x="1726679" y="27305"/>
                </a:lnTo>
                <a:lnTo>
                  <a:pt x="1725815" y="26035"/>
                </a:lnTo>
                <a:lnTo>
                  <a:pt x="1720037" y="26035"/>
                </a:lnTo>
                <a:lnTo>
                  <a:pt x="1715630" y="27305"/>
                </a:lnTo>
                <a:lnTo>
                  <a:pt x="1713649" y="27305"/>
                </a:lnTo>
                <a:lnTo>
                  <a:pt x="1713090" y="26035"/>
                </a:lnTo>
                <a:lnTo>
                  <a:pt x="1705495" y="26035"/>
                </a:lnTo>
                <a:lnTo>
                  <a:pt x="1704898" y="27305"/>
                </a:lnTo>
                <a:lnTo>
                  <a:pt x="1703120" y="27305"/>
                </a:lnTo>
                <a:lnTo>
                  <a:pt x="1700352" y="26035"/>
                </a:lnTo>
                <a:lnTo>
                  <a:pt x="1635112" y="26035"/>
                </a:lnTo>
                <a:lnTo>
                  <a:pt x="1632940" y="24765"/>
                </a:lnTo>
                <a:lnTo>
                  <a:pt x="1614043" y="24765"/>
                </a:lnTo>
                <a:lnTo>
                  <a:pt x="1613560" y="23495"/>
                </a:lnTo>
                <a:lnTo>
                  <a:pt x="1814487" y="23495"/>
                </a:lnTo>
                <a:lnTo>
                  <a:pt x="1816430" y="24765"/>
                </a:lnTo>
                <a:lnTo>
                  <a:pt x="1835899" y="24765"/>
                </a:lnTo>
                <a:lnTo>
                  <a:pt x="1838350" y="23495"/>
                </a:lnTo>
                <a:lnTo>
                  <a:pt x="1878609" y="23495"/>
                </a:lnTo>
                <a:lnTo>
                  <a:pt x="1880781" y="24765"/>
                </a:lnTo>
                <a:lnTo>
                  <a:pt x="1889544" y="24765"/>
                </a:lnTo>
                <a:lnTo>
                  <a:pt x="1892046" y="23495"/>
                </a:lnTo>
                <a:lnTo>
                  <a:pt x="1894103" y="23495"/>
                </a:lnTo>
                <a:lnTo>
                  <a:pt x="1896821" y="24765"/>
                </a:lnTo>
                <a:lnTo>
                  <a:pt x="1897316" y="24765"/>
                </a:lnTo>
                <a:lnTo>
                  <a:pt x="1898764" y="23495"/>
                </a:lnTo>
                <a:lnTo>
                  <a:pt x="1906079" y="23495"/>
                </a:lnTo>
                <a:lnTo>
                  <a:pt x="1908606" y="24765"/>
                </a:lnTo>
                <a:lnTo>
                  <a:pt x="1911032" y="24765"/>
                </a:lnTo>
                <a:lnTo>
                  <a:pt x="1912429" y="23495"/>
                </a:lnTo>
                <a:lnTo>
                  <a:pt x="1914804" y="23495"/>
                </a:lnTo>
                <a:lnTo>
                  <a:pt x="1917026" y="24765"/>
                </a:lnTo>
                <a:lnTo>
                  <a:pt x="1932127" y="24765"/>
                </a:lnTo>
                <a:lnTo>
                  <a:pt x="1934083" y="26035"/>
                </a:lnTo>
                <a:lnTo>
                  <a:pt x="1947900" y="26035"/>
                </a:lnTo>
                <a:lnTo>
                  <a:pt x="1948764" y="24765"/>
                </a:lnTo>
                <a:lnTo>
                  <a:pt x="1957603" y="24765"/>
                </a:lnTo>
                <a:lnTo>
                  <a:pt x="1959305" y="26035"/>
                </a:lnTo>
                <a:lnTo>
                  <a:pt x="1961299" y="24765"/>
                </a:lnTo>
                <a:lnTo>
                  <a:pt x="1985035" y="24765"/>
                </a:lnTo>
                <a:lnTo>
                  <a:pt x="1987499" y="26035"/>
                </a:lnTo>
                <a:lnTo>
                  <a:pt x="1992337" y="26035"/>
                </a:lnTo>
                <a:lnTo>
                  <a:pt x="1995170" y="24765"/>
                </a:lnTo>
                <a:lnTo>
                  <a:pt x="1996655" y="24765"/>
                </a:lnTo>
                <a:lnTo>
                  <a:pt x="1998941" y="26035"/>
                </a:lnTo>
                <a:lnTo>
                  <a:pt x="2006434" y="26035"/>
                </a:lnTo>
                <a:lnTo>
                  <a:pt x="2008136" y="24765"/>
                </a:lnTo>
                <a:lnTo>
                  <a:pt x="2009241" y="26035"/>
                </a:lnTo>
                <a:lnTo>
                  <a:pt x="2041283" y="26035"/>
                </a:lnTo>
                <a:lnTo>
                  <a:pt x="2042477" y="24765"/>
                </a:lnTo>
                <a:lnTo>
                  <a:pt x="2043391" y="24765"/>
                </a:lnTo>
                <a:lnTo>
                  <a:pt x="2046262" y="27305"/>
                </a:lnTo>
                <a:lnTo>
                  <a:pt x="2048268" y="26035"/>
                </a:lnTo>
                <a:lnTo>
                  <a:pt x="2050783" y="24765"/>
                </a:lnTo>
                <a:lnTo>
                  <a:pt x="2058416" y="24765"/>
                </a:lnTo>
                <a:lnTo>
                  <a:pt x="2060575" y="26035"/>
                </a:lnTo>
                <a:lnTo>
                  <a:pt x="2073402" y="26035"/>
                </a:lnTo>
                <a:lnTo>
                  <a:pt x="2078913" y="27305"/>
                </a:lnTo>
                <a:lnTo>
                  <a:pt x="2082330" y="27305"/>
                </a:lnTo>
                <a:lnTo>
                  <a:pt x="2082901" y="28575"/>
                </a:lnTo>
                <a:lnTo>
                  <a:pt x="2108581" y="28575"/>
                </a:lnTo>
                <a:lnTo>
                  <a:pt x="2109686" y="27305"/>
                </a:lnTo>
                <a:lnTo>
                  <a:pt x="2111883" y="27305"/>
                </a:lnTo>
                <a:lnTo>
                  <a:pt x="2113280" y="28575"/>
                </a:lnTo>
                <a:lnTo>
                  <a:pt x="2136838" y="28575"/>
                </a:lnTo>
                <a:lnTo>
                  <a:pt x="2137943" y="27305"/>
                </a:lnTo>
                <a:lnTo>
                  <a:pt x="2140039" y="26035"/>
                </a:lnTo>
                <a:lnTo>
                  <a:pt x="2140585" y="27305"/>
                </a:lnTo>
                <a:lnTo>
                  <a:pt x="2142718" y="28575"/>
                </a:lnTo>
                <a:lnTo>
                  <a:pt x="2181110" y="28575"/>
                </a:lnTo>
                <a:lnTo>
                  <a:pt x="2183244" y="29845"/>
                </a:lnTo>
                <a:lnTo>
                  <a:pt x="2200351" y="29845"/>
                </a:lnTo>
                <a:lnTo>
                  <a:pt x="2204262" y="31115"/>
                </a:lnTo>
                <a:lnTo>
                  <a:pt x="2205278" y="31115"/>
                </a:lnTo>
                <a:lnTo>
                  <a:pt x="2209012" y="29845"/>
                </a:lnTo>
                <a:lnTo>
                  <a:pt x="2211019" y="29845"/>
                </a:lnTo>
                <a:lnTo>
                  <a:pt x="2214194" y="31115"/>
                </a:lnTo>
                <a:lnTo>
                  <a:pt x="2217204" y="31115"/>
                </a:lnTo>
                <a:lnTo>
                  <a:pt x="2219655" y="32385"/>
                </a:lnTo>
                <a:lnTo>
                  <a:pt x="2222373" y="31115"/>
                </a:lnTo>
                <a:lnTo>
                  <a:pt x="2224036" y="31115"/>
                </a:lnTo>
                <a:lnTo>
                  <a:pt x="2225141" y="29845"/>
                </a:lnTo>
                <a:lnTo>
                  <a:pt x="2227148" y="31115"/>
                </a:lnTo>
                <a:lnTo>
                  <a:pt x="2232977" y="31115"/>
                </a:lnTo>
                <a:lnTo>
                  <a:pt x="2234082" y="29845"/>
                </a:lnTo>
                <a:lnTo>
                  <a:pt x="2242870" y="29845"/>
                </a:lnTo>
                <a:lnTo>
                  <a:pt x="2243480" y="31115"/>
                </a:lnTo>
                <a:lnTo>
                  <a:pt x="2274049" y="31115"/>
                </a:lnTo>
                <a:lnTo>
                  <a:pt x="2286851" y="32385"/>
                </a:lnTo>
                <a:lnTo>
                  <a:pt x="2293264" y="31115"/>
                </a:lnTo>
                <a:lnTo>
                  <a:pt x="2302027" y="31115"/>
                </a:lnTo>
                <a:lnTo>
                  <a:pt x="2303970" y="29845"/>
                </a:lnTo>
                <a:lnTo>
                  <a:pt x="2304859" y="29845"/>
                </a:lnTo>
                <a:lnTo>
                  <a:pt x="2307056" y="31115"/>
                </a:lnTo>
                <a:lnTo>
                  <a:pt x="2308441" y="32385"/>
                </a:lnTo>
                <a:lnTo>
                  <a:pt x="2317648" y="31115"/>
                </a:lnTo>
                <a:lnTo>
                  <a:pt x="2325268" y="31115"/>
                </a:lnTo>
                <a:lnTo>
                  <a:pt x="2336558" y="32385"/>
                </a:lnTo>
                <a:lnTo>
                  <a:pt x="2340229" y="32385"/>
                </a:lnTo>
                <a:lnTo>
                  <a:pt x="2346922" y="31115"/>
                </a:lnTo>
                <a:lnTo>
                  <a:pt x="2349957" y="31115"/>
                </a:lnTo>
                <a:lnTo>
                  <a:pt x="2356370" y="32385"/>
                </a:lnTo>
                <a:lnTo>
                  <a:pt x="2377084" y="32385"/>
                </a:lnTo>
                <a:lnTo>
                  <a:pt x="2378976" y="33655"/>
                </a:lnTo>
                <a:lnTo>
                  <a:pt x="2391803" y="33655"/>
                </a:lnTo>
                <a:lnTo>
                  <a:pt x="2393264" y="32385"/>
                </a:lnTo>
                <a:lnTo>
                  <a:pt x="2396375" y="32385"/>
                </a:lnTo>
                <a:lnTo>
                  <a:pt x="2403691" y="31115"/>
                </a:lnTo>
                <a:lnTo>
                  <a:pt x="2410091" y="31115"/>
                </a:lnTo>
                <a:lnTo>
                  <a:pt x="2416505" y="32385"/>
                </a:lnTo>
                <a:lnTo>
                  <a:pt x="2431567" y="32385"/>
                </a:lnTo>
                <a:lnTo>
                  <a:pt x="2433358" y="31115"/>
                </a:lnTo>
                <a:lnTo>
                  <a:pt x="2437295" y="31115"/>
                </a:lnTo>
                <a:lnTo>
                  <a:pt x="2445232" y="32385"/>
                </a:lnTo>
                <a:lnTo>
                  <a:pt x="2451620" y="32385"/>
                </a:lnTo>
                <a:lnTo>
                  <a:pt x="2458034" y="31115"/>
                </a:lnTo>
                <a:lnTo>
                  <a:pt x="2462885" y="31115"/>
                </a:lnTo>
                <a:lnTo>
                  <a:pt x="2465095" y="29845"/>
                </a:lnTo>
                <a:lnTo>
                  <a:pt x="2468143" y="29845"/>
                </a:lnTo>
                <a:lnTo>
                  <a:pt x="2470289" y="31115"/>
                </a:lnTo>
                <a:lnTo>
                  <a:pt x="2473439" y="31115"/>
                </a:lnTo>
                <a:lnTo>
                  <a:pt x="2474823" y="29845"/>
                </a:lnTo>
                <a:lnTo>
                  <a:pt x="2517927" y="29845"/>
                </a:lnTo>
                <a:lnTo>
                  <a:pt x="2518321" y="28575"/>
                </a:lnTo>
                <a:lnTo>
                  <a:pt x="2518194" y="27305"/>
                </a:lnTo>
                <a:lnTo>
                  <a:pt x="2517686" y="27305"/>
                </a:lnTo>
                <a:lnTo>
                  <a:pt x="2517038" y="26035"/>
                </a:lnTo>
                <a:lnTo>
                  <a:pt x="2496604" y="26035"/>
                </a:lnTo>
                <a:lnTo>
                  <a:pt x="2495969" y="27305"/>
                </a:lnTo>
                <a:lnTo>
                  <a:pt x="2491816" y="27305"/>
                </a:lnTo>
                <a:lnTo>
                  <a:pt x="2491511" y="26035"/>
                </a:lnTo>
                <a:lnTo>
                  <a:pt x="2485758" y="26035"/>
                </a:lnTo>
                <a:lnTo>
                  <a:pt x="2482011" y="28575"/>
                </a:lnTo>
                <a:lnTo>
                  <a:pt x="2480856" y="27305"/>
                </a:lnTo>
                <a:lnTo>
                  <a:pt x="2477693" y="26035"/>
                </a:lnTo>
                <a:lnTo>
                  <a:pt x="2475560" y="26035"/>
                </a:lnTo>
                <a:lnTo>
                  <a:pt x="2471813" y="27305"/>
                </a:lnTo>
                <a:lnTo>
                  <a:pt x="2470048" y="28575"/>
                </a:lnTo>
                <a:lnTo>
                  <a:pt x="2460904" y="28575"/>
                </a:lnTo>
                <a:lnTo>
                  <a:pt x="2455913" y="27305"/>
                </a:lnTo>
                <a:lnTo>
                  <a:pt x="2455037" y="27305"/>
                </a:lnTo>
                <a:lnTo>
                  <a:pt x="2453919" y="24765"/>
                </a:lnTo>
                <a:lnTo>
                  <a:pt x="2453411" y="24765"/>
                </a:lnTo>
                <a:lnTo>
                  <a:pt x="2452128" y="27305"/>
                </a:lnTo>
                <a:lnTo>
                  <a:pt x="2443772" y="27305"/>
                </a:lnTo>
                <a:lnTo>
                  <a:pt x="2412047" y="28575"/>
                </a:lnTo>
                <a:lnTo>
                  <a:pt x="2375611" y="28575"/>
                </a:lnTo>
                <a:lnTo>
                  <a:pt x="2374404" y="27305"/>
                </a:lnTo>
                <a:lnTo>
                  <a:pt x="2373338" y="24765"/>
                </a:lnTo>
                <a:lnTo>
                  <a:pt x="2372753" y="24765"/>
                </a:lnTo>
                <a:lnTo>
                  <a:pt x="2371953" y="27305"/>
                </a:lnTo>
                <a:lnTo>
                  <a:pt x="2371509" y="27305"/>
                </a:lnTo>
                <a:lnTo>
                  <a:pt x="2369108" y="28575"/>
                </a:lnTo>
                <a:lnTo>
                  <a:pt x="2367610" y="27305"/>
                </a:lnTo>
                <a:lnTo>
                  <a:pt x="2366492" y="26035"/>
                </a:lnTo>
                <a:lnTo>
                  <a:pt x="2366365" y="26035"/>
                </a:lnTo>
                <a:lnTo>
                  <a:pt x="2365464" y="24765"/>
                </a:lnTo>
                <a:lnTo>
                  <a:pt x="2363927" y="24765"/>
                </a:lnTo>
                <a:lnTo>
                  <a:pt x="2362327" y="27305"/>
                </a:lnTo>
                <a:lnTo>
                  <a:pt x="2361044" y="28575"/>
                </a:lnTo>
                <a:lnTo>
                  <a:pt x="2358593" y="27305"/>
                </a:lnTo>
                <a:lnTo>
                  <a:pt x="2358364" y="27305"/>
                </a:lnTo>
                <a:lnTo>
                  <a:pt x="2356789" y="24765"/>
                </a:lnTo>
                <a:lnTo>
                  <a:pt x="2356510" y="24765"/>
                </a:lnTo>
                <a:lnTo>
                  <a:pt x="2354821" y="27305"/>
                </a:lnTo>
                <a:lnTo>
                  <a:pt x="2354618" y="27305"/>
                </a:lnTo>
                <a:lnTo>
                  <a:pt x="2352878" y="24765"/>
                </a:lnTo>
                <a:lnTo>
                  <a:pt x="2352662" y="24765"/>
                </a:lnTo>
                <a:lnTo>
                  <a:pt x="2351646" y="27305"/>
                </a:lnTo>
                <a:lnTo>
                  <a:pt x="2350782" y="27305"/>
                </a:lnTo>
                <a:lnTo>
                  <a:pt x="2349004" y="28575"/>
                </a:lnTo>
                <a:lnTo>
                  <a:pt x="2348522" y="28575"/>
                </a:lnTo>
                <a:lnTo>
                  <a:pt x="2346972" y="29845"/>
                </a:lnTo>
                <a:lnTo>
                  <a:pt x="2346388" y="28575"/>
                </a:lnTo>
                <a:lnTo>
                  <a:pt x="2337168" y="28575"/>
                </a:lnTo>
                <a:lnTo>
                  <a:pt x="2311171" y="27305"/>
                </a:lnTo>
                <a:lnTo>
                  <a:pt x="2295969" y="27305"/>
                </a:lnTo>
                <a:lnTo>
                  <a:pt x="2293721" y="26035"/>
                </a:lnTo>
                <a:lnTo>
                  <a:pt x="2292820" y="27305"/>
                </a:lnTo>
                <a:lnTo>
                  <a:pt x="2286838" y="27305"/>
                </a:lnTo>
                <a:lnTo>
                  <a:pt x="2285365" y="24765"/>
                </a:lnTo>
                <a:lnTo>
                  <a:pt x="2266696" y="24765"/>
                </a:lnTo>
                <a:lnTo>
                  <a:pt x="2264562" y="26035"/>
                </a:lnTo>
                <a:lnTo>
                  <a:pt x="2263686" y="26035"/>
                </a:lnTo>
                <a:lnTo>
                  <a:pt x="2261311" y="24765"/>
                </a:lnTo>
                <a:lnTo>
                  <a:pt x="2261120" y="24765"/>
                </a:lnTo>
                <a:lnTo>
                  <a:pt x="2259838" y="26035"/>
                </a:lnTo>
                <a:lnTo>
                  <a:pt x="2259406" y="26035"/>
                </a:lnTo>
                <a:lnTo>
                  <a:pt x="2258085" y="27305"/>
                </a:lnTo>
                <a:lnTo>
                  <a:pt x="2257425" y="27305"/>
                </a:lnTo>
                <a:lnTo>
                  <a:pt x="2255939" y="24765"/>
                </a:lnTo>
                <a:lnTo>
                  <a:pt x="2253399" y="24765"/>
                </a:lnTo>
                <a:lnTo>
                  <a:pt x="2252865" y="26035"/>
                </a:lnTo>
                <a:lnTo>
                  <a:pt x="2251227" y="26035"/>
                </a:lnTo>
                <a:lnTo>
                  <a:pt x="2250135" y="24765"/>
                </a:lnTo>
                <a:lnTo>
                  <a:pt x="2249500" y="24765"/>
                </a:lnTo>
                <a:lnTo>
                  <a:pt x="2247303" y="26035"/>
                </a:lnTo>
                <a:lnTo>
                  <a:pt x="2235301" y="26035"/>
                </a:lnTo>
                <a:lnTo>
                  <a:pt x="2234311" y="23495"/>
                </a:lnTo>
                <a:lnTo>
                  <a:pt x="2233803" y="23495"/>
                </a:lnTo>
                <a:lnTo>
                  <a:pt x="2231720" y="24765"/>
                </a:lnTo>
                <a:lnTo>
                  <a:pt x="2230475" y="26035"/>
                </a:lnTo>
                <a:lnTo>
                  <a:pt x="2228240" y="26035"/>
                </a:lnTo>
                <a:lnTo>
                  <a:pt x="2227808" y="24765"/>
                </a:lnTo>
                <a:lnTo>
                  <a:pt x="2226843" y="23495"/>
                </a:lnTo>
                <a:lnTo>
                  <a:pt x="2226513" y="23495"/>
                </a:lnTo>
                <a:lnTo>
                  <a:pt x="2225586" y="24765"/>
                </a:lnTo>
                <a:lnTo>
                  <a:pt x="2225281" y="24765"/>
                </a:lnTo>
                <a:lnTo>
                  <a:pt x="2224621" y="26035"/>
                </a:lnTo>
                <a:lnTo>
                  <a:pt x="2223224" y="26035"/>
                </a:lnTo>
                <a:lnTo>
                  <a:pt x="2220430" y="23495"/>
                </a:lnTo>
                <a:lnTo>
                  <a:pt x="2217496" y="23495"/>
                </a:lnTo>
                <a:lnTo>
                  <a:pt x="2217496" y="26035"/>
                </a:lnTo>
                <a:lnTo>
                  <a:pt x="2215210" y="26035"/>
                </a:lnTo>
                <a:lnTo>
                  <a:pt x="2214854" y="24765"/>
                </a:lnTo>
                <a:lnTo>
                  <a:pt x="2217382" y="24765"/>
                </a:lnTo>
                <a:lnTo>
                  <a:pt x="2217496" y="26035"/>
                </a:lnTo>
                <a:lnTo>
                  <a:pt x="2217496" y="23495"/>
                </a:lnTo>
                <a:lnTo>
                  <a:pt x="2215362" y="23495"/>
                </a:lnTo>
                <a:lnTo>
                  <a:pt x="2214664" y="24765"/>
                </a:lnTo>
                <a:lnTo>
                  <a:pt x="2213584" y="24765"/>
                </a:lnTo>
                <a:lnTo>
                  <a:pt x="2212098" y="23495"/>
                </a:lnTo>
                <a:lnTo>
                  <a:pt x="2206244" y="23495"/>
                </a:lnTo>
                <a:lnTo>
                  <a:pt x="2206523" y="24765"/>
                </a:lnTo>
                <a:lnTo>
                  <a:pt x="2209901" y="24765"/>
                </a:lnTo>
                <a:lnTo>
                  <a:pt x="2210181" y="26035"/>
                </a:lnTo>
                <a:lnTo>
                  <a:pt x="2205291" y="26035"/>
                </a:lnTo>
                <a:lnTo>
                  <a:pt x="2201722" y="24765"/>
                </a:lnTo>
                <a:lnTo>
                  <a:pt x="2199322" y="24765"/>
                </a:lnTo>
                <a:lnTo>
                  <a:pt x="2197366" y="23495"/>
                </a:lnTo>
                <a:lnTo>
                  <a:pt x="2192515" y="23495"/>
                </a:lnTo>
                <a:lnTo>
                  <a:pt x="2188248" y="22225"/>
                </a:lnTo>
                <a:lnTo>
                  <a:pt x="2183396" y="23495"/>
                </a:lnTo>
                <a:lnTo>
                  <a:pt x="2181517" y="23495"/>
                </a:lnTo>
                <a:lnTo>
                  <a:pt x="2180844" y="24765"/>
                </a:lnTo>
                <a:lnTo>
                  <a:pt x="2179358" y="26035"/>
                </a:lnTo>
                <a:lnTo>
                  <a:pt x="2177110" y="24765"/>
                </a:lnTo>
                <a:lnTo>
                  <a:pt x="2155583" y="24765"/>
                </a:lnTo>
                <a:lnTo>
                  <a:pt x="2155063" y="23495"/>
                </a:lnTo>
                <a:lnTo>
                  <a:pt x="2155723" y="23495"/>
                </a:lnTo>
                <a:lnTo>
                  <a:pt x="2157069" y="22225"/>
                </a:lnTo>
                <a:lnTo>
                  <a:pt x="2156587" y="22225"/>
                </a:lnTo>
                <a:lnTo>
                  <a:pt x="2156282" y="20955"/>
                </a:lnTo>
                <a:lnTo>
                  <a:pt x="2154390" y="20955"/>
                </a:lnTo>
                <a:lnTo>
                  <a:pt x="2153081" y="22225"/>
                </a:lnTo>
                <a:lnTo>
                  <a:pt x="2151773" y="24765"/>
                </a:lnTo>
                <a:lnTo>
                  <a:pt x="2138845" y="24765"/>
                </a:lnTo>
                <a:lnTo>
                  <a:pt x="2138553" y="23495"/>
                </a:lnTo>
                <a:lnTo>
                  <a:pt x="2138705" y="23495"/>
                </a:lnTo>
                <a:lnTo>
                  <a:pt x="2139200" y="22225"/>
                </a:lnTo>
                <a:lnTo>
                  <a:pt x="2137918" y="20955"/>
                </a:lnTo>
                <a:lnTo>
                  <a:pt x="2136000" y="20955"/>
                </a:lnTo>
                <a:lnTo>
                  <a:pt x="2134717" y="22225"/>
                </a:lnTo>
                <a:lnTo>
                  <a:pt x="2133663" y="23495"/>
                </a:lnTo>
                <a:lnTo>
                  <a:pt x="2132444" y="24765"/>
                </a:lnTo>
                <a:lnTo>
                  <a:pt x="2127745" y="23495"/>
                </a:lnTo>
                <a:lnTo>
                  <a:pt x="2099957" y="23495"/>
                </a:lnTo>
                <a:lnTo>
                  <a:pt x="2088667" y="22225"/>
                </a:lnTo>
                <a:lnTo>
                  <a:pt x="2087473" y="22225"/>
                </a:lnTo>
                <a:lnTo>
                  <a:pt x="2085009" y="20955"/>
                </a:lnTo>
                <a:lnTo>
                  <a:pt x="2083498" y="20955"/>
                </a:lnTo>
                <a:lnTo>
                  <a:pt x="2081466" y="19685"/>
                </a:lnTo>
                <a:lnTo>
                  <a:pt x="2079967" y="19685"/>
                </a:lnTo>
                <a:lnTo>
                  <a:pt x="2079967" y="22225"/>
                </a:lnTo>
                <a:lnTo>
                  <a:pt x="2078139" y="22225"/>
                </a:lnTo>
                <a:lnTo>
                  <a:pt x="2078558" y="20955"/>
                </a:lnTo>
                <a:lnTo>
                  <a:pt x="2079104" y="20955"/>
                </a:lnTo>
                <a:lnTo>
                  <a:pt x="2079967" y="22225"/>
                </a:lnTo>
                <a:lnTo>
                  <a:pt x="2079967" y="19685"/>
                </a:lnTo>
                <a:lnTo>
                  <a:pt x="2076615" y="19685"/>
                </a:lnTo>
                <a:lnTo>
                  <a:pt x="2074697" y="20955"/>
                </a:lnTo>
                <a:lnTo>
                  <a:pt x="2074164" y="20955"/>
                </a:lnTo>
                <a:lnTo>
                  <a:pt x="2072182" y="19685"/>
                </a:lnTo>
                <a:lnTo>
                  <a:pt x="2070696" y="19685"/>
                </a:lnTo>
                <a:lnTo>
                  <a:pt x="2066061" y="20955"/>
                </a:lnTo>
                <a:lnTo>
                  <a:pt x="2052815" y="20955"/>
                </a:lnTo>
                <a:lnTo>
                  <a:pt x="2050745" y="19685"/>
                </a:lnTo>
                <a:lnTo>
                  <a:pt x="2049106" y="22225"/>
                </a:lnTo>
                <a:lnTo>
                  <a:pt x="2047201" y="22225"/>
                </a:lnTo>
                <a:lnTo>
                  <a:pt x="2046376" y="20955"/>
                </a:lnTo>
                <a:lnTo>
                  <a:pt x="2012238" y="20955"/>
                </a:lnTo>
                <a:lnTo>
                  <a:pt x="2010283" y="19685"/>
                </a:lnTo>
                <a:lnTo>
                  <a:pt x="2003323" y="19685"/>
                </a:lnTo>
                <a:lnTo>
                  <a:pt x="2002218" y="20955"/>
                </a:lnTo>
                <a:lnTo>
                  <a:pt x="1998738" y="20955"/>
                </a:lnTo>
                <a:lnTo>
                  <a:pt x="1997773" y="19685"/>
                </a:lnTo>
                <a:lnTo>
                  <a:pt x="1997125" y="18415"/>
                </a:lnTo>
                <a:lnTo>
                  <a:pt x="1995424" y="18415"/>
                </a:lnTo>
                <a:lnTo>
                  <a:pt x="1994687" y="19685"/>
                </a:lnTo>
                <a:lnTo>
                  <a:pt x="1989747" y="19685"/>
                </a:lnTo>
                <a:lnTo>
                  <a:pt x="1987207" y="20955"/>
                </a:lnTo>
                <a:lnTo>
                  <a:pt x="1985416" y="20955"/>
                </a:lnTo>
                <a:lnTo>
                  <a:pt x="1981885" y="19685"/>
                </a:lnTo>
                <a:lnTo>
                  <a:pt x="1968639" y="19685"/>
                </a:lnTo>
                <a:lnTo>
                  <a:pt x="1966963" y="18415"/>
                </a:lnTo>
                <a:lnTo>
                  <a:pt x="1965934" y="18415"/>
                </a:lnTo>
                <a:lnTo>
                  <a:pt x="1964283" y="19685"/>
                </a:lnTo>
                <a:lnTo>
                  <a:pt x="1947773" y="19685"/>
                </a:lnTo>
                <a:lnTo>
                  <a:pt x="1946351" y="18415"/>
                </a:lnTo>
                <a:lnTo>
                  <a:pt x="1941626" y="18415"/>
                </a:lnTo>
                <a:lnTo>
                  <a:pt x="1940839" y="19685"/>
                </a:lnTo>
                <a:lnTo>
                  <a:pt x="1928355" y="19685"/>
                </a:lnTo>
                <a:lnTo>
                  <a:pt x="1927504" y="18415"/>
                </a:lnTo>
                <a:lnTo>
                  <a:pt x="1925294" y="18415"/>
                </a:lnTo>
                <a:lnTo>
                  <a:pt x="1922335" y="19685"/>
                </a:lnTo>
                <a:lnTo>
                  <a:pt x="1919922" y="19685"/>
                </a:lnTo>
                <a:lnTo>
                  <a:pt x="1917242" y="18415"/>
                </a:lnTo>
                <a:lnTo>
                  <a:pt x="1916442" y="18415"/>
                </a:lnTo>
                <a:lnTo>
                  <a:pt x="1915274" y="15875"/>
                </a:lnTo>
                <a:lnTo>
                  <a:pt x="1912429" y="15875"/>
                </a:lnTo>
                <a:lnTo>
                  <a:pt x="1910867" y="17145"/>
                </a:lnTo>
                <a:lnTo>
                  <a:pt x="1910143" y="17145"/>
                </a:lnTo>
                <a:lnTo>
                  <a:pt x="1908479" y="19685"/>
                </a:lnTo>
                <a:lnTo>
                  <a:pt x="1905152" y="19685"/>
                </a:lnTo>
                <a:lnTo>
                  <a:pt x="1904314" y="18415"/>
                </a:lnTo>
                <a:lnTo>
                  <a:pt x="1903349" y="18415"/>
                </a:lnTo>
                <a:lnTo>
                  <a:pt x="1903095" y="17145"/>
                </a:lnTo>
                <a:lnTo>
                  <a:pt x="1902180" y="15875"/>
                </a:lnTo>
                <a:lnTo>
                  <a:pt x="1900656" y="15875"/>
                </a:lnTo>
                <a:lnTo>
                  <a:pt x="1899602" y="18415"/>
                </a:lnTo>
                <a:lnTo>
                  <a:pt x="1898573" y="19685"/>
                </a:lnTo>
                <a:lnTo>
                  <a:pt x="1892223" y="19685"/>
                </a:lnTo>
                <a:lnTo>
                  <a:pt x="1891372" y="18415"/>
                </a:lnTo>
                <a:lnTo>
                  <a:pt x="1889874" y="18415"/>
                </a:lnTo>
                <a:lnTo>
                  <a:pt x="1889213" y="17145"/>
                </a:lnTo>
                <a:lnTo>
                  <a:pt x="1887728" y="15875"/>
                </a:lnTo>
                <a:lnTo>
                  <a:pt x="1886800" y="15875"/>
                </a:lnTo>
                <a:lnTo>
                  <a:pt x="1885099" y="17145"/>
                </a:lnTo>
                <a:lnTo>
                  <a:pt x="1884362" y="17145"/>
                </a:lnTo>
                <a:lnTo>
                  <a:pt x="1881682" y="18415"/>
                </a:lnTo>
                <a:lnTo>
                  <a:pt x="1880057" y="18415"/>
                </a:lnTo>
                <a:lnTo>
                  <a:pt x="1877187" y="19685"/>
                </a:lnTo>
                <a:lnTo>
                  <a:pt x="1875904" y="19685"/>
                </a:lnTo>
                <a:lnTo>
                  <a:pt x="1873415" y="18415"/>
                </a:lnTo>
                <a:lnTo>
                  <a:pt x="1868855" y="18415"/>
                </a:lnTo>
                <a:lnTo>
                  <a:pt x="1867496" y="17145"/>
                </a:lnTo>
                <a:lnTo>
                  <a:pt x="1864715" y="15875"/>
                </a:lnTo>
                <a:lnTo>
                  <a:pt x="1863191" y="15875"/>
                </a:lnTo>
                <a:lnTo>
                  <a:pt x="1860956" y="17145"/>
                </a:lnTo>
                <a:lnTo>
                  <a:pt x="1860207" y="17145"/>
                </a:lnTo>
                <a:lnTo>
                  <a:pt x="1858187" y="15875"/>
                </a:lnTo>
                <a:lnTo>
                  <a:pt x="1857070" y="15875"/>
                </a:lnTo>
                <a:lnTo>
                  <a:pt x="1854377" y="18415"/>
                </a:lnTo>
                <a:lnTo>
                  <a:pt x="1844827" y="18415"/>
                </a:lnTo>
                <a:lnTo>
                  <a:pt x="1843773" y="17145"/>
                </a:lnTo>
                <a:lnTo>
                  <a:pt x="1842147" y="15875"/>
                </a:lnTo>
                <a:lnTo>
                  <a:pt x="1841385" y="15875"/>
                </a:lnTo>
                <a:lnTo>
                  <a:pt x="1840001" y="14605"/>
                </a:lnTo>
                <a:lnTo>
                  <a:pt x="1838655" y="14605"/>
                </a:lnTo>
                <a:lnTo>
                  <a:pt x="1837804" y="15875"/>
                </a:lnTo>
                <a:lnTo>
                  <a:pt x="1837512" y="15875"/>
                </a:lnTo>
                <a:lnTo>
                  <a:pt x="1836762" y="17145"/>
                </a:lnTo>
                <a:lnTo>
                  <a:pt x="1836229" y="17145"/>
                </a:lnTo>
                <a:lnTo>
                  <a:pt x="1834362" y="18415"/>
                </a:lnTo>
                <a:lnTo>
                  <a:pt x="1833181" y="17145"/>
                </a:lnTo>
                <a:lnTo>
                  <a:pt x="1831009" y="17145"/>
                </a:lnTo>
                <a:lnTo>
                  <a:pt x="1828774" y="18415"/>
                </a:lnTo>
                <a:lnTo>
                  <a:pt x="1826933" y="17145"/>
                </a:lnTo>
                <a:lnTo>
                  <a:pt x="1823796" y="17145"/>
                </a:lnTo>
                <a:lnTo>
                  <a:pt x="1821751" y="15875"/>
                </a:lnTo>
                <a:lnTo>
                  <a:pt x="1820468" y="14605"/>
                </a:lnTo>
                <a:lnTo>
                  <a:pt x="1819859" y="14605"/>
                </a:lnTo>
                <a:lnTo>
                  <a:pt x="1817522" y="17145"/>
                </a:lnTo>
                <a:lnTo>
                  <a:pt x="1811020" y="17145"/>
                </a:lnTo>
                <a:lnTo>
                  <a:pt x="1808289" y="15875"/>
                </a:lnTo>
                <a:lnTo>
                  <a:pt x="1806917" y="15875"/>
                </a:lnTo>
                <a:lnTo>
                  <a:pt x="1804987" y="14605"/>
                </a:lnTo>
                <a:lnTo>
                  <a:pt x="1789188" y="14605"/>
                </a:lnTo>
                <a:lnTo>
                  <a:pt x="1788121" y="15875"/>
                </a:lnTo>
                <a:lnTo>
                  <a:pt x="1787880" y="15875"/>
                </a:lnTo>
                <a:lnTo>
                  <a:pt x="1786420" y="17145"/>
                </a:lnTo>
                <a:lnTo>
                  <a:pt x="1780844" y="17145"/>
                </a:lnTo>
                <a:lnTo>
                  <a:pt x="1778698" y="15875"/>
                </a:lnTo>
                <a:lnTo>
                  <a:pt x="1777771" y="15875"/>
                </a:lnTo>
                <a:lnTo>
                  <a:pt x="1776298" y="14605"/>
                </a:lnTo>
                <a:lnTo>
                  <a:pt x="1775764" y="14605"/>
                </a:lnTo>
                <a:lnTo>
                  <a:pt x="1774875" y="17145"/>
                </a:lnTo>
                <a:lnTo>
                  <a:pt x="1761210" y="17145"/>
                </a:lnTo>
                <a:lnTo>
                  <a:pt x="1760118" y="14605"/>
                </a:lnTo>
                <a:lnTo>
                  <a:pt x="1745284" y="14605"/>
                </a:lnTo>
                <a:lnTo>
                  <a:pt x="1743443" y="15875"/>
                </a:lnTo>
                <a:lnTo>
                  <a:pt x="1734070" y="15875"/>
                </a:lnTo>
                <a:lnTo>
                  <a:pt x="1731645" y="14605"/>
                </a:lnTo>
                <a:lnTo>
                  <a:pt x="1715820" y="14605"/>
                </a:lnTo>
                <a:lnTo>
                  <a:pt x="1714195" y="13335"/>
                </a:lnTo>
                <a:lnTo>
                  <a:pt x="1711134" y="13335"/>
                </a:lnTo>
                <a:lnTo>
                  <a:pt x="1710423" y="14605"/>
                </a:lnTo>
                <a:lnTo>
                  <a:pt x="1708924" y="15875"/>
                </a:lnTo>
                <a:lnTo>
                  <a:pt x="1707121" y="14605"/>
                </a:lnTo>
                <a:lnTo>
                  <a:pt x="1705368" y="13335"/>
                </a:lnTo>
                <a:lnTo>
                  <a:pt x="1703031" y="14605"/>
                </a:lnTo>
                <a:lnTo>
                  <a:pt x="1701025" y="13335"/>
                </a:lnTo>
                <a:lnTo>
                  <a:pt x="1697812" y="13335"/>
                </a:lnTo>
                <a:lnTo>
                  <a:pt x="1696186" y="14605"/>
                </a:lnTo>
                <a:lnTo>
                  <a:pt x="1693976" y="15875"/>
                </a:lnTo>
                <a:lnTo>
                  <a:pt x="1689150" y="15875"/>
                </a:lnTo>
                <a:lnTo>
                  <a:pt x="1686661" y="14605"/>
                </a:lnTo>
                <a:lnTo>
                  <a:pt x="1675485" y="14605"/>
                </a:lnTo>
                <a:lnTo>
                  <a:pt x="1673847" y="13335"/>
                </a:lnTo>
                <a:lnTo>
                  <a:pt x="1673580" y="13335"/>
                </a:lnTo>
                <a:lnTo>
                  <a:pt x="1671167" y="12065"/>
                </a:lnTo>
                <a:lnTo>
                  <a:pt x="1669059" y="12065"/>
                </a:lnTo>
                <a:lnTo>
                  <a:pt x="1666036" y="14605"/>
                </a:lnTo>
                <a:lnTo>
                  <a:pt x="1664868" y="14605"/>
                </a:lnTo>
                <a:lnTo>
                  <a:pt x="1663192" y="15875"/>
                </a:lnTo>
                <a:lnTo>
                  <a:pt x="1662671" y="15875"/>
                </a:lnTo>
                <a:lnTo>
                  <a:pt x="1660461" y="14605"/>
                </a:lnTo>
                <a:lnTo>
                  <a:pt x="1658823" y="13335"/>
                </a:lnTo>
                <a:lnTo>
                  <a:pt x="1655978" y="13335"/>
                </a:lnTo>
                <a:lnTo>
                  <a:pt x="1654175" y="12065"/>
                </a:lnTo>
                <a:lnTo>
                  <a:pt x="1652943" y="12065"/>
                </a:lnTo>
                <a:lnTo>
                  <a:pt x="1650428" y="13335"/>
                </a:lnTo>
                <a:lnTo>
                  <a:pt x="1649501" y="13335"/>
                </a:lnTo>
                <a:lnTo>
                  <a:pt x="1648409" y="15875"/>
                </a:lnTo>
                <a:lnTo>
                  <a:pt x="1640281" y="15875"/>
                </a:lnTo>
                <a:lnTo>
                  <a:pt x="1638122" y="14605"/>
                </a:lnTo>
                <a:lnTo>
                  <a:pt x="1637423" y="14605"/>
                </a:lnTo>
                <a:lnTo>
                  <a:pt x="1635417" y="13335"/>
                </a:lnTo>
                <a:lnTo>
                  <a:pt x="1633639" y="13335"/>
                </a:lnTo>
                <a:lnTo>
                  <a:pt x="1626920" y="12065"/>
                </a:lnTo>
                <a:lnTo>
                  <a:pt x="1606981" y="12065"/>
                </a:lnTo>
                <a:lnTo>
                  <a:pt x="1606981" y="92075"/>
                </a:lnTo>
                <a:lnTo>
                  <a:pt x="1606156" y="93345"/>
                </a:lnTo>
                <a:lnTo>
                  <a:pt x="1596758" y="93345"/>
                </a:lnTo>
                <a:lnTo>
                  <a:pt x="1596758" y="192405"/>
                </a:lnTo>
                <a:lnTo>
                  <a:pt x="1596567" y="193675"/>
                </a:lnTo>
                <a:lnTo>
                  <a:pt x="1591830" y="193675"/>
                </a:lnTo>
                <a:lnTo>
                  <a:pt x="1589938" y="194945"/>
                </a:lnTo>
                <a:lnTo>
                  <a:pt x="1589493" y="194945"/>
                </a:lnTo>
                <a:lnTo>
                  <a:pt x="1589493" y="200025"/>
                </a:lnTo>
                <a:lnTo>
                  <a:pt x="1567853" y="200025"/>
                </a:lnTo>
                <a:lnTo>
                  <a:pt x="1567573" y="198755"/>
                </a:lnTo>
                <a:lnTo>
                  <a:pt x="1589138" y="198755"/>
                </a:lnTo>
                <a:lnTo>
                  <a:pt x="1589493" y="200025"/>
                </a:lnTo>
                <a:lnTo>
                  <a:pt x="1589493" y="194945"/>
                </a:lnTo>
                <a:lnTo>
                  <a:pt x="1573174" y="194945"/>
                </a:lnTo>
                <a:lnTo>
                  <a:pt x="1572768" y="193675"/>
                </a:lnTo>
                <a:lnTo>
                  <a:pt x="1572488" y="193675"/>
                </a:lnTo>
                <a:lnTo>
                  <a:pt x="1572983" y="192405"/>
                </a:lnTo>
                <a:lnTo>
                  <a:pt x="1575727" y="192405"/>
                </a:lnTo>
                <a:lnTo>
                  <a:pt x="1576908" y="193675"/>
                </a:lnTo>
                <a:lnTo>
                  <a:pt x="1587563" y="193675"/>
                </a:lnTo>
                <a:lnTo>
                  <a:pt x="1589468" y="192405"/>
                </a:lnTo>
                <a:lnTo>
                  <a:pt x="1593392" y="192405"/>
                </a:lnTo>
                <a:lnTo>
                  <a:pt x="1594916" y="191135"/>
                </a:lnTo>
                <a:lnTo>
                  <a:pt x="1596605" y="192405"/>
                </a:lnTo>
                <a:lnTo>
                  <a:pt x="1596758" y="192405"/>
                </a:lnTo>
                <a:lnTo>
                  <a:pt x="1596758" y="93345"/>
                </a:lnTo>
                <a:lnTo>
                  <a:pt x="1578190" y="93345"/>
                </a:lnTo>
                <a:lnTo>
                  <a:pt x="1576578" y="92075"/>
                </a:lnTo>
                <a:lnTo>
                  <a:pt x="1575308" y="92075"/>
                </a:lnTo>
                <a:lnTo>
                  <a:pt x="1573428" y="93345"/>
                </a:lnTo>
                <a:lnTo>
                  <a:pt x="1569377" y="93345"/>
                </a:lnTo>
                <a:lnTo>
                  <a:pt x="1569377" y="193675"/>
                </a:lnTo>
                <a:lnTo>
                  <a:pt x="1569224" y="194945"/>
                </a:lnTo>
                <a:lnTo>
                  <a:pt x="1564132" y="194945"/>
                </a:lnTo>
                <a:lnTo>
                  <a:pt x="1564132" y="200025"/>
                </a:lnTo>
                <a:lnTo>
                  <a:pt x="1561896" y="200025"/>
                </a:lnTo>
                <a:lnTo>
                  <a:pt x="1562328" y="198755"/>
                </a:lnTo>
                <a:lnTo>
                  <a:pt x="1563433" y="198755"/>
                </a:lnTo>
                <a:lnTo>
                  <a:pt x="1564132" y="200025"/>
                </a:lnTo>
                <a:lnTo>
                  <a:pt x="1564132" y="194945"/>
                </a:lnTo>
                <a:lnTo>
                  <a:pt x="1558556" y="194945"/>
                </a:lnTo>
                <a:lnTo>
                  <a:pt x="1558556" y="200025"/>
                </a:lnTo>
                <a:lnTo>
                  <a:pt x="1556473" y="200025"/>
                </a:lnTo>
                <a:lnTo>
                  <a:pt x="1556435" y="198755"/>
                </a:lnTo>
                <a:lnTo>
                  <a:pt x="1558378" y="198755"/>
                </a:lnTo>
                <a:lnTo>
                  <a:pt x="1558556" y="200025"/>
                </a:lnTo>
                <a:lnTo>
                  <a:pt x="1558556" y="194945"/>
                </a:lnTo>
                <a:lnTo>
                  <a:pt x="1558404" y="194945"/>
                </a:lnTo>
                <a:lnTo>
                  <a:pt x="1558645" y="193675"/>
                </a:lnTo>
                <a:lnTo>
                  <a:pt x="1569377" y="193675"/>
                </a:lnTo>
                <a:lnTo>
                  <a:pt x="1569377" y="93345"/>
                </a:lnTo>
                <a:lnTo>
                  <a:pt x="1554594" y="93345"/>
                </a:lnTo>
                <a:lnTo>
                  <a:pt x="1553832" y="92735"/>
                </a:lnTo>
                <a:lnTo>
                  <a:pt x="1553832" y="193675"/>
                </a:lnTo>
                <a:lnTo>
                  <a:pt x="1553400" y="194945"/>
                </a:lnTo>
                <a:lnTo>
                  <a:pt x="1552816" y="194945"/>
                </a:lnTo>
                <a:lnTo>
                  <a:pt x="1551647" y="193675"/>
                </a:lnTo>
                <a:lnTo>
                  <a:pt x="1551266" y="193675"/>
                </a:lnTo>
                <a:lnTo>
                  <a:pt x="1551101" y="192709"/>
                </a:lnTo>
                <a:lnTo>
                  <a:pt x="1551101" y="200025"/>
                </a:lnTo>
                <a:lnTo>
                  <a:pt x="1545704" y="200025"/>
                </a:lnTo>
                <a:lnTo>
                  <a:pt x="1545564" y="198755"/>
                </a:lnTo>
                <a:lnTo>
                  <a:pt x="1550924" y="198755"/>
                </a:lnTo>
                <a:lnTo>
                  <a:pt x="1551101" y="200025"/>
                </a:lnTo>
                <a:lnTo>
                  <a:pt x="1551101" y="192709"/>
                </a:lnTo>
                <a:lnTo>
                  <a:pt x="1551051" y="192405"/>
                </a:lnTo>
                <a:lnTo>
                  <a:pt x="1553476" y="192405"/>
                </a:lnTo>
                <a:lnTo>
                  <a:pt x="1553832" y="193675"/>
                </a:lnTo>
                <a:lnTo>
                  <a:pt x="1553832" y="92735"/>
                </a:lnTo>
                <a:lnTo>
                  <a:pt x="1553032" y="92075"/>
                </a:lnTo>
                <a:lnTo>
                  <a:pt x="1551774" y="90805"/>
                </a:lnTo>
                <a:lnTo>
                  <a:pt x="1551559" y="90449"/>
                </a:lnTo>
                <a:lnTo>
                  <a:pt x="1551559" y="161925"/>
                </a:lnTo>
                <a:lnTo>
                  <a:pt x="1549247" y="161925"/>
                </a:lnTo>
                <a:lnTo>
                  <a:pt x="1549755" y="160655"/>
                </a:lnTo>
                <a:lnTo>
                  <a:pt x="1550276" y="160655"/>
                </a:lnTo>
                <a:lnTo>
                  <a:pt x="1551559" y="161925"/>
                </a:lnTo>
                <a:lnTo>
                  <a:pt x="1551559" y="90449"/>
                </a:lnTo>
                <a:lnTo>
                  <a:pt x="1551025" y="89535"/>
                </a:lnTo>
                <a:lnTo>
                  <a:pt x="1551432" y="88265"/>
                </a:lnTo>
                <a:lnTo>
                  <a:pt x="1602574" y="88265"/>
                </a:lnTo>
                <a:lnTo>
                  <a:pt x="1604822" y="89535"/>
                </a:lnTo>
                <a:lnTo>
                  <a:pt x="1605927" y="89535"/>
                </a:lnTo>
                <a:lnTo>
                  <a:pt x="1606981" y="92075"/>
                </a:lnTo>
                <a:lnTo>
                  <a:pt x="1606981" y="12065"/>
                </a:lnTo>
                <a:lnTo>
                  <a:pt x="1604162" y="12065"/>
                </a:lnTo>
                <a:lnTo>
                  <a:pt x="1604441" y="9525"/>
                </a:lnTo>
                <a:lnTo>
                  <a:pt x="1598295" y="9525"/>
                </a:lnTo>
                <a:lnTo>
                  <a:pt x="1598650" y="12065"/>
                </a:lnTo>
                <a:lnTo>
                  <a:pt x="1590776" y="12065"/>
                </a:lnTo>
                <a:lnTo>
                  <a:pt x="1590421" y="10795"/>
                </a:lnTo>
                <a:lnTo>
                  <a:pt x="1588033" y="10795"/>
                </a:lnTo>
                <a:lnTo>
                  <a:pt x="1585747" y="9525"/>
                </a:lnTo>
                <a:lnTo>
                  <a:pt x="1584274" y="9525"/>
                </a:lnTo>
                <a:lnTo>
                  <a:pt x="1584020" y="9372"/>
                </a:lnTo>
                <a:lnTo>
                  <a:pt x="1584020" y="12065"/>
                </a:lnTo>
                <a:lnTo>
                  <a:pt x="1580489" y="12065"/>
                </a:lnTo>
                <a:lnTo>
                  <a:pt x="1580896" y="10795"/>
                </a:lnTo>
                <a:lnTo>
                  <a:pt x="1583563" y="10795"/>
                </a:lnTo>
                <a:lnTo>
                  <a:pt x="1584020" y="12065"/>
                </a:lnTo>
                <a:lnTo>
                  <a:pt x="1584020" y="9372"/>
                </a:lnTo>
                <a:lnTo>
                  <a:pt x="1582318" y="8255"/>
                </a:lnTo>
                <a:lnTo>
                  <a:pt x="1581810" y="8255"/>
                </a:lnTo>
                <a:lnTo>
                  <a:pt x="1580134" y="9525"/>
                </a:lnTo>
                <a:lnTo>
                  <a:pt x="1579016" y="9525"/>
                </a:lnTo>
                <a:lnTo>
                  <a:pt x="1576908" y="10795"/>
                </a:lnTo>
                <a:lnTo>
                  <a:pt x="1574888" y="9525"/>
                </a:lnTo>
                <a:lnTo>
                  <a:pt x="1565884" y="9525"/>
                </a:lnTo>
                <a:lnTo>
                  <a:pt x="1563446" y="10795"/>
                </a:lnTo>
                <a:lnTo>
                  <a:pt x="1559915" y="10795"/>
                </a:lnTo>
                <a:lnTo>
                  <a:pt x="1558251" y="6985"/>
                </a:lnTo>
                <a:lnTo>
                  <a:pt x="1556778" y="6985"/>
                </a:lnTo>
                <a:lnTo>
                  <a:pt x="1555165" y="9525"/>
                </a:lnTo>
                <a:lnTo>
                  <a:pt x="1554416" y="10795"/>
                </a:lnTo>
                <a:lnTo>
                  <a:pt x="1549438" y="10795"/>
                </a:lnTo>
                <a:lnTo>
                  <a:pt x="1546961" y="12065"/>
                </a:lnTo>
                <a:lnTo>
                  <a:pt x="1546212" y="12065"/>
                </a:lnTo>
                <a:lnTo>
                  <a:pt x="1546212" y="92075"/>
                </a:lnTo>
                <a:lnTo>
                  <a:pt x="1545856" y="92748"/>
                </a:lnTo>
                <a:lnTo>
                  <a:pt x="1545856" y="192405"/>
                </a:lnTo>
                <a:lnTo>
                  <a:pt x="1545551" y="193675"/>
                </a:lnTo>
                <a:lnTo>
                  <a:pt x="1544358" y="193675"/>
                </a:lnTo>
                <a:lnTo>
                  <a:pt x="1543913" y="192405"/>
                </a:lnTo>
                <a:lnTo>
                  <a:pt x="1545856" y="192405"/>
                </a:lnTo>
                <a:lnTo>
                  <a:pt x="1545856" y="92748"/>
                </a:lnTo>
                <a:lnTo>
                  <a:pt x="1545539" y="93345"/>
                </a:lnTo>
                <a:lnTo>
                  <a:pt x="1541856" y="93345"/>
                </a:lnTo>
                <a:lnTo>
                  <a:pt x="1541856" y="200025"/>
                </a:lnTo>
                <a:lnTo>
                  <a:pt x="1527251" y="200025"/>
                </a:lnTo>
                <a:lnTo>
                  <a:pt x="1527581" y="198755"/>
                </a:lnTo>
                <a:lnTo>
                  <a:pt x="1535925" y="198755"/>
                </a:lnTo>
                <a:lnTo>
                  <a:pt x="1537804" y="197485"/>
                </a:lnTo>
                <a:lnTo>
                  <a:pt x="1538643" y="197485"/>
                </a:lnTo>
                <a:lnTo>
                  <a:pt x="1540256" y="198755"/>
                </a:lnTo>
                <a:lnTo>
                  <a:pt x="1541830" y="198755"/>
                </a:lnTo>
                <a:lnTo>
                  <a:pt x="1541856" y="200025"/>
                </a:lnTo>
                <a:lnTo>
                  <a:pt x="1541856" y="93345"/>
                </a:lnTo>
                <a:lnTo>
                  <a:pt x="1529232" y="93345"/>
                </a:lnTo>
                <a:lnTo>
                  <a:pt x="1529232" y="193675"/>
                </a:lnTo>
                <a:lnTo>
                  <a:pt x="1528978" y="194945"/>
                </a:lnTo>
                <a:lnTo>
                  <a:pt x="1523504" y="194945"/>
                </a:lnTo>
                <a:lnTo>
                  <a:pt x="1523504" y="200025"/>
                </a:lnTo>
                <a:lnTo>
                  <a:pt x="1512849" y="200025"/>
                </a:lnTo>
                <a:lnTo>
                  <a:pt x="1512633" y="198755"/>
                </a:lnTo>
                <a:lnTo>
                  <a:pt x="1523352" y="198755"/>
                </a:lnTo>
                <a:lnTo>
                  <a:pt x="1523504" y="200025"/>
                </a:lnTo>
                <a:lnTo>
                  <a:pt x="1523504" y="194945"/>
                </a:lnTo>
                <a:lnTo>
                  <a:pt x="1516392" y="194945"/>
                </a:lnTo>
                <a:lnTo>
                  <a:pt x="1516176" y="193675"/>
                </a:lnTo>
                <a:lnTo>
                  <a:pt x="1529232" y="193675"/>
                </a:lnTo>
                <a:lnTo>
                  <a:pt x="1529232" y="93345"/>
                </a:lnTo>
                <a:lnTo>
                  <a:pt x="1525574" y="93345"/>
                </a:lnTo>
                <a:lnTo>
                  <a:pt x="1523593" y="92075"/>
                </a:lnTo>
                <a:lnTo>
                  <a:pt x="1523034" y="92075"/>
                </a:lnTo>
                <a:lnTo>
                  <a:pt x="1521561" y="93345"/>
                </a:lnTo>
                <a:lnTo>
                  <a:pt x="1516697" y="93345"/>
                </a:lnTo>
                <a:lnTo>
                  <a:pt x="1512989" y="92075"/>
                </a:lnTo>
                <a:lnTo>
                  <a:pt x="1510779" y="92075"/>
                </a:lnTo>
                <a:lnTo>
                  <a:pt x="1510779" y="192405"/>
                </a:lnTo>
                <a:lnTo>
                  <a:pt x="1510296" y="193675"/>
                </a:lnTo>
                <a:lnTo>
                  <a:pt x="1505635" y="193675"/>
                </a:lnTo>
                <a:lnTo>
                  <a:pt x="1505216" y="192405"/>
                </a:lnTo>
                <a:lnTo>
                  <a:pt x="1510779" y="192405"/>
                </a:lnTo>
                <a:lnTo>
                  <a:pt x="1510779" y="92075"/>
                </a:lnTo>
                <a:lnTo>
                  <a:pt x="1510626" y="92075"/>
                </a:lnTo>
                <a:lnTo>
                  <a:pt x="1507680" y="93345"/>
                </a:lnTo>
                <a:lnTo>
                  <a:pt x="1507109" y="93345"/>
                </a:lnTo>
                <a:lnTo>
                  <a:pt x="1505115" y="92075"/>
                </a:lnTo>
                <a:lnTo>
                  <a:pt x="1501851" y="92075"/>
                </a:lnTo>
                <a:lnTo>
                  <a:pt x="1501851" y="192405"/>
                </a:lnTo>
                <a:lnTo>
                  <a:pt x="1501406" y="193675"/>
                </a:lnTo>
                <a:lnTo>
                  <a:pt x="1498498" y="193675"/>
                </a:lnTo>
                <a:lnTo>
                  <a:pt x="1497888" y="192405"/>
                </a:lnTo>
                <a:lnTo>
                  <a:pt x="1501851" y="192405"/>
                </a:lnTo>
                <a:lnTo>
                  <a:pt x="1501851" y="92075"/>
                </a:lnTo>
                <a:lnTo>
                  <a:pt x="1496288" y="92075"/>
                </a:lnTo>
                <a:lnTo>
                  <a:pt x="1495298" y="93345"/>
                </a:lnTo>
                <a:lnTo>
                  <a:pt x="1492669" y="93345"/>
                </a:lnTo>
                <a:lnTo>
                  <a:pt x="1492669" y="192405"/>
                </a:lnTo>
                <a:lnTo>
                  <a:pt x="1492262" y="193675"/>
                </a:lnTo>
                <a:lnTo>
                  <a:pt x="1491716" y="193675"/>
                </a:lnTo>
                <a:lnTo>
                  <a:pt x="1490865" y="192405"/>
                </a:lnTo>
                <a:lnTo>
                  <a:pt x="1492669" y="192405"/>
                </a:lnTo>
                <a:lnTo>
                  <a:pt x="1492669" y="93345"/>
                </a:lnTo>
                <a:lnTo>
                  <a:pt x="1490789" y="93345"/>
                </a:lnTo>
                <a:lnTo>
                  <a:pt x="1490789" y="198755"/>
                </a:lnTo>
                <a:lnTo>
                  <a:pt x="1490306" y="200025"/>
                </a:lnTo>
                <a:lnTo>
                  <a:pt x="1474076" y="200025"/>
                </a:lnTo>
                <a:lnTo>
                  <a:pt x="1474393" y="198755"/>
                </a:lnTo>
                <a:lnTo>
                  <a:pt x="1490789" y="198755"/>
                </a:lnTo>
                <a:lnTo>
                  <a:pt x="1490789" y="93345"/>
                </a:lnTo>
                <a:lnTo>
                  <a:pt x="1484706" y="93345"/>
                </a:lnTo>
                <a:lnTo>
                  <a:pt x="1483563" y="92075"/>
                </a:lnTo>
                <a:lnTo>
                  <a:pt x="1483067" y="92075"/>
                </a:lnTo>
                <a:lnTo>
                  <a:pt x="1481531" y="92735"/>
                </a:lnTo>
                <a:lnTo>
                  <a:pt x="1481531" y="193675"/>
                </a:lnTo>
                <a:lnTo>
                  <a:pt x="1481150" y="194945"/>
                </a:lnTo>
                <a:lnTo>
                  <a:pt x="1472311" y="194945"/>
                </a:lnTo>
                <a:lnTo>
                  <a:pt x="1472730" y="193675"/>
                </a:lnTo>
                <a:lnTo>
                  <a:pt x="1481531" y="193675"/>
                </a:lnTo>
                <a:lnTo>
                  <a:pt x="1481531" y="92735"/>
                </a:lnTo>
                <a:lnTo>
                  <a:pt x="1480083" y="93345"/>
                </a:lnTo>
                <a:lnTo>
                  <a:pt x="1477632" y="93345"/>
                </a:lnTo>
                <a:lnTo>
                  <a:pt x="1473796" y="92075"/>
                </a:lnTo>
                <a:lnTo>
                  <a:pt x="1472476" y="92075"/>
                </a:lnTo>
                <a:lnTo>
                  <a:pt x="1470215" y="93345"/>
                </a:lnTo>
                <a:lnTo>
                  <a:pt x="1469313" y="93345"/>
                </a:lnTo>
                <a:lnTo>
                  <a:pt x="1467154" y="92075"/>
                </a:lnTo>
                <a:lnTo>
                  <a:pt x="1462849" y="93345"/>
                </a:lnTo>
                <a:lnTo>
                  <a:pt x="1460741" y="93345"/>
                </a:lnTo>
                <a:lnTo>
                  <a:pt x="1458709" y="92075"/>
                </a:lnTo>
                <a:lnTo>
                  <a:pt x="1455978" y="92075"/>
                </a:lnTo>
                <a:lnTo>
                  <a:pt x="1455978" y="193675"/>
                </a:lnTo>
                <a:lnTo>
                  <a:pt x="1455813" y="194945"/>
                </a:lnTo>
                <a:lnTo>
                  <a:pt x="1450822" y="194945"/>
                </a:lnTo>
                <a:lnTo>
                  <a:pt x="1450378" y="193675"/>
                </a:lnTo>
                <a:lnTo>
                  <a:pt x="1455978" y="193675"/>
                </a:lnTo>
                <a:lnTo>
                  <a:pt x="1455978" y="92075"/>
                </a:lnTo>
                <a:lnTo>
                  <a:pt x="1448676" y="92075"/>
                </a:lnTo>
                <a:lnTo>
                  <a:pt x="1448676" y="200025"/>
                </a:lnTo>
                <a:lnTo>
                  <a:pt x="1440637" y="200025"/>
                </a:lnTo>
                <a:lnTo>
                  <a:pt x="1440370" y="198755"/>
                </a:lnTo>
                <a:lnTo>
                  <a:pt x="1440891" y="198755"/>
                </a:lnTo>
                <a:lnTo>
                  <a:pt x="1442173" y="197485"/>
                </a:lnTo>
                <a:lnTo>
                  <a:pt x="1443215" y="197485"/>
                </a:lnTo>
                <a:lnTo>
                  <a:pt x="1445463" y="198755"/>
                </a:lnTo>
                <a:lnTo>
                  <a:pt x="1448371" y="198755"/>
                </a:lnTo>
                <a:lnTo>
                  <a:pt x="1448676" y="200025"/>
                </a:lnTo>
                <a:lnTo>
                  <a:pt x="1448676" y="92075"/>
                </a:lnTo>
                <a:lnTo>
                  <a:pt x="1440319" y="92075"/>
                </a:lnTo>
                <a:lnTo>
                  <a:pt x="1440319" y="198755"/>
                </a:lnTo>
                <a:lnTo>
                  <a:pt x="1436712" y="198755"/>
                </a:lnTo>
                <a:lnTo>
                  <a:pt x="1437195" y="197485"/>
                </a:lnTo>
                <a:lnTo>
                  <a:pt x="1439824" y="197485"/>
                </a:lnTo>
                <a:lnTo>
                  <a:pt x="1440319" y="198755"/>
                </a:lnTo>
                <a:lnTo>
                  <a:pt x="1440319" y="92075"/>
                </a:lnTo>
                <a:lnTo>
                  <a:pt x="1437513" y="92075"/>
                </a:lnTo>
                <a:lnTo>
                  <a:pt x="1437513" y="192405"/>
                </a:lnTo>
                <a:lnTo>
                  <a:pt x="1437106" y="193675"/>
                </a:lnTo>
                <a:lnTo>
                  <a:pt x="1436636" y="193675"/>
                </a:lnTo>
                <a:lnTo>
                  <a:pt x="1436636" y="198755"/>
                </a:lnTo>
                <a:lnTo>
                  <a:pt x="1436001" y="200025"/>
                </a:lnTo>
                <a:lnTo>
                  <a:pt x="1426870" y="200025"/>
                </a:lnTo>
                <a:lnTo>
                  <a:pt x="1426514" y="198755"/>
                </a:lnTo>
                <a:lnTo>
                  <a:pt x="1428572" y="198755"/>
                </a:lnTo>
                <a:lnTo>
                  <a:pt x="1431112" y="197485"/>
                </a:lnTo>
                <a:lnTo>
                  <a:pt x="1433093" y="196215"/>
                </a:lnTo>
                <a:lnTo>
                  <a:pt x="1435582" y="198755"/>
                </a:lnTo>
                <a:lnTo>
                  <a:pt x="1436636" y="198755"/>
                </a:lnTo>
                <a:lnTo>
                  <a:pt x="1436636" y="193675"/>
                </a:lnTo>
                <a:lnTo>
                  <a:pt x="1429118" y="193675"/>
                </a:lnTo>
                <a:lnTo>
                  <a:pt x="1428800" y="192405"/>
                </a:lnTo>
                <a:lnTo>
                  <a:pt x="1437513" y="192405"/>
                </a:lnTo>
                <a:lnTo>
                  <a:pt x="1437513" y="92075"/>
                </a:lnTo>
                <a:lnTo>
                  <a:pt x="1421345" y="92075"/>
                </a:lnTo>
                <a:lnTo>
                  <a:pt x="1421345" y="192405"/>
                </a:lnTo>
                <a:lnTo>
                  <a:pt x="1420901" y="193675"/>
                </a:lnTo>
                <a:lnTo>
                  <a:pt x="1420355" y="193675"/>
                </a:lnTo>
                <a:lnTo>
                  <a:pt x="1419504" y="192405"/>
                </a:lnTo>
                <a:lnTo>
                  <a:pt x="1421345" y="192405"/>
                </a:lnTo>
                <a:lnTo>
                  <a:pt x="1421345" y="92075"/>
                </a:lnTo>
                <a:lnTo>
                  <a:pt x="1413979" y="92075"/>
                </a:lnTo>
                <a:lnTo>
                  <a:pt x="1413979" y="192405"/>
                </a:lnTo>
                <a:lnTo>
                  <a:pt x="1413700" y="193306"/>
                </a:lnTo>
                <a:lnTo>
                  <a:pt x="1413700" y="198755"/>
                </a:lnTo>
                <a:lnTo>
                  <a:pt x="1413510" y="200025"/>
                </a:lnTo>
                <a:lnTo>
                  <a:pt x="1408645" y="200025"/>
                </a:lnTo>
                <a:lnTo>
                  <a:pt x="1407998" y="198755"/>
                </a:lnTo>
                <a:lnTo>
                  <a:pt x="1413700" y="198755"/>
                </a:lnTo>
                <a:lnTo>
                  <a:pt x="1413700" y="193306"/>
                </a:lnTo>
                <a:lnTo>
                  <a:pt x="1413586" y="193675"/>
                </a:lnTo>
                <a:lnTo>
                  <a:pt x="1413065" y="193675"/>
                </a:lnTo>
                <a:lnTo>
                  <a:pt x="1412176" y="192405"/>
                </a:lnTo>
                <a:lnTo>
                  <a:pt x="1413979" y="192405"/>
                </a:lnTo>
                <a:lnTo>
                  <a:pt x="1413979" y="92075"/>
                </a:lnTo>
                <a:lnTo>
                  <a:pt x="1401229" y="92075"/>
                </a:lnTo>
                <a:lnTo>
                  <a:pt x="1401229" y="200025"/>
                </a:lnTo>
                <a:lnTo>
                  <a:pt x="1399133" y="200025"/>
                </a:lnTo>
                <a:lnTo>
                  <a:pt x="1398905" y="198755"/>
                </a:lnTo>
                <a:lnTo>
                  <a:pt x="1401013" y="198755"/>
                </a:lnTo>
                <a:lnTo>
                  <a:pt x="1401229" y="200025"/>
                </a:lnTo>
                <a:lnTo>
                  <a:pt x="1401229" y="92075"/>
                </a:lnTo>
                <a:lnTo>
                  <a:pt x="1395857" y="92075"/>
                </a:lnTo>
                <a:lnTo>
                  <a:pt x="1395552" y="91909"/>
                </a:lnTo>
                <a:lnTo>
                  <a:pt x="1395552" y="192405"/>
                </a:lnTo>
                <a:lnTo>
                  <a:pt x="1395145" y="193675"/>
                </a:lnTo>
                <a:lnTo>
                  <a:pt x="1388211" y="193675"/>
                </a:lnTo>
                <a:lnTo>
                  <a:pt x="1388211" y="197485"/>
                </a:lnTo>
                <a:lnTo>
                  <a:pt x="1387843" y="198755"/>
                </a:lnTo>
                <a:lnTo>
                  <a:pt x="1350137" y="198755"/>
                </a:lnTo>
                <a:lnTo>
                  <a:pt x="1349730" y="197485"/>
                </a:lnTo>
                <a:lnTo>
                  <a:pt x="1388211" y="197485"/>
                </a:lnTo>
                <a:lnTo>
                  <a:pt x="1388211" y="193675"/>
                </a:lnTo>
                <a:lnTo>
                  <a:pt x="1374228" y="193675"/>
                </a:lnTo>
                <a:lnTo>
                  <a:pt x="1373873" y="192405"/>
                </a:lnTo>
                <a:lnTo>
                  <a:pt x="1395552" y="192405"/>
                </a:lnTo>
                <a:lnTo>
                  <a:pt x="1395552" y="91909"/>
                </a:lnTo>
                <a:lnTo>
                  <a:pt x="1393672" y="90805"/>
                </a:lnTo>
                <a:lnTo>
                  <a:pt x="1393139" y="90805"/>
                </a:lnTo>
                <a:lnTo>
                  <a:pt x="1391729" y="92075"/>
                </a:lnTo>
                <a:lnTo>
                  <a:pt x="1367993" y="92075"/>
                </a:lnTo>
                <a:lnTo>
                  <a:pt x="1367637" y="91757"/>
                </a:lnTo>
                <a:lnTo>
                  <a:pt x="1367637" y="192405"/>
                </a:lnTo>
                <a:lnTo>
                  <a:pt x="1367307" y="193675"/>
                </a:lnTo>
                <a:lnTo>
                  <a:pt x="1355610" y="193675"/>
                </a:lnTo>
                <a:lnTo>
                  <a:pt x="1355242" y="192405"/>
                </a:lnTo>
                <a:lnTo>
                  <a:pt x="1367637" y="192405"/>
                </a:lnTo>
                <a:lnTo>
                  <a:pt x="1367637" y="91757"/>
                </a:lnTo>
                <a:lnTo>
                  <a:pt x="1366596" y="90805"/>
                </a:lnTo>
                <a:lnTo>
                  <a:pt x="1366113" y="90805"/>
                </a:lnTo>
                <a:lnTo>
                  <a:pt x="1363179" y="92075"/>
                </a:lnTo>
                <a:lnTo>
                  <a:pt x="1360779" y="92075"/>
                </a:lnTo>
                <a:lnTo>
                  <a:pt x="1357515" y="90805"/>
                </a:lnTo>
                <a:lnTo>
                  <a:pt x="1356753" y="90805"/>
                </a:lnTo>
                <a:lnTo>
                  <a:pt x="1353439" y="92075"/>
                </a:lnTo>
                <a:lnTo>
                  <a:pt x="1351026" y="92075"/>
                </a:lnTo>
                <a:lnTo>
                  <a:pt x="1348054" y="90805"/>
                </a:lnTo>
                <a:lnTo>
                  <a:pt x="1347558" y="90805"/>
                </a:lnTo>
                <a:lnTo>
                  <a:pt x="1344841" y="92075"/>
                </a:lnTo>
                <a:lnTo>
                  <a:pt x="1342783" y="92075"/>
                </a:lnTo>
                <a:lnTo>
                  <a:pt x="1342453" y="91770"/>
                </a:lnTo>
                <a:lnTo>
                  <a:pt x="1342453" y="197485"/>
                </a:lnTo>
                <a:lnTo>
                  <a:pt x="1342250" y="198755"/>
                </a:lnTo>
                <a:lnTo>
                  <a:pt x="1340827" y="198755"/>
                </a:lnTo>
                <a:lnTo>
                  <a:pt x="1340446" y="197485"/>
                </a:lnTo>
                <a:lnTo>
                  <a:pt x="1342453" y="197485"/>
                </a:lnTo>
                <a:lnTo>
                  <a:pt x="1342453" y="91770"/>
                </a:lnTo>
                <a:lnTo>
                  <a:pt x="1341412" y="90805"/>
                </a:lnTo>
                <a:lnTo>
                  <a:pt x="1340040" y="89535"/>
                </a:lnTo>
                <a:lnTo>
                  <a:pt x="1339049" y="89535"/>
                </a:lnTo>
                <a:lnTo>
                  <a:pt x="1338199" y="88265"/>
                </a:lnTo>
                <a:lnTo>
                  <a:pt x="1338402" y="86995"/>
                </a:lnTo>
                <a:lnTo>
                  <a:pt x="1343304" y="86995"/>
                </a:lnTo>
                <a:lnTo>
                  <a:pt x="1346504" y="88265"/>
                </a:lnTo>
                <a:lnTo>
                  <a:pt x="1347584" y="88265"/>
                </a:lnTo>
                <a:lnTo>
                  <a:pt x="1350479" y="86995"/>
                </a:lnTo>
                <a:lnTo>
                  <a:pt x="1352283" y="86995"/>
                </a:lnTo>
                <a:lnTo>
                  <a:pt x="1356296" y="88265"/>
                </a:lnTo>
                <a:lnTo>
                  <a:pt x="1532674" y="88265"/>
                </a:lnTo>
                <a:lnTo>
                  <a:pt x="1534985" y="89535"/>
                </a:lnTo>
                <a:lnTo>
                  <a:pt x="1538097" y="90805"/>
                </a:lnTo>
                <a:lnTo>
                  <a:pt x="1539062" y="89535"/>
                </a:lnTo>
                <a:lnTo>
                  <a:pt x="1541030" y="89535"/>
                </a:lnTo>
                <a:lnTo>
                  <a:pt x="1543253" y="88265"/>
                </a:lnTo>
                <a:lnTo>
                  <a:pt x="1544535" y="89535"/>
                </a:lnTo>
                <a:lnTo>
                  <a:pt x="1546136" y="90805"/>
                </a:lnTo>
                <a:lnTo>
                  <a:pt x="1546212" y="92075"/>
                </a:lnTo>
                <a:lnTo>
                  <a:pt x="1546212" y="12065"/>
                </a:lnTo>
                <a:lnTo>
                  <a:pt x="1546009" y="12065"/>
                </a:lnTo>
                <a:lnTo>
                  <a:pt x="1545932" y="22225"/>
                </a:lnTo>
                <a:lnTo>
                  <a:pt x="1545374" y="22225"/>
                </a:lnTo>
                <a:lnTo>
                  <a:pt x="1544904" y="23495"/>
                </a:lnTo>
                <a:lnTo>
                  <a:pt x="1544599" y="23495"/>
                </a:lnTo>
                <a:lnTo>
                  <a:pt x="1544116" y="22225"/>
                </a:lnTo>
                <a:lnTo>
                  <a:pt x="1543812" y="22225"/>
                </a:lnTo>
                <a:lnTo>
                  <a:pt x="1544650" y="20955"/>
                </a:lnTo>
                <a:lnTo>
                  <a:pt x="1545932" y="22225"/>
                </a:lnTo>
                <a:lnTo>
                  <a:pt x="1545932" y="12026"/>
                </a:lnTo>
                <a:lnTo>
                  <a:pt x="1543773" y="10795"/>
                </a:lnTo>
                <a:lnTo>
                  <a:pt x="1536560" y="10795"/>
                </a:lnTo>
                <a:lnTo>
                  <a:pt x="1533461" y="12065"/>
                </a:lnTo>
                <a:lnTo>
                  <a:pt x="1532534" y="12065"/>
                </a:lnTo>
                <a:lnTo>
                  <a:pt x="1532534" y="22225"/>
                </a:lnTo>
                <a:lnTo>
                  <a:pt x="1531937" y="23495"/>
                </a:lnTo>
                <a:lnTo>
                  <a:pt x="1527416" y="23495"/>
                </a:lnTo>
                <a:lnTo>
                  <a:pt x="1525524" y="24765"/>
                </a:lnTo>
                <a:lnTo>
                  <a:pt x="1521256" y="24765"/>
                </a:lnTo>
                <a:lnTo>
                  <a:pt x="1519262" y="23495"/>
                </a:lnTo>
                <a:lnTo>
                  <a:pt x="1513027" y="23495"/>
                </a:lnTo>
                <a:lnTo>
                  <a:pt x="1512036" y="22225"/>
                </a:lnTo>
                <a:lnTo>
                  <a:pt x="1508633" y="24765"/>
                </a:lnTo>
                <a:lnTo>
                  <a:pt x="1506931" y="24765"/>
                </a:lnTo>
                <a:lnTo>
                  <a:pt x="1504518" y="23495"/>
                </a:lnTo>
                <a:lnTo>
                  <a:pt x="1503108" y="23495"/>
                </a:lnTo>
                <a:lnTo>
                  <a:pt x="1501990" y="24765"/>
                </a:lnTo>
                <a:lnTo>
                  <a:pt x="1500035" y="23495"/>
                </a:lnTo>
                <a:lnTo>
                  <a:pt x="1492808" y="23495"/>
                </a:lnTo>
                <a:lnTo>
                  <a:pt x="1491208" y="22225"/>
                </a:lnTo>
                <a:lnTo>
                  <a:pt x="1498752" y="20955"/>
                </a:lnTo>
                <a:lnTo>
                  <a:pt x="1532064" y="20955"/>
                </a:lnTo>
                <a:lnTo>
                  <a:pt x="1532534" y="22225"/>
                </a:lnTo>
                <a:lnTo>
                  <a:pt x="1532534" y="12065"/>
                </a:lnTo>
                <a:lnTo>
                  <a:pt x="1530400" y="12065"/>
                </a:lnTo>
                <a:lnTo>
                  <a:pt x="1529054" y="10795"/>
                </a:lnTo>
                <a:lnTo>
                  <a:pt x="1519783" y="10795"/>
                </a:lnTo>
                <a:lnTo>
                  <a:pt x="1518424" y="8255"/>
                </a:lnTo>
                <a:lnTo>
                  <a:pt x="1516049" y="8255"/>
                </a:lnTo>
                <a:lnTo>
                  <a:pt x="1516545" y="9525"/>
                </a:lnTo>
                <a:lnTo>
                  <a:pt x="1516697" y="10795"/>
                </a:lnTo>
                <a:lnTo>
                  <a:pt x="1514779" y="10795"/>
                </a:lnTo>
                <a:lnTo>
                  <a:pt x="1513941" y="12065"/>
                </a:lnTo>
                <a:lnTo>
                  <a:pt x="1511401" y="12065"/>
                </a:lnTo>
                <a:lnTo>
                  <a:pt x="1509966" y="10795"/>
                </a:lnTo>
                <a:lnTo>
                  <a:pt x="1503895" y="10795"/>
                </a:lnTo>
                <a:lnTo>
                  <a:pt x="1501419" y="12065"/>
                </a:lnTo>
                <a:lnTo>
                  <a:pt x="1489367" y="12065"/>
                </a:lnTo>
                <a:lnTo>
                  <a:pt x="1488821" y="10795"/>
                </a:lnTo>
                <a:lnTo>
                  <a:pt x="1486763" y="10795"/>
                </a:lnTo>
                <a:lnTo>
                  <a:pt x="1486763" y="22225"/>
                </a:lnTo>
                <a:lnTo>
                  <a:pt x="1486496" y="22225"/>
                </a:lnTo>
                <a:lnTo>
                  <a:pt x="1480769" y="23495"/>
                </a:lnTo>
                <a:lnTo>
                  <a:pt x="1474406" y="23495"/>
                </a:lnTo>
                <a:lnTo>
                  <a:pt x="1472209" y="24765"/>
                </a:lnTo>
                <a:lnTo>
                  <a:pt x="1457604" y="24765"/>
                </a:lnTo>
                <a:lnTo>
                  <a:pt x="1455089" y="23495"/>
                </a:lnTo>
                <a:lnTo>
                  <a:pt x="1451838" y="23495"/>
                </a:lnTo>
                <a:lnTo>
                  <a:pt x="1449578" y="24765"/>
                </a:lnTo>
                <a:lnTo>
                  <a:pt x="1447787" y="24765"/>
                </a:lnTo>
                <a:lnTo>
                  <a:pt x="1445412" y="23495"/>
                </a:lnTo>
                <a:lnTo>
                  <a:pt x="1443723" y="23495"/>
                </a:lnTo>
                <a:lnTo>
                  <a:pt x="1443151" y="24765"/>
                </a:lnTo>
                <a:lnTo>
                  <a:pt x="1432204" y="24765"/>
                </a:lnTo>
                <a:lnTo>
                  <a:pt x="1430020" y="23495"/>
                </a:lnTo>
                <a:lnTo>
                  <a:pt x="1422755" y="23495"/>
                </a:lnTo>
                <a:lnTo>
                  <a:pt x="1419098" y="22225"/>
                </a:lnTo>
                <a:lnTo>
                  <a:pt x="1414246" y="23495"/>
                </a:lnTo>
                <a:lnTo>
                  <a:pt x="1381721" y="23495"/>
                </a:lnTo>
                <a:lnTo>
                  <a:pt x="1372882" y="22225"/>
                </a:lnTo>
                <a:lnTo>
                  <a:pt x="1371650" y="22225"/>
                </a:lnTo>
                <a:lnTo>
                  <a:pt x="1360093" y="22225"/>
                </a:lnTo>
                <a:lnTo>
                  <a:pt x="1351254" y="23495"/>
                </a:lnTo>
                <a:lnTo>
                  <a:pt x="1348816" y="23495"/>
                </a:lnTo>
                <a:lnTo>
                  <a:pt x="1345463" y="22225"/>
                </a:lnTo>
                <a:lnTo>
                  <a:pt x="1344764" y="22225"/>
                </a:lnTo>
                <a:lnTo>
                  <a:pt x="1344129" y="20955"/>
                </a:lnTo>
                <a:lnTo>
                  <a:pt x="1344587" y="19685"/>
                </a:lnTo>
                <a:lnTo>
                  <a:pt x="1345171" y="19685"/>
                </a:lnTo>
                <a:lnTo>
                  <a:pt x="1347470" y="20955"/>
                </a:lnTo>
                <a:lnTo>
                  <a:pt x="1349057" y="22225"/>
                </a:lnTo>
                <a:lnTo>
                  <a:pt x="1351673" y="19685"/>
                </a:lnTo>
                <a:lnTo>
                  <a:pt x="1353820" y="19685"/>
                </a:lnTo>
                <a:lnTo>
                  <a:pt x="1354086" y="20955"/>
                </a:lnTo>
                <a:lnTo>
                  <a:pt x="1356702" y="22225"/>
                </a:lnTo>
                <a:lnTo>
                  <a:pt x="1359027" y="22225"/>
                </a:lnTo>
                <a:lnTo>
                  <a:pt x="1363383" y="19685"/>
                </a:lnTo>
                <a:lnTo>
                  <a:pt x="1367624" y="19685"/>
                </a:lnTo>
                <a:lnTo>
                  <a:pt x="1371650" y="22225"/>
                </a:lnTo>
                <a:lnTo>
                  <a:pt x="1375943" y="20955"/>
                </a:lnTo>
                <a:lnTo>
                  <a:pt x="1380439" y="20955"/>
                </a:lnTo>
                <a:lnTo>
                  <a:pt x="1382141" y="19685"/>
                </a:lnTo>
                <a:lnTo>
                  <a:pt x="1383207" y="20955"/>
                </a:lnTo>
                <a:lnTo>
                  <a:pt x="1396365" y="20955"/>
                </a:lnTo>
                <a:lnTo>
                  <a:pt x="1397825" y="19685"/>
                </a:lnTo>
                <a:lnTo>
                  <a:pt x="1398714" y="19685"/>
                </a:lnTo>
                <a:lnTo>
                  <a:pt x="1400657" y="20955"/>
                </a:lnTo>
                <a:lnTo>
                  <a:pt x="1446593" y="20955"/>
                </a:lnTo>
                <a:lnTo>
                  <a:pt x="1448257" y="19685"/>
                </a:lnTo>
                <a:lnTo>
                  <a:pt x="1448765" y="19685"/>
                </a:lnTo>
                <a:lnTo>
                  <a:pt x="1450746" y="20955"/>
                </a:lnTo>
                <a:lnTo>
                  <a:pt x="1484845" y="20955"/>
                </a:lnTo>
                <a:lnTo>
                  <a:pt x="1486763" y="22225"/>
                </a:lnTo>
                <a:lnTo>
                  <a:pt x="1486763" y="10795"/>
                </a:lnTo>
                <a:lnTo>
                  <a:pt x="1485836" y="10795"/>
                </a:lnTo>
                <a:lnTo>
                  <a:pt x="1483690" y="12065"/>
                </a:lnTo>
                <a:lnTo>
                  <a:pt x="1482547" y="12065"/>
                </a:lnTo>
                <a:lnTo>
                  <a:pt x="1479740" y="13335"/>
                </a:lnTo>
                <a:lnTo>
                  <a:pt x="1478229" y="12065"/>
                </a:lnTo>
                <a:lnTo>
                  <a:pt x="1475803" y="12065"/>
                </a:lnTo>
                <a:lnTo>
                  <a:pt x="1472501" y="13335"/>
                </a:lnTo>
                <a:lnTo>
                  <a:pt x="1469834" y="13335"/>
                </a:lnTo>
                <a:lnTo>
                  <a:pt x="1466697" y="10795"/>
                </a:lnTo>
                <a:lnTo>
                  <a:pt x="1461871" y="10795"/>
                </a:lnTo>
                <a:lnTo>
                  <a:pt x="1459128" y="12065"/>
                </a:lnTo>
                <a:lnTo>
                  <a:pt x="1451165" y="12065"/>
                </a:lnTo>
                <a:lnTo>
                  <a:pt x="1450289" y="13335"/>
                </a:lnTo>
                <a:lnTo>
                  <a:pt x="1448498" y="13335"/>
                </a:lnTo>
                <a:lnTo>
                  <a:pt x="1445971" y="12065"/>
                </a:lnTo>
                <a:lnTo>
                  <a:pt x="1444447" y="10795"/>
                </a:lnTo>
                <a:lnTo>
                  <a:pt x="1443177" y="10795"/>
                </a:lnTo>
                <a:lnTo>
                  <a:pt x="1441754" y="12065"/>
                </a:lnTo>
                <a:lnTo>
                  <a:pt x="1440357" y="12065"/>
                </a:lnTo>
                <a:lnTo>
                  <a:pt x="1438960" y="10795"/>
                </a:lnTo>
                <a:lnTo>
                  <a:pt x="1430489" y="10795"/>
                </a:lnTo>
                <a:lnTo>
                  <a:pt x="1428597" y="12065"/>
                </a:lnTo>
                <a:lnTo>
                  <a:pt x="1428000" y="12065"/>
                </a:lnTo>
                <a:lnTo>
                  <a:pt x="1426819" y="10795"/>
                </a:lnTo>
                <a:lnTo>
                  <a:pt x="1426311" y="10795"/>
                </a:lnTo>
                <a:lnTo>
                  <a:pt x="1424940" y="12065"/>
                </a:lnTo>
                <a:lnTo>
                  <a:pt x="1417675" y="12065"/>
                </a:lnTo>
                <a:lnTo>
                  <a:pt x="1415199" y="10795"/>
                </a:lnTo>
                <a:lnTo>
                  <a:pt x="1412760" y="10795"/>
                </a:lnTo>
                <a:lnTo>
                  <a:pt x="1411376" y="12065"/>
                </a:lnTo>
                <a:lnTo>
                  <a:pt x="1409001" y="12065"/>
                </a:lnTo>
                <a:lnTo>
                  <a:pt x="1406499" y="10795"/>
                </a:lnTo>
                <a:lnTo>
                  <a:pt x="1338897" y="10795"/>
                </a:lnTo>
                <a:lnTo>
                  <a:pt x="1338897" y="20955"/>
                </a:lnTo>
                <a:lnTo>
                  <a:pt x="1337183" y="20955"/>
                </a:lnTo>
                <a:lnTo>
                  <a:pt x="1335989" y="21475"/>
                </a:lnTo>
                <a:lnTo>
                  <a:pt x="1335989" y="89535"/>
                </a:lnTo>
                <a:lnTo>
                  <a:pt x="1335608" y="90805"/>
                </a:lnTo>
                <a:lnTo>
                  <a:pt x="1334185" y="90805"/>
                </a:lnTo>
                <a:lnTo>
                  <a:pt x="1334579" y="89535"/>
                </a:lnTo>
                <a:lnTo>
                  <a:pt x="1335989" y="89535"/>
                </a:lnTo>
                <a:lnTo>
                  <a:pt x="1335989" y="21475"/>
                </a:lnTo>
                <a:lnTo>
                  <a:pt x="1334236" y="22225"/>
                </a:lnTo>
                <a:lnTo>
                  <a:pt x="1333627" y="23495"/>
                </a:lnTo>
                <a:lnTo>
                  <a:pt x="1331455" y="23495"/>
                </a:lnTo>
                <a:lnTo>
                  <a:pt x="1331455" y="88265"/>
                </a:lnTo>
                <a:lnTo>
                  <a:pt x="1327594" y="88265"/>
                </a:lnTo>
                <a:lnTo>
                  <a:pt x="1327594" y="197485"/>
                </a:lnTo>
                <a:lnTo>
                  <a:pt x="1327073" y="198755"/>
                </a:lnTo>
                <a:lnTo>
                  <a:pt x="1326743" y="198755"/>
                </a:lnTo>
                <a:lnTo>
                  <a:pt x="1326210" y="197485"/>
                </a:lnTo>
                <a:lnTo>
                  <a:pt x="1327594" y="197485"/>
                </a:lnTo>
                <a:lnTo>
                  <a:pt x="1327594" y="88265"/>
                </a:lnTo>
                <a:lnTo>
                  <a:pt x="1324000" y="88265"/>
                </a:lnTo>
                <a:lnTo>
                  <a:pt x="1322628" y="89535"/>
                </a:lnTo>
                <a:lnTo>
                  <a:pt x="1322146" y="89535"/>
                </a:lnTo>
                <a:lnTo>
                  <a:pt x="1320520" y="88747"/>
                </a:lnTo>
                <a:lnTo>
                  <a:pt x="1320520" y="197485"/>
                </a:lnTo>
                <a:lnTo>
                  <a:pt x="1319872" y="198755"/>
                </a:lnTo>
                <a:lnTo>
                  <a:pt x="1315288" y="198755"/>
                </a:lnTo>
                <a:lnTo>
                  <a:pt x="1314843" y="197485"/>
                </a:lnTo>
                <a:lnTo>
                  <a:pt x="1320520" y="197485"/>
                </a:lnTo>
                <a:lnTo>
                  <a:pt x="1320520" y="88747"/>
                </a:lnTo>
                <a:lnTo>
                  <a:pt x="1319555" y="88265"/>
                </a:lnTo>
                <a:lnTo>
                  <a:pt x="1317536" y="88265"/>
                </a:lnTo>
                <a:lnTo>
                  <a:pt x="1314970" y="89535"/>
                </a:lnTo>
                <a:lnTo>
                  <a:pt x="1314437" y="89535"/>
                </a:lnTo>
                <a:lnTo>
                  <a:pt x="1311516" y="88265"/>
                </a:lnTo>
                <a:lnTo>
                  <a:pt x="1311109" y="88265"/>
                </a:lnTo>
                <a:lnTo>
                  <a:pt x="1311109" y="211455"/>
                </a:lnTo>
                <a:lnTo>
                  <a:pt x="1310487" y="212725"/>
                </a:lnTo>
                <a:lnTo>
                  <a:pt x="1309624" y="211455"/>
                </a:lnTo>
                <a:lnTo>
                  <a:pt x="1310208" y="210185"/>
                </a:lnTo>
                <a:lnTo>
                  <a:pt x="1311109" y="211455"/>
                </a:lnTo>
                <a:lnTo>
                  <a:pt x="1311109" y="88265"/>
                </a:lnTo>
                <a:lnTo>
                  <a:pt x="1309192" y="88265"/>
                </a:lnTo>
                <a:lnTo>
                  <a:pt x="1306855" y="89535"/>
                </a:lnTo>
                <a:lnTo>
                  <a:pt x="1301026" y="89535"/>
                </a:lnTo>
                <a:lnTo>
                  <a:pt x="1301026" y="210185"/>
                </a:lnTo>
                <a:lnTo>
                  <a:pt x="1300861" y="211455"/>
                </a:lnTo>
                <a:lnTo>
                  <a:pt x="1297901" y="211455"/>
                </a:lnTo>
                <a:lnTo>
                  <a:pt x="1296822" y="210185"/>
                </a:lnTo>
                <a:lnTo>
                  <a:pt x="1296543" y="210185"/>
                </a:lnTo>
                <a:lnTo>
                  <a:pt x="1296962" y="208915"/>
                </a:lnTo>
                <a:lnTo>
                  <a:pt x="1299502" y="208915"/>
                </a:lnTo>
                <a:lnTo>
                  <a:pt x="1300848" y="210185"/>
                </a:lnTo>
                <a:lnTo>
                  <a:pt x="1301026" y="210185"/>
                </a:lnTo>
                <a:lnTo>
                  <a:pt x="1301026" y="89535"/>
                </a:lnTo>
                <a:lnTo>
                  <a:pt x="1300264" y="89535"/>
                </a:lnTo>
                <a:lnTo>
                  <a:pt x="1300264" y="197485"/>
                </a:lnTo>
                <a:lnTo>
                  <a:pt x="1299895" y="198755"/>
                </a:lnTo>
                <a:lnTo>
                  <a:pt x="1298625" y="197485"/>
                </a:lnTo>
                <a:lnTo>
                  <a:pt x="1300264" y="197485"/>
                </a:lnTo>
                <a:lnTo>
                  <a:pt x="1300264" y="89535"/>
                </a:lnTo>
                <a:lnTo>
                  <a:pt x="1281849" y="89535"/>
                </a:lnTo>
                <a:lnTo>
                  <a:pt x="1281772" y="196215"/>
                </a:lnTo>
                <a:lnTo>
                  <a:pt x="1280363" y="196215"/>
                </a:lnTo>
                <a:lnTo>
                  <a:pt x="1280909" y="194945"/>
                </a:lnTo>
                <a:lnTo>
                  <a:pt x="1281772" y="196215"/>
                </a:lnTo>
                <a:lnTo>
                  <a:pt x="1281772" y="89509"/>
                </a:lnTo>
                <a:lnTo>
                  <a:pt x="1279169" y="88265"/>
                </a:lnTo>
                <a:lnTo>
                  <a:pt x="1275626" y="88265"/>
                </a:lnTo>
                <a:lnTo>
                  <a:pt x="1276261" y="86995"/>
                </a:lnTo>
                <a:lnTo>
                  <a:pt x="1330972" y="86995"/>
                </a:lnTo>
                <a:lnTo>
                  <a:pt x="1331455" y="88265"/>
                </a:lnTo>
                <a:lnTo>
                  <a:pt x="1331455" y="23495"/>
                </a:lnTo>
                <a:lnTo>
                  <a:pt x="1329588" y="23495"/>
                </a:lnTo>
                <a:lnTo>
                  <a:pt x="1327785" y="22225"/>
                </a:lnTo>
                <a:lnTo>
                  <a:pt x="1325626" y="20955"/>
                </a:lnTo>
                <a:lnTo>
                  <a:pt x="1316494" y="20955"/>
                </a:lnTo>
                <a:lnTo>
                  <a:pt x="1315059" y="22225"/>
                </a:lnTo>
                <a:lnTo>
                  <a:pt x="1311389" y="22225"/>
                </a:lnTo>
                <a:lnTo>
                  <a:pt x="1308392" y="20955"/>
                </a:lnTo>
                <a:lnTo>
                  <a:pt x="1302385" y="20955"/>
                </a:lnTo>
                <a:lnTo>
                  <a:pt x="1301813" y="22225"/>
                </a:lnTo>
                <a:lnTo>
                  <a:pt x="1298435" y="22225"/>
                </a:lnTo>
                <a:lnTo>
                  <a:pt x="1297292" y="20955"/>
                </a:lnTo>
                <a:lnTo>
                  <a:pt x="1275537" y="20955"/>
                </a:lnTo>
                <a:lnTo>
                  <a:pt x="1275537" y="88265"/>
                </a:lnTo>
                <a:lnTo>
                  <a:pt x="1275435" y="89535"/>
                </a:lnTo>
                <a:lnTo>
                  <a:pt x="1273098" y="89535"/>
                </a:lnTo>
                <a:lnTo>
                  <a:pt x="1273098" y="196215"/>
                </a:lnTo>
                <a:lnTo>
                  <a:pt x="1271066" y="196215"/>
                </a:lnTo>
                <a:lnTo>
                  <a:pt x="1271066" y="210185"/>
                </a:lnTo>
                <a:lnTo>
                  <a:pt x="1261122" y="210185"/>
                </a:lnTo>
                <a:lnTo>
                  <a:pt x="1260233" y="211455"/>
                </a:lnTo>
                <a:lnTo>
                  <a:pt x="1257706" y="211455"/>
                </a:lnTo>
                <a:lnTo>
                  <a:pt x="1255750" y="210185"/>
                </a:lnTo>
                <a:lnTo>
                  <a:pt x="1230604" y="210185"/>
                </a:lnTo>
                <a:lnTo>
                  <a:pt x="1230604" y="269875"/>
                </a:lnTo>
                <a:lnTo>
                  <a:pt x="1230210" y="271145"/>
                </a:lnTo>
                <a:lnTo>
                  <a:pt x="1227518" y="271145"/>
                </a:lnTo>
                <a:lnTo>
                  <a:pt x="1227289" y="269875"/>
                </a:lnTo>
                <a:lnTo>
                  <a:pt x="1230604" y="269875"/>
                </a:lnTo>
                <a:lnTo>
                  <a:pt x="1230604" y="210185"/>
                </a:lnTo>
                <a:lnTo>
                  <a:pt x="1227048" y="210185"/>
                </a:lnTo>
                <a:lnTo>
                  <a:pt x="1227467" y="208915"/>
                </a:lnTo>
                <a:lnTo>
                  <a:pt x="1270635" y="208915"/>
                </a:lnTo>
                <a:lnTo>
                  <a:pt x="1271066" y="210185"/>
                </a:lnTo>
                <a:lnTo>
                  <a:pt x="1271066" y="196215"/>
                </a:lnTo>
                <a:lnTo>
                  <a:pt x="1270800" y="196215"/>
                </a:lnTo>
                <a:lnTo>
                  <a:pt x="1271511" y="194945"/>
                </a:lnTo>
                <a:lnTo>
                  <a:pt x="1272679" y="194945"/>
                </a:lnTo>
                <a:lnTo>
                  <a:pt x="1273098" y="196215"/>
                </a:lnTo>
                <a:lnTo>
                  <a:pt x="1273098" y="89535"/>
                </a:lnTo>
                <a:lnTo>
                  <a:pt x="1272921" y="89535"/>
                </a:lnTo>
                <a:lnTo>
                  <a:pt x="1273276" y="88265"/>
                </a:lnTo>
                <a:lnTo>
                  <a:pt x="1275537" y="88265"/>
                </a:lnTo>
                <a:lnTo>
                  <a:pt x="1275537" y="20955"/>
                </a:lnTo>
                <a:lnTo>
                  <a:pt x="1267421" y="20955"/>
                </a:lnTo>
                <a:lnTo>
                  <a:pt x="1267421" y="86995"/>
                </a:lnTo>
                <a:lnTo>
                  <a:pt x="1266990" y="88265"/>
                </a:lnTo>
                <a:lnTo>
                  <a:pt x="1265466" y="88265"/>
                </a:lnTo>
                <a:lnTo>
                  <a:pt x="1265466" y="191135"/>
                </a:lnTo>
                <a:lnTo>
                  <a:pt x="1261732" y="191135"/>
                </a:lnTo>
                <a:lnTo>
                  <a:pt x="1262214" y="189865"/>
                </a:lnTo>
                <a:lnTo>
                  <a:pt x="1264996" y="189865"/>
                </a:lnTo>
                <a:lnTo>
                  <a:pt x="1265466" y="191135"/>
                </a:lnTo>
                <a:lnTo>
                  <a:pt x="1265466" y="88265"/>
                </a:lnTo>
                <a:lnTo>
                  <a:pt x="1254544" y="88265"/>
                </a:lnTo>
                <a:lnTo>
                  <a:pt x="1254480" y="196215"/>
                </a:lnTo>
                <a:lnTo>
                  <a:pt x="1252474" y="196215"/>
                </a:lnTo>
                <a:lnTo>
                  <a:pt x="1252829" y="194945"/>
                </a:lnTo>
                <a:lnTo>
                  <a:pt x="1254277" y="194945"/>
                </a:lnTo>
                <a:lnTo>
                  <a:pt x="1254480" y="196215"/>
                </a:lnTo>
                <a:lnTo>
                  <a:pt x="1254480" y="88303"/>
                </a:lnTo>
                <a:lnTo>
                  <a:pt x="1252829" y="89255"/>
                </a:lnTo>
                <a:lnTo>
                  <a:pt x="1252829" y="191135"/>
                </a:lnTo>
                <a:lnTo>
                  <a:pt x="1247635" y="191135"/>
                </a:lnTo>
                <a:lnTo>
                  <a:pt x="1248168" y="189865"/>
                </a:lnTo>
                <a:lnTo>
                  <a:pt x="1252156" y="189865"/>
                </a:lnTo>
                <a:lnTo>
                  <a:pt x="1252829" y="191135"/>
                </a:lnTo>
                <a:lnTo>
                  <a:pt x="1252829" y="89255"/>
                </a:lnTo>
                <a:lnTo>
                  <a:pt x="1252321" y="89535"/>
                </a:lnTo>
                <a:lnTo>
                  <a:pt x="1239812" y="89535"/>
                </a:lnTo>
                <a:lnTo>
                  <a:pt x="1239977" y="88265"/>
                </a:lnTo>
                <a:lnTo>
                  <a:pt x="1242199" y="88265"/>
                </a:lnTo>
                <a:lnTo>
                  <a:pt x="1241704" y="86995"/>
                </a:lnTo>
                <a:lnTo>
                  <a:pt x="1241602" y="85725"/>
                </a:lnTo>
                <a:lnTo>
                  <a:pt x="1241729" y="85725"/>
                </a:lnTo>
                <a:lnTo>
                  <a:pt x="1243660" y="84455"/>
                </a:lnTo>
                <a:lnTo>
                  <a:pt x="1245501" y="84455"/>
                </a:lnTo>
                <a:lnTo>
                  <a:pt x="1248943" y="85725"/>
                </a:lnTo>
                <a:lnTo>
                  <a:pt x="1250632" y="86995"/>
                </a:lnTo>
                <a:lnTo>
                  <a:pt x="1267421" y="86995"/>
                </a:lnTo>
                <a:lnTo>
                  <a:pt x="1267421" y="20955"/>
                </a:lnTo>
                <a:lnTo>
                  <a:pt x="1265110" y="20955"/>
                </a:lnTo>
                <a:lnTo>
                  <a:pt x="1264361" y="19685"/>
                </a:lnTo>
                <a:lnTo>
                  <a:pt x="1263662" y="19685"/>
                </a:lnTo>
                <a:lnTo>
                  <a:pt x="1263459" y="18415"/>
                </a:lnTo>
                <a:lnTo>
                  <a:pt x="1267879" y="18415"/>
                </a:lnTo>
                <a:lnTo>
                  <a:pt x="1271003" y="19685"/>
                </a:lnTo>
                <a:lnTo>
                  <a:pt x="1287538" y="19685"/>
                </a:lnTo>
                <a:lnTo>
                  <a:pt x="1290027" y="18415"/>
                </a:lnTo>
                <a:lnTo>
                  <a:pt x="1290980" y="18415"/>
                </a:lnTo>
                <a:lnTo>
                  <a:pt x="1292898" y="19685"/>
                </a:lnTo>
                <a:lnTo>
                  <a:pt x="1338618" y="19685"/>
                </a:lnTo>
                <a:lnTo>
                  <a:pt x="1338897" y="20955"/>
                </a:lnTo>
                <a:lnTo>
                  <a:pt x="1338897" y="10795"/>
                </a:lnTo>
                <a:lnTo>
                  <a:pt x="1336802" y="10795"/>
                </a:lnTo>
                <a:lnTo>
                  <a:pt x="1333715" y="9525"/>
                </a:lnTo>
                <a:lnTo>
                  <a:pt x="1333398" y="9525"/>
                </a:lnTo>
                <a:lnTo>
                  <a:pt x="1331391" y="12065"/>
                </a:lnTo>
                <a:lnTo>
                  <a:pt x="1329461" y="10795"/>
                </a:lnTo>
                <a:lnTo>
                  <a:pt x="1322235" y="10795"/>
                </a:lnTo>
                <a:lnTo>
                  <a:pt x="1320850" y="9525"/>
                </a:lnTo>
                <a:lnTo>
                  <a:pt x="1320368" y="9525"/>
                </a:lnTo>
                <a:lnTo>
                  <a:pt x="1317129" y="10795"/>
                </a:lnTo>
                <a:lnTo>
                  <a:pt x="1314475" y="10795"/>
                </a:lnTo>
                <a:lnTo>
                  <a:pt x="1311071" y="9525"/>
                </a:lnTo>
                <a:lnTo>
                  <a:pt x="1264742" y="9525"/>
                </a:lnTo>
                <a:lnTo>
                  <a:pt x="1262024" y="8255"/>
                </a:lnTo>
                <a:lnTo>
                  <a:pt x="1259801" y="8255"/>
                </a:lnTo>
                <a:lnTo>
                  <a:pt x="1259789" y="18415"/>
                </a:lnTo>
                <a:lnTo>
                  <a:pt x="1259535" y="19685"/>
                </a:lnTo>
                <a:lnTo>
                  <a:pt x="1256614" y="19685"/>
                </a:lnTo>
                <a:lnTo>
                  <a:pt x="1254658" y="20955"/>
                </a:lnTo>
                <a:lnTo>
                  <a:pt x="1253845" y="20955"/>
                </a:lnTo>
                <a:lnTo>
                  <a:pt x="1252169" y="19685"/>
                </a:lnTo>
                <a:lnTo>
                  <a:pt x="1251292" y="19685"/>
                </a:lnTo>
                <a:lnTo>
                  <a:pt x="1249133" y="20955"/>
                </a:lnTo>
                <a:lnTo>
                  <a:pt x="1236941" y="20955"/>
                </a:lnTo>
                <a:lnTo>
                  <a:pt x="1236941" y="86995"/>
                </a:lnTo>
                <a:lnTo>
                  <a:pt x="1236433" y="88265"/>
                </a:lnTo>
                <a:lnTo>
                  <a:pt x="1231823" y="88265"/>
                </a:lnTo>
                <a:lnTo>
                  <a:pt x="1229207" y="86995"/>
                </a:lnTo>
                <a:lnTo>
                  <a:pt x="1228432" y="86995"/>
                </a:lnTo>
                <a:lnTo>
                  <a:pt x="1226769" y="88265"/>
                </a:lnTo>
                <a:lnTo>
                  <a:pt x="1223479" y="88265"/>
                </a:lnTo>
                <a:lnTo>
                  <a:pt x="1223479" y="207645"/>
                </a:lnTo>
                <a:lnTo>
                  <a:pt x="1223416" y="208445"/>
                </a:lnTo>
                <a:lnTo>
                  <a:pt x="1223416" y="258445"/>
                </a:lnTo>
                <a:lnTo>
                  <a:pt x="1219885" y="258445"/>
                </a:lnTo>
                <a:lnTo>
                  <a:pt x="1220635" y="257175"/>
                </a:lnTo>
                <a:lnTo>
                  <a:pt x="1222933" y="257175"/>
                </a:lnTo>
                <a:lnTo>
                  <a:pt x="1223416" y="258445"/>
                </a:lnTo>
                <a:lnTo>
                  <a:pt x="1223416" y="208445"/>
                </a:lnTo>
                <a:lnTo>
                  <a:pt x="1223378" y="208915"/>
                </a:lnTo>
                <a:lnTo>
                  <a:pt x="1223187" y="208915"/>
                </a:lnTo>
                <a:lnTo>
                  <a:pt x="1222044" y="210185"/>
                </a:lnTo>
                <a:lnTo>
                  <a:pt x="1219276" y="210185"/>
                </a:lnTo>
                <a:lnTo>
                  <a:pt x="1219009" y="208915"/>
                </a:lnTo>
                <a:lnTo>
                  <a:pt x="1219212" y="207645"/>
                </a:lnTo>
                <a:lnTo>
                  <a:pt x="1223479" y="207645"/>
                </a:lnTo>
                <a:lnTo>
                  <a:pt x="1223479" y="88265"/>
                </a:lnTo>
                <a:lnTo>
                  <a:pt x="1219860" y="88265"/>
                </a:lnTo>
                <a:lnTo>
                  <a:pt x="1217739" y="86995"/>
                </a:lnTo>
                <a:lnTo>
                  <a:pt x="1216621" y="86995"/>
                </a:lnTo>
                <a:lnTo>
                  <a:pt x="1216139" y="87274"/>
                </a:lnTo>
                <a:lnTo>
                  <a:pt x="1216139" y="208915"/>
                </a:lnTo>
                <a:lnTo>
                  <a:pt x="1215910" y="210185"/>
                </a:lnTo>
                <a:lnTo>
                  <a:pt x="1212062" y="210185"/>
                </a:lnTo>
                <a:lnTo>
                  <a:pt x="1211694" y="208915"/>
                </a:lnTo>
                <a:lnTo>
                  <a:pt x="1216139" y="208915"/>
                </a:lnTo>
                <a:lnTo>
                  <a:pt x="1216139" y="87274"/>
                </a:lnTo>
                <a:lnTo>
                  <a:pt x="1214386" y="88265"/>
                </a:lnTo>
                <a:lnTo>
                  <a:pt x="1211440" y="88265"/>
                </a:lnTo>
                <a:lnTo>
                  <a:pt x="1211440" y="208915"/>
                </a:lnTo>
                <a:lnTo>
                  <a:pt x="1203667" y="208915"/>
                </a:lnTo>
                <a:lnTo>
                  <a:pt x="1203274" y="207645"/>
                </a:lnTo>
                <a:lnTo>
                  <a:pt x="1211148" y="207645"/>
                </a:lnTo>
                <a:lnTo>
                  <a:pt x="1211440" y="208915"/>
                </a:lnTo>
                <a:lnTo>
                  <a:pt x="1211440" y="88265"/>
                </a:lnTo>
                <a:lnTo>
                  <a:pt x="1208874" y="88265"/>
                </a:lnTo>
                <a:lnTo>
                  <a:pt x="1208874" y="194945"/>
                </a:lnTo>
                <a:lnTo>
                  <a:pt x="1201267" y="194945"/>
                </a:lnTo>
                <a:lnTo>
                  <a:pt x="1201635" y="193675"/>
                </a:lnTo>
                <a:lnTo>
                  <a:pt x="1208620" y="193675"/>
                </a:lnTo>
                <a:lnTo>
                  <a:pt x="1208874" y="194945"/>
                </a:lnTo>
                <a:lnTo>
                  <a:pt x="1208874" y="88265"/>
                </a:lnTo>
                <a:lnTo>
                  <a:pt x="1208735" y="88265"/>
                </a:lnTo>
                <a:lnTo>
                  <a:pt x="1208735" y="188595"/>
                </a:lnTo>
                <a:lnTo>
                  <a:pt x="1208557" y="189865"/>
                </a:lnTo>
                <a:lnTo>
                  <a:pt x="1205407" y="189865"/>
                </a:lnTo>
                <a:lnTo>
                  <a:pt x="1205001" y="188595"/>
                </a:lnTo>
                <a:lnTo>
                  <a:pt x="1208735" y="188595"/>
                </a:lnTo>
                <a:lnTo>
                  <a:pt x="1208735" y="88265"/>
                </a:lnTo>
                <a:lnTo>
                  <a:pt x="1199515" y="88265"/>
                </a:lnTo>
                <a:lnTo>
                  <a:pt x="1199222" y="86995"/>
                </a:lnTo>
                <a:lnTo>
                  <a:pt x="1198867" y="85725"/>
                </a:lnTo>
                <a:lnTo>
                  <a:pt x="1236141" y="85725"/>
                </a:lnTo>
                <a:lnTo>
                  <a:pt x="1236941" y="86995"/>
                </a:lnTo>
                <a:lnTo>
                  <a:pt x="1236941" y="20955"/>
                </a:lnTo>
                <a:lnTo>
                  <a:pt x="1226820" y="20955"/>
                </a:lnTo>
                <a:lnTo>
                  <a:pt x="1224915" y="19685"/>
                </a:lnTo>
                <a:lnTo>
                  <a:pt x="1194079" y="19685"/>
                </a:lnTo>
                <a:lnTo>
                  <a:pt x="1194079" y="188595"/>
                </a:lnTo>
                <a:lnTo>
                  <a:pt x="1193838" y="189865"/>
                </a:lnTo>
                <a:lnTo>
                  <a:pt x="1190485" y="189865"/>
                </a:lnTo>
                <a:lnTo>
                  <a:pt x="1190485" y="207645"/>
                </a:lnTo>
                <a:lnTo>
                  <a:pt x="1189990" y="208915"/>
                </a:lnTo>
                <a:lnTo>
                  <a:pt x="1159217" y="208915"/>
                </a:lnTo>
                <a:lnTo>
                  <a:pt x="1159217" y="255905"/>
                </a:lnTo>
                <a:lnTo>
                  <a:pt x="1158963" y="257175"/>
                </a:lnTo>
                <a:lnTo>
                  <a:pt x="1154137" y="257175"/>
                </a:lnTo>
                <a:lnTo>
                  <a:pt x="1153756" y="255905"/>
                </a:lnTo>
                <a:lnTo>
                  <a:pt x="1159217" y="255905"/>
                </a:lnTo>
                <a:lnTo>
                  <a:pt x="1159217" y="208915"/>
                </a:lnTo>
                <a:lnTo>
                  <a:pt x="1152296" y="208915"/>
                </a:lnTo>
                <a:lnTo>
                  <a:pt x="1151978" y="207645"/>
                </a:lnTo>
                <a:lnTo>
                  <a:pt x="1190485" y="207645"/>
                </a:lnTo>
                <a:lnTo>
                  <a:pt x="1190485" y="189865"/>
                </a:lnTo>
                <a:lnTo>
                  <a:pt x="1185316" y="189865"/>
                </a:lnTo>
                <a:lnTo>
                  <a:pt x="1185113" y="188595"/>
                </a:lnTo>
                <a:lnTo>
                  <a:pt x="1194079" y="188595"/>
                </a:lnTo>
                <a:lnTo>
                  <a:pt x="1194079" y="19685"/>
                </a:lnTo>
                <a:lnTo>
                  <a:pt x="1192390" y="19685"/>
                </a:lnTo>
                <a:lnTo>
                  <a:pt x="1192390" y="86995"/>
                </a:lnTo>
                <a:lnTo>
                  <a:pt x="1192034" y="88265"/>
                </a:lnTo>
                <a:lnTo>
                  <a:pt x="1186573" y="88265"/>
                </a:lnTo>
                <a:lnTo>
                  <a:pt x="1184922" y="86995"/>
                </a:lnTo>
                <a:lnTo>
                  <a:pt x="1184706" y="85725"/>
                </a:lnTo>
                <a:lnTo>
                  <a:pt x="1191272" y="85725"/>
                </a:lnTo>
                <a:lnTo>
                  <a:pt x="1192149" y="86995"/>
                </a:lnTo>
                <a:lnTo>
                  <a:pt x="1192390" y="86995"/>
                </a:lnTo>
                <a:lnTo>
                  <a:pt x="1192390" y="19685"/>
                </a:lnTo>
                <a:lnTo>
                  <a:pt x="1184287" y="19685"/>
                </a:lnTo>
                <a:lnTo>
                  <a:pt x="1181430" y="18554"/>
                </a:lnTo>
                <a:lnTo>
                  <a:pt x="1181430" y="85725"/>
                </a:lnTo>
                <a:lnTo>
                  <a:pt x="1181328" y="86995"/>
                </a:lnTo>
                <a:lnTo>
                  <a:pt x="1180109" y="88265"/>
                </a:lnTo>
                <a:lnTo>
                  <a:pt x="1179664" y="88265"/>
                </a:lnTo>
                <a:lnTo>
                  <a:pt x="1179664" y="194945"/>
                </a:lnTo>
                <a:lnTo>
                  <a:pt x="1177607" y="194945"/>
                </a:lnTo>
                <a:lnTo>
                  <a:pt x="1177391" y="193675"/>
                </a:lnTo>
                <a:lnTo>
                  <a:pt x="1179283" y="193675"/>
                </a:lnTo>
                <a:lnTo>
                  <a:pt x="1179664" y="194945"/>
                </a:lnTo>
                <a:lnTo>
                  <a:pt x="1179664" y="88265"/>
                </a:lnTo>
                <a:lnTo>
                  <a:pt x="1178915" y="88265"/>
                </a:lnTo>
                <a:lnTo>
                  <a:pt x="1176286" y="86995"/>
                </a:lnTo>
                <a:lnTo>
                  <a:pt x="1175004" y="86995"/>
                </a:lnTo>
                <a:lnTo>
                  <a:pt x="1172768" y="88265"/>
                </a:lnTo>
                <a:lnTo>
                  <a:pt x="1170381" y="88265"/>
                </a:lnTo>
                <a:lnTo>
                  <a:pt x="1169568" y="86995"/>
                </a:lnTo>
                <a:lnTo>
                  <a:pt x="1169847" y="85725"/>
                </a:lnTo>
                <a:lnTo>
                  <a:pt x="1171752" y="85725"/>
                </a:lnTo>
                <a:lnTo>
                  <a:pt x="1173810" y="84455"/>
                </a:lnTo>
                <a:lnTo>
                  <a:pt x="1179156" y="84455"/>
                </a:lnTo>
                <a:lnTo>
                  <a:pt x="1180617" y="85725"/>
                </a:lnTo>
                <a:lnTo>
                  <a:pt x="1181430" y="85725"/>
                </a:lnTo>
                <a:lnTo>
                  <a:pt x="1181430" y="18554"/>
                </a:lnTo>
                <a:lnTo>
                  <a:pt x="1181100" y="18415"/>
                </a:lnTo>
                <a:lnTo>
                  <a:pt x="1180909" y="18415"/>
                </a:lnTo>
                <a:lnTo>
                  <a:pt x="1181950" y="17145"/>
                </a:lnTo>
                <a:lnTo>
                  <a:pt x="1184732" y="17145"/>
                </a:lnTo>
                <a:lnTo>
                  <a:pt x="1185824" y="18415"/>
                </a:lnTo>
                <a:lnTo>
                  <a:pt x="1259789" y="18415"/>
                </a:lnTo>
                <a:lnTo>
                  <a:pt x="1259789" y="8267"/>
                </a:lnTo>
                <a:lnTo>
                  <a:pt x="1256525" y="9525"/>
                </a:lnTo>
                <a:lnTo>
                  <a:pt x="1253896" y="9525"/>
                </a:lnTo>
                <a:lnTo>
                  <a:pt x="1250467" y="8255"/>
                </a:lnTo>
                <a:lnTo>
                  <a:pt x="1247876" y="8255"/>
                </a:lnTo>
                <a:lnTo>
                  <a:pt x="1247038" y="9525"/>
                </a:lnTo>
                <a:lnTo>
                  <a:pt x="1240713" y="9525"/>
                </a:lnTo>
                <a:lnTo>
                  <a:pt x="1237068" y="6985"/>
                </a:lnTo>
                <a:lnTo>
                  <a:pt x="1235811" y="6985"/>
                </a:lnTo>
                <a:lnTo>
                  <a:pt x="1234325" y="8255"/>
                </a:lnTo>
                <a:lnTo>
                  <a:pt x="1234059" y="8255"/>
                </a:lnTo>
                <a:lnTo>
                  <a:pt x="1232331" y="9525"/>
                </a:lnTo>
                <a:lnTo>
                  <a:pt x="1230909" y="8255"/>
                </a:lnTo>
                <a:lnTo>
                  <a:pt x="1219568" y="8255"/>
                </a:lnTo>
                <a:lnTo>
                  <a:pt x="1217282" y="9525"/>
                </a:lnTo>
                <a:lnTo>
                  <a:pt x="1215732" y="9525"/>
                </a:lnTo>
                <a:lnTo>
                  <a:pt x="1212570" y="8255"/>
                </a:lnTo>
                <a:lnTo>
                  <a:pt x="1210881" y="6985"/>
                </a:lnTo>
                <a:lnTo>
                  <a:pt x="1190129" y="6985"/>
                </a:lnTo>
                <a:lnTo>
                  <a:pt x="1188148" y="5715"/>
                </a:lnTo>
                <a:lnTo>
                  <a:pt x="1187259" y="5715"/>
                </a:lnTo>
                <a:lnTo>
                  <a:pt x="1185291" y="6985"/>
                </a:lnTo>
                <a:lnTo>
                  <a:pt x="1178217" y="6985"/>
                </a:lnTo>
                <a:lnTo>
                  <a:pt x="1178217" y="18415"/>
                </a:lnTo>
                <a:lnTo>
                  <a:pt x="1178013" y="18415"/>
                </a:lnTo>
                <a:lnTo>
                  <a:pt x="1176362" y="19685"/>
                </a:lnTo>
                <a:lnTo>
                  <a:pt x="1172692" y="19685"/>
                </a:lnTo>
                <a:lnTo>
                  <a:pt x="1170647" y="18415"/>
                </a:lnTo>
                <a:lnTo>
                  <a:pt x="1169606" y="18415"/>
                </a:lnTo>
                <a:lnTo>
                  <a:pt x="1167574" y="19685"/>
                </a:lnTo>
                <a:lnTo>
                  <a:pt x="1166622" y="19685"/>
                </a:lnTo>
                <a:lnTo>
                  <a:pt x="1165186" y="18415"/>
                </a:lnTo>
                <a:lnTo>
                  <a:pt x="1164653" y="18415"/>
                </a:lnTo>
                <a:lnTo>
                  <a:pt x="1163218" y="19227"/>
                </a:lnTo>
                <a:lnTo>
                  <a:pt x="1163218" y="86995"/>
                </a:lnTo>
                <a:lnTo>
                  <a:pt x="1162799" y="88265"/>
                </a:lnTo>
                <a:lnTo>
                  <a:pt x="1161199" y="88265"/>
                </a:lnTo>
                <a:lnTo>
                  <a:pt x="1160957" y="86995"/>
                </a:lnTo>
                <a:lnTo>
                  <a:pt x="1163218" y="86995"/>
                </a:lnTo>
                <a:lnTo>
                  <a:pt x="1163218" y="19227"/>
                </a:lnTo>
                <a:lnTo>
                  <a:pt x="1162380" y="19685"/>
                </a:lnTo>
                <a:lnTo>
                  <a:pt x="1156004" y="19685"/>
                </a:lnTo>
                <a:lnTo>
                  <a:pt x="1156004" y="85725"/>
                </a:lnTo>
                <a:lnTo>
                  <a:pt x="1155103" y="86995"/>
                </a:lnTo>
                <a:lnTo>
                  <a:pt x="1152004" y="88265"/>
                </a:lnTo>
                <a:lnTo>
                  <a:pt x="1151458" y="88265"/>
                </a:lnTo>
                <a:lnTo>
                  <a:pt x="1150277" y="87210"/>
                </a:lnTo>
                <a:lnTo>
                  <a:pt x="1150277" y="194945"/>
                </a:lnTo>
                <a:lnTo>
                  <a:pt x="1146797" y="194945"/>
                </a:lnTo>
                <a:lnTo>
                  <a:pt x="1146352" y="193675"/>
                </a:lnTo>
                <a:lnTo>
                  <a:pt x="1149807" y="193675"/>
                </a:lnTo>
                <a:lnTo>
                  <a:pt x="1150277" y="194945"/>
                </a:lnTo>
                <a:lnTo>
                  <a:pt x="1150277" y="87210"/>
                </a:lnTo>
                <a:lnTo>
                  <a:pt x="1150048" y="86995"/>
                </a:lnTo>
                <a:lnTo>
                  <a:pt x="1146327" y="86995"/>
                </a:lnTo>
                <a:lnTo>
                  <a:pt x="1146327" y="207645"/>
                </a:lnTo>
                <a:lnTo>
                  <a:pt x="1146048" y="208915"/>
                </a:lnTo>
                <a:lnTo>
                  <a:pt x="1130427" y="208915"/>
                </a:lnTo>
                <a:lnTo>
                  <a:pt x="1130236" y="207645"/>
                </a:lnTo>
                <a:lnTo>
                  <a:pt x="1146327" y="207645"/>
                </a:lnTo>
                <a:lnTo>
                  <a:pt x="1146327" y="86995"/>
                </a:lnTo>
                <a:lnTo>
                  <a:pt x="1126058" y="86995"/>
                </a:lnTo>
                <a:lnTo>
                  <a:pt x="1126058" y="268605"/>
                </a:lnTo>
                <a:lnTo>
                  <a:pt x="1123988" y="269875"/>
                </a:lnTo>
                <a:lnTo>
                  <a:pt x="1122210" y="268605"/>
                </a:lnTo>
                <a:lnTo>
                  <a:pt x="1119492" y="268605"/>
                </a:lnTo>
                <a:lnTo>
                  <a:pt x="1120025" y="267335"/>
                </a:lnTo>
                <a:lnTo>
                  <a:pt x="1124978" y="267335"/>
                </a:lnTo>
                <a:lnTo>
                  <a:pt x="1126058" y="268605"/>
                </a:lnTo>
                <a:lnTo>
                  <a:pt x="1126058" y="86995"/>
                </a:lnTo>
                <a:lnTo>
                  <a:pt x="1124597" y="86995"/>
                </a:lnTo>
                <a:lnTo>
                  <a:pt x="1124597" y="255905"/>
                </a:lnTo>
                <a:lnTo>
                  <a:pt x="1124000" y="257175"/>
                </a:lnTo>
                <a:lnTo>
                  <a:pt x="1119390" y="257175"/>
                </a:lnTo>
                <a:lnTo>
                  <a:pt x="1118933" y="255905"/>
                </a:lnTo>
                <a:lnTo>
                  <a:pt x="1124597" y="255905"/>
                </a:lnTo>
                <a:lnTo>
                  <a:pt x="1124597" y="86995"/>
                </a:lnTo>
                <a:lnTo>
                  <a:pt x="1120660" y="86995"/>
                </a:lnTo>
                <a:lnTo>
                  <a:pt x="1120660" y="206375"/>
                </a:lnTo>
                <a:lnTo>
                  <a:pt x="1118362" y="207645"/>
                </a:lnTo>
                <a:lnTo>
                  <a:pt x="1116279" y="207645"/>
                </a:lnTo>
                <a:lnTo>
                  <a:pt x="1113929" y="206375"/>
                </a:lnTo>
                <a:lnTo>
                  <a:pt x="1120660" y="206375"/>
                </a:lnTo>
                <a:lnTo>
                  <a:pt x="1120660" y="86995"/>
                </a:lnTo>
                <a:lnTo>
                  <a:pt x="1111669" y="86995"/>
                </a:lnTo>
                <a:lnTo>
                  <a:pt x="1111669" y="255905"/>
                </a:lnTo>
                <a:lnTo>
                  <a:pt x="1111427" y="257175"/>
                </a:lnTo>
                <a:lnTo>
                  <a:pt x="1102969" y="257175"/>
                </a:lnTo>
                <a:lnTo>
                  <a:pt x="1102728" y="255905"/>
                </a:lnTo>
                <a:lnTo>
                  <a:pt x="1111669" y="255905"/>
                </a:lnTo>
                <a:lnTo>
                  <a:pt x="1111669" y="86995"/>
                </a:lnTo>
                <a:lnTo>
                  <a:pt x="1104163" y="86995"/>
                </a:lnTo>
                <a:lnTo>
                  <a:pt x="1104163" y="192405"/>
                </a:lnTo>
                <a:lnTo>
                  <a:pt x="1103312" y="193675"/>
                </a:lnTo>
                <a:lnTo>
                  <a:pt x="1102817" y="192405"/>
                </a:lnTo>
                <a:lnTo>
                  <a:pt x="1104163" y="192405"/>
                </a:lnTo>
                <a:lnTo>
                  <a:pt x="1104163" y="86995"/>
                </a:lnTo>
                <a:lnTo>
                  <a:pt x="1097305" y="86995"/>
                </a:lnTo>
                <a:lnTo>
                  <a:pt x="1097305" y="268605"/>
                </a:lnTo>
                <a:lnTo>
                  <a:pt x="1094968" y="268605"/>
                </a:lnTo>
                <a:lnTo>
                  <a:pt x="1094409" y="267335"/>
                </a:lnTo>
                <a:lnTo>
                  <a:pt x="1094625" y="267335"/>
                </a:lnTo>
                <a:lnTo>
                  <a:pt x="1094879" y="266065"/>
                </a:lnTo>
                <a:lnTo>
                  <a:pt x="1096086" y="266065"/>
                </a:lnTo>
                <a:lnTo>
                  <a:pt x="1096810" y="267335"/>
                </a:lnTo>
                <a:lnTo>
                  <a:pt x="1097305" y="268605"/>
                </a:lnTo>
                <a:lnTo>
                  <a:pt x="1097305" y="86995"/>
                </a:lnTo>
                <a:lnTo>
                  <a:pt x="1092288" y="86995"/>
                </a:lnTo>
                <a:lnTo>
                  <a:pt x="1092288" y="266065"/>
                </a:lnTo>
                <a:lnTo>
                  <a:pt x="1091476" y="267335"/>
                </a:lnTo>
                <a:lnTo>
                  <a:pt x="1077328" y="267335"/>
                </a:lnTo>
                <a:lnTo>
                  <a:pt x="1076515" y="266065"/>
                </a:lnTo>
                <a:lnTo>
                  <a:pt x="1076185" y="266065"/>
                </a:lnTo>
                <a:lnTo>
                  <a:pt x="1076426" y="264795"/>
                </a:lnTo>
                <a:lnTo>
                  <a:pt x="1076947" y="264795"/>
                </a:lnTo>
                <a:lnTo>
                  <a:pt x="1078979" y="266065"/>
                </a:lnTo>
                <a:lnTo>
                  <a:pt x="1080325" y="266065"/>
                </a:lnTo>
                <a:lnTo>
                  <a:pt x="1082509" y="264795"/>
                </a:lnTo>
                <a:lnTo>
                  <a:pt x="1091768" y="264795"/>
                </a:lnTo>
                <a:lnTo>
                  <a:pt x="1092288" y="266065"/>
                </a:lnTo>
                <a:lnTo>
                  <a:pt x="1092288" y="86995"/>
                </a:lnTo>
                <a:lnTo>
                  <a:pt x="1087602" y="86995"/>
                </a:lnTo>
                <a:lnTo>
                  <a:pt x="1087602" y="206375"/>
                </a:lnTo>
                <a:lnTo>
                  <a:pt x="1085291" y="207645"/>
                </a:lnTo>
                <a:lnTo>
                  <a:pt x="1083246" y="207645"/>
                </a:lnTo>
                <a:lnTo>
                  <a:pt x="1080947" y="206375"/>
                </a:lnTo>
                <a:lnTo>
                  <a:pt x="1087602" y="206375"/>
                </a:lnTo>
                <a:lnTo>
                  <a:pt x="1087602" y="86995"/>
                </a:lnTo>
                <a:lnTo>
                  <a:pt x="1086243" y="86995"/>
                </a:lnTo>
                <a:lnTo>
                  <a:pt x="1086243" y="192405"/>
                </a:lnTo>
                <a:lnTo>
                  <a:pt x="1086091" y="193675"/>
                </a:lnTo>
                <a:lnTo>
                  <a:pt x="1082649" y="193675"/>
                </a:lnTo>
                <a:lnTo>
                  <a:pt x="1082446" y="192405"/>
                </a:lnTo>
                <a:lnTo>
                  <a:pt x="1086243" y="192405"/>
                </a:lnTo>
                <a:lnTo>
                  <a:pt x="1086243" y="86995"/>
                </a:lnTo>
                <a:lnTo>
                  <a:pt x="1084745" y="85725"/>
                </a:lnTo>
                <a:lnTo>
                  <a:pt x="1082522" y="85725"/>
                </a:lnTo>
                <a:lnTo>
                  <a:pt x="1077849" y="86893"/>
                </a:lnTo>
                <a:lnTo>
                  <a:pt x="1077849" y="207645"/>
                </a:lnTo>
                <a:lnTo>
                  <a:pt x="1077125" y="208915"/>
                </a:lnTo>
                <a:lnTo>
                  <a:pt x="1075436" y="208915"/>
                </a:lnTo>
                <a:lnTo>
                  <a:pt x="1074813" y="207645"/>
                </a:lnTo>
                <a:lnTo>
                  <a:pt x="1076464" y="206375"/>
                </a:lnTo>
                <a:lnTo>
                  <a:pt x="1077607" y="206375"/>
                </a:lnTo>
                <a:lnTo>
                  <a:pt x="1077849" y="207645"/>
                </a:lnTo>
                <a:lnTo>
                  <a:pt x="1077849" y="86893"/>
                </a:lnTo>
                <a:lnTo>
                  <a:pt x="1077391" y="86995"/>
                </a:lnTo>
                <a:lnTo>
                  <a:pt x="1077163" y="86995"/>
                </a:lnTo>
                <a:lnTo>
                  <a:pt x="1077163" y="192405"/>
                </a:lnTo>
                <a:lnTo>
                  <a:pt x="1076718" y="193675"/>
                </a:lnTo>
                <a:lnTo>
                  <a:pt x="1076185" y="193675"/>
                </a:lnTo>
                <a:lnTo>
                  <a:pt x="1075296" y="192405"/>
                </a:lnTo>
                <a:lnTo>
                  <a:pt x="1077163" y="192405"/>
                </a:lnTo>
                <a:lnTo>
                  <a:pt x="1077163" y="86995"/>
                </a:lnTo>
                <a:lnTo>
                  <a:pt x="1067701" y="86995"/>
                </a:lnTo>
                <a:lnTo>
                  <a:pt x="1067117" y="85725"/>
                </a:lnTo>
                <a:lnTo>
                  <a:pt x="1067066" y="187325"/>
                </a:lnTo>
                <a:lnTo>
                  <a:pt x="1066736" y="188595"/>
                </a:lnTo>
                <a:lnTo>
                  <a:pt x="1066215" y="187325"/>
                </a:lnTo>
                <a:lnTo>
                  <a:pt x="1067066" y="187325"/>
                </a:lnTo>
                <a:lnTo>
                  <a:pt x="1067066" y="85699"/>
                </a:lnTo>
                <a:lnTo>
                  <a:pt x="1064882" y="84455"/>
                </a:lnTo>
                <a:lnTo>
                  <a:pt x="1063244" y="84455"/>
                </a:lnTo>
                <a:lnTo>
                  <a:pt x="1059535" y="86995"/>
                </a:lnTo>
                <a:lnTo>
                  <a:pt x="1057440" y="86995"/>
                </a:lnTo>
                <a:lnTo>
                  <a:pt x="1054684" y="85725"/>
                </a:lnTo>
                <a:lnTo>
                  <a:pt x="1054404" y="85725"/>
                </a:lnTo>
                <a:lnTo>
                  <a:pt x="1054595" y="84455"/>
                </a:lnTo>
                <a:lnTo>
                  <a:pt x="1054976" y="84455"/>
                </a:lnTo>
                <a:lnTo>
                  <a:pt x="1056259" y="83185"/>
                </a:lnTo>
                <a:lnTo>
                  <a:pt x="1056855" y="83185"/>
                </a:lnTo>
                <a:lnTo>
                  <a:pt x="1057986" y="84455"/>
                </a:lnTo>
                <a:lnTo>
                  <a:pt x="1058608" y="84455"/>
                </a:lnTo>
                <a:lnTo>
                  <a:pt x="1060259" y="83185"/>
                </a:lnTo>
                <a:lnTo>
                  <a:pt x="1109268" y="83185"/>
                </a:lnTo>
                <a:lnTo>
                  <a:pt x="1110119" y="84455"/>
                </a:lnTo>
                <a:lnTo>
                  <a:pt x="1111999" y="84455"/>
                </a:lnTo>
                <a:lnTo>
                  <a:pt x="1114590" y="83185"/>
                </a:lnTo>
                <a:lnTo>
                  <a:pt x="1116723" y="83185"/>
                </a:lnTo>
                <a:lnTo>
                  <a:pt x="1119974" y="84455"/>
                </a:lnTo>
                <a:lnTo>
                  <a:pt x="1122235" y="84455"/>
                </a:lnTo>
                <a:lnTo>
                  <a:pt x="1124635" y="83185"/>
                </a:lnTo>
                <a:lnTo>
                  <a:pt x="1127048" y="83185"/>
                </a:lnTo>
                <a:lnTo>
                  <a:pt x="1130236" y="84455"/>
                </a:lnTo>
                <a:lnTo>
                  <a:pt x="1133081" y="84455"/>
                </a:lnTo>
                <a:lnTo>
                  <a:pt x="1134173" y="83185"/>
                </a:lnTo>
                <a:lnTo>
                  <a:pt x="1153680" y="83185"/>
                </a:lnTo>
                <a:lnTo>
                  <a:pt x="1154544" y="84455"/>
                </a:lnTo>
                <a:lnTo>
                  <a:pt x="1156004" y="85725"/>
                </a:lnTo>
                <a:lnTo>
                  <a:pt x="1156004" y="19685"/>
                </a:lnTo>
                <a:lnTo>
                  <a:pt x="1152359" y="19685"/>
                </a:lnTo>
                <a:lnTo>
                  <a:pt x="1151470" y="18415"/>
                </a:lnTo>
                <a:lnTo>
                  <a:pt x="1146644" y="18415"/>
                </a:lnTo>
                <a:lnTo>
                  <a:pt x="1145209" y="19685"/>
                </a:lnTo>
                <a:lnTo>
                  <a:pt x="1136002" y="19685"/>
                </a:lnTo>
                <a:lnTo>
                  <a:pt x="1132967" y="17145"/>
                </a:lnTo>
                <a:lnTo>
                  <a:pt x="1130236" y="18415"/>
                </a:lnTo>
                <a:lnTo>
                  <a:pt x="1115415" y="18415"/>
                </a:lnTo>
                <a:lnTo>
                  <a:pt x="1076731" y="17145"/>
                </a:lnTo>
                <a:lnTo>
                  <a:pt x="1074293" y="18415"/>
                </a:lnTo>
                <a:lnTo>
                  <a:pt x="1071714" y="17145"/>
                </a:lnTo>
                <a:lnTo>
                  <a:pt x="1071867" y="15875"/>
                </a:lnTo>
                <a:lnTo>
                  <a:pt x="1080858" y="15875"/>
                </a:lnTo>
                <a:lnTo>
                  <a:pt x="1082814" y="14605"/>
                </a:lnTo>
                <a:lnTo>
                  <a:pt x="1083754" y="14605"/>
                </a:lnTo>
                <a:lnTo>
                  <a:pt x="1086243" y="15875"/>
                </a:lnTo>
                <a:lnTo>
                  <a:pt x="1130922" y="15875"/>
                </a:lnTo>
                <a:lnTo>
                  <a:pt x="1132890" y="14605"/>
                </a:lnTo>
                <a:lnTo>
                  <a:pt x="1133983" y="14605"/>
                </a:lnTo>
                <a:lnTo>
                  <a:pt x="1135684" y="15875"/>
                </a:lnTo>
                <a:lnTo>
                  <a:pt x="1175816" y="15875"/>
                </a:lnTo>
                <a:lnTo>
                  <a:pt x="1177709" y="17145"/>
                </a:lnTo>
                <a:lnTo>
                  <a:pt x="1177975" y="17145"/>
                </a:lnTo>
                <a:lnTo>
                  <a:pt x="1178217" y="18415"/>
                </a:lnTo>
                <a:lnTo>
                  <a:pt x="1178217" y="6985"/>
                </a:lnTo>
                <a:lnTo>
                  <a:pt x="1162558" y="6985"/>
                </a:lnTo>
                <a:lnTo>
                  <a:pt x="1160703" y="5715"/>
                </a:lnTo>
                <a:lnTo>
                  <a:pt x="1159979" y="5715"/>
                </a:lnTo>
                <a:lnTo>
                  <a:pt x="1157236" y="6985"/>
                </a:lnTo>
                <a:lnTo>
                  <a:pt x="1155115" y="5715"/>
                </a:lnTo>
                <a:lnTo>
                  <a:pt x="1154239" y="5715"/>
                </a:lnTo>
                <a:lnTo>
                  <a:pt x="1152664" y="6985"/>
                </a:lnTo>
                <a:lnTo>
                  <a:pt x="1152004" y="6985"/>
                </a:lnTo>
                <a:lnTo>
                  <a:pt x="1150416" y="8255"/>
                </a:lnTo>
                <a:lnTo>
                  <a:pt x="1149883" y="8255"/>
                </a:lnTo>
                <a:lnTo>
                  <a:pt x="1148753" y="6985"/>
                </a:lnTo>
                <a:lnTo>
                  <a:pt x="1148130" y="5715"/>
                </a:lnTo>
                <a:lnTo>
                  <a:pt x="1141768" y="5715"/>
                </a:lnTo>
                <a:lnTo>
                  <a:pt x="1138478" y="6985"/>
                </a:lnTo>
                <a:lnTo>
                  <a:pt x="1137513" y="6985"/>
                </a:lnTo>
                <a:lnTo>
                  <a:pt x="1135875" y="5715"/>
                </a:lnTo>
                <a:lnTo>
                  <a:pt x="1126515" y="5715"/>
                </a:lnTo>
                <a:lnTo>
                  <a:pt x="1124623" y="6985"/>
                </a:lnTo>
                <a:lnTo>
                  <a:pt x="1124115" y="6985"/>
                </a:lnTo>
                <a:lnTo>
                  <a:pt x="1122451" y="5715"/>
                </a:lnTo>
                <a:lnTo>
                  <a:pt x="1067600" y="5715"/>
                </a:lnTo>
                <a:lnTo>
                  <a:pt x="1067600" y="17145"/>
                </a:lnTo>
                <a:lnTo>
                  <a:pt x="1052004" y="17145"/>
                </a:lnTo>
                <a:lnTo>
                  <a:pt x="1049337" y="18415"/>
                </a:lnTo>
                <a:lnTo>
                  <a:pt x="1047711" y="18415"/>
                </a:lnTo>
                <a:lnTo>
                  <a:pt x="1047711" y="84455"/>
                </a:lnTo>
                <a:lnTo>
                  <a:pt x="1045260" y="84455"/>
                </a:lnTo>
                <a:lnTo>
                  <a:pt x="1045260" y="187325"/>
                </a:lnTo>
                <a:lnTo>
                  <a:pt x="1044079" y="188277"/>
                </a:lnTo>
                <a:lnTo>
                  <a:pt x="1044079" y="266065"/>
                </a:lnTo>
                <a:lnTo>
                  <a:pt x="1043635" y="267335"/>
                </a:lnTo>
                <a:lnTo>
                  <a:pt x="1021664" y="267335"/>
                </a:lnTo>
                <a:lnTo>
                  <a:pt x="1020889" y="268605"/>
                </a:lnTo>
                <a:lnTo>
                  <a:pt x="1019136" y="268605"/>
                </a:lnTo>
                <a:lnTo>
                  <a:pt x="1018336" y="267335"/>
                </a:lnTo>
                <a:lnTo>
                  <a:pt x="1016444" y="267335"/>
                </a:lnTo>
                <a:lnTo>
                  <a:pt x="1016546" y="266065"/>
                </a:lnTo>
                <a:lnTo>
                  <a:pt x="1044079" y="266065"/>
                </a:lnTo>
                <a:lnTo>
                  <a:pt x="1044079" y="188277"/>
                </a:lnTo>
                <a:lnTo>
                  <a:pt x="1043686" y="188595"/>
                </a:lnTo>
                <a:lnTo>
                  <a:pt x="1042797" y="187325"/>
                </a:lnTo>
                <a:lnTo>
                  <a:pt x="1041285" y="188595"/>
                </a:lnTo>
                <a:lnTo>
                  <a:pt x="1040688" y="188595"/>
                </a:lnTo>
                <a:lnTo>
                  <a:pt x="1040218" y="187325"/>
                </a:lnTo>
                <a:lnTo>
                  <a:pt x="1042797" y="187325"/>
                </a:lnTo>
                <a:lnTo>
                  <a:pt x="1045260" y="187325"/>
                </a:lnTo>
                <a:lnTo>
                  <a:pt x="1045260" y="84455"/>
                </a:lnTo>
                <a:lnTo>
                  <a:pt x="1041425" y="84455"/>
                </a:lnTo>
                <a:lnTo>
                  <a:pt x="1040574" y="85725"/>
                </a:lnTo>
                <a:lnTo>
                  <a:pt x="1038974" y="85725"/>
                </a:lnTo>
                <a:lnTo>
                  <a:pt x="1038148" y="86995"/>
                </a:lnTo>
                <a:lnTo>
                  <a:pt x="1031227" y="86995"/>
                </a:lnTo>
                <a:lnTo>
                  <a:pt x="1028979" y="86131"/>
                </a:lnTo>
                <a:lnTo>
                  <a:pt x="1028979" y="206375"/>
                </a:lnTo>
                <a:lnTo>
                  <a:pt x="1028852" y="206375"/>
                </a:lnTo>
                <a:lnTo>
                  <a:pt x="1028331" y="207645"/>
                </a:lnTo>
                <a:lnTo>
                  <a:pt x="1022794" y="207645"/>
                </a:lnTo>
                <a:lnTo>
                  <a:pt x="1022299" y="206375"/>
                </a:lnTo>
                <a:lnTo>
                  <a:pt x="1022908" y="206375"/>
                </a:lnTo>
                <a:lnTo>
                  <a:pt x="1025245" y="205105"/>
                </a:lnTo>
                <a:lnTo>
                  <a:pt x="1028471" y="205105"/>
                </a:lnTo>
                <a:lnTo>
                  <a:pt x="1028979" y="206375"/>
                </a:lnTo>
                <a:lnTo>
                  <a:pt x="1028979" y="86131"/>
                </a:lnTo>
                <a:lnTo>
                  <a:pt x="1027963" y="85725"/>
                </a:lnTo>
                <a:lnTo>
                  <a:pt x="1027315" y="85725"/>
                </a:lnTo>
                <a:lnTo>
                  <a:pt x="1027595" y="84455"/>
                </a:lnTo>
                <a:lnTo>
                  <a:pt x="1028928" y="84455"/>
                </a:lnTo>
                <a:lnTo>
                  <a:pt x="1029830" y="83185"/>
                </a:lnTo>
                <a:lnTo>
                  <a:pt x="1047330" y="83185"/>
                </a:lnTo>
                <a:lnTo>
                  <a:pt x="1047711" y="84455"/>
                </a:lnTo>
                <a:lnTo>
                  <a:pt x="1047711" y="18415"/>
                </a:lnTo>
                <a:lnTo>
                  <a:pt x="1030909" y="18415"/>
                </a:lnTo>
                <a:lnTo>
                  <a:pt x="1029246" y="17145"/>
                </a:lnTo>
                <a:lnTo>
                  <a:pt x="1026769" y="15875"/>
                </a:lnTo>
                <a:lnTo>
                  <a:pt x="1025829" y="15875"/>
                </a:lnTo>
                <a:lnTo>
                  <a:pt x="1024242" y="17145"/>
                </a:lnTo>
                <a:lnTo>
                  <a:pt x="1022299" y="17145"/>
                </a:lnTo>
                <a:lnTo>
                  <a:pt x="1022299" y="84455"/>
                </a:lnTo>
                <a:lnTo>
                  <a:pt x="1020254" y="84455"/>
                </a:lnTo>
                <a:lnTo>
                  <a:pt x="1020483" y="83185"/>
                </a:lnTo>
                <a:lnTo>
                  <a:pt x="1021588" y="83185"/>
                </a:lnTo>
                <a:lnTo>
                  <a:pt x="1022299" y="84455"/>
                </a:lnTo>
                <a:lnTo>
                  <a:pt x="1022299" y="17145"/>
                </a:lnTo>
                <a:lnTo>
                  <a:pt x="1020927" y="17145"/>
                </a:lnTo>
                <a:lnTo>
                  <a:pt x="1019403" y="18415"/>
                </a:lnTo>
                <a:lnTo>
                  <a:pt x="1018082" y="18415"/>
                </a:lnTo>
                <a:lnTo>
                  <a:pt x="1018082" y="206375"/>
                </a:lnTo>
                <a:lnTo>
                  <a:pt x="1015390" y="207645"/>
                </a:lnTo>
                <a:lnTo>
                  <a:pt x="1013015" y="206375"/>
                </a:lnTo>
                <a:lnTo>
                  <a:pt x="1014933" y="206375"/>
                </a:lnTo>
                <a:lnTo>
                  <a:pt x="1016431" y="205105"/>
                </a:lnTo>
                <a:lnTo>
                  <a:pt x="1018082" y="206375"/>
                </a:lnTo>
                <a:lnTo>
                  <a:pt x="1018082" y="18415"/>
                </a:lnTo>
                <a:lnTo>
                  <a:pt x="1016711" y="18415"/>
                </a:lnTo>
                <a:lnTo>
                  <a:pt x="1013548" y="19685"/>
                </a:lnTo>
                <a:lnTo>
                  <a:pt x="1012647" y="19685"/>
                </a:lnTo>
                <a:lnTo>
                  <a:pt x="1012647" y="85725"/>
                </a:lnTo>
                <a:lnTo>
                  <a:pt x="1012342" y="85826"/>
                </a:lnTo>
                <a:lnTo>
                  <a:pt x="1012342" y="187325"/>
                </a:lnTo>
                <a:lnTo>
                  <a:pt x="1011402" y="188595"/>
                </a:lnTo>
                <a:lnTo>
                  <a:pt x="1010208" y="188595"/>
                </a:lnTo>
                <a:lnTo>
                  <a:pt x="1009662" y="187325"/>
                </a:lnTo>
                <a:lnTo>
                  <a:pt x="1012342" y="187325"/>
                </a:lnTo>
                <a:lnTo>
                  <a:pt x="1012342" y="85826"/>
                </a:lnTo>
                <a:lnTo>
                  <a:pt x="1009916" y="86995"/>
                </a:lnTo>
                <a:lnTo>
                  <a:pt x="1007503" y="85725"/>
                </a:lnTo>
                <a:lnTo>
                  <a:pt x="1005103" y="86995"/>
                </a:lnTo>
                <a:lnTo>
                  <a:pt x="999680" y="86995"/>
                </a:lnTo>
                <a:lnTo>
                  <a:pt x="996746" y="85725"/>
                </a:lnTo>
                <a:lnTo>
                  <a:pt x="996429" y="85725"/>
                </a:lnTo>
                <a:lnTo>
                  <a:pt x="997127" y="84455"/>
                </a:lnTo>
                <a:lnTo>
                  <a:pt x="997877" y="84455"/>
                </a:lnTo>
                <a:lnTo>
                  <a:pt x="1000277" y="83185"/>
                </a:lnTo>
                <a:lnTo>
                  <a:pt x="1001801" y="83185"/>
                </a:lnTo>
                <a:lnTo>
                  <a:pt x="1003998" y="84455"/>
                </a:lnTo>
                <a:lnTo>
                  <a:pt x="1004900" y="84455"/>
                </a:lnTo>
                <a:lnTo>
                  <a:pt x="1007440" y="83185"/>
                </a:lnTo>
                <a:lnTo>
                  <a:pt x="1009065" y="83185"/>
                </a:lnTo>
                <a:lnTo>
                  <a:pt x="1011262" y="84455"/>
                </a:lnTo>
                <a:lnTo>
                  <a:pt x="1011885" y="84455"/>
                </a:lnTo>
                <a:lnTo>
                  <a:pt x="1012647" y="85725"/>
                </a:lnTo>
                <a:lnTo>
                  <a:pt x="1012647" y="19685"/>
                </a:lnTo>
                <a:lnTo>
                  <a:pt x="1010856" y="19685"/>
                </a:lnTo>
                <a:lnTo>
                  <a:pt x="1007071" y="18415"/>
                </a:lnTo>
                <a:lnTo>
                  <a:pt x="1004697" y="18415"/>
                </a:lnTo>
                <a:lnTo>
                  <a:pt x="996073" y="17805"/>
                </a:lnTo>
                <a:lnTo>
                  <a:pt x="996073" y="206375"/>
                </a:lnTo>
                <a:lnTo>
                  <a:pt x="993698" y="207645"/>
                </a:lnTo>
                <a:lnTo>
                  <a:pt x="991654" y="207645"/>
                </a:lnTo>
                <a:lnTo>
                  <a:pt x="989380" y="206375"/>
                </a:lnTo>
                <a:lnTo>
                  <a:pt x="993533" y="206375"/>
                </a:lnTo>
                <a:lnTo>
                  <a:pt x="994727" y="205105"/>
                </a:lnTo>
                <a:lnTo>
                  <a:pt x="996073" y="206375"/>
                </a:lnTo>
                <a:lnTo>
                  <a:pt x="996073" y="17805"/>
                </a:lnTo>
                <a:lnTo>
                  <a:pt x="988390" y="17259"/>
                </a:lnTo>
                <a:lnTo>
                  <a:pt x="988390" y="85725"/>
                </a:lnTo>
                <a:lnTo>
                  <a:pt x="979893" y="86995"/>
                </a:lnTo>
                <a:lnTo>
                  <a:pt x="945311" y="86995"/>
                </a:lnTo>
                <a:lnTo>
                  <a:pt x="945311" y="207645"/>
                </a:lnTo>
                <a:lnTo>
                  <a:pt x="944689" y="208915"/>
                </a:lnTo>
                <a:lnTo>
                  <a:pt x="941959" y="208915"/>
                </a:lnTo>
                <a:lnTo>
                  <a:pt x="941489" y="207645"/>
                </a:lnTo>
                <a:lnTo>
                  <a:pt x="945311" y="207645"/>
                </a:lnTo>
                <a:lnTo>
                  <a:pt x="945311" y="86995"/>
                </a:lnTo>
                <a:lnTo>
                  <a:pt x="925728" y="86995"/>
                </a:lnTo>
                <a:lnTo>
                  <a:pt x="925423" y="85725"/>
                </a:lnTo>
                <a:lnTo>
                  <a:pt x="925258" y="85725"/>
                </a:lnTo>
                <a:lnTo>
                  <a:pt x="930617" y="84455"/>
                </a:lnTo>
                <a:lnTo>
                  <a:pt x="935177" y="84455"/>
                </a:lnTo>
                <a:lnTo>
                  <a:pt x="942797" y="85725"/>
                </a:lnTo>
                <a:lnTo>
                  <a:pt x="945832" y="84455"/>
                </a:lnTo>
                <a:lnTo>
                  <a:pt x="952461" y="84455"/>
                </a:lnTo>
                <a:lnTo>
                  <a:pt x="955624" y="83185"/>
                </a:lnTo>
                <a:lnTo>
                  <a:pt x="957173" y="83185"/>
                </a:lnTo>
                <a:lnTo>
                  <a:pt x="959713" y="84455"/>
                </a:lnTo>
                <a:lnTo>
                  <a:pt x="968743" y="84455"/>
                </a:lnTo>
                <a:lnTo>
                  <a:pt x="970661" y="83185"/>
                </a:lnTo>
                <a:lnTo>
                  <a:pt x="972083" y="83185"/>
                </a:lnTo>
                <a:lnTo>
                  <a:pt x="973594" y="84455"/>
                </a:lnTo>
                <a:lnTo>
                  <a:pt x="974255" y="84455"/>
                </a:lnTo>
                <a:lnTo>
                  <a:pt x="976312" y="83185"/>
                </a:lnTo>
                <a:lnTo>
                  <a:pt x="977900" y="84455"/>
                </a:lnTo>
                <a:lnTo>
                  <a:pt x="980859" y="84455"/>
                </a:lnTo>
                <a:lnTo>
                  <a:pt x="983602" y="85725"/>
                </a:lnTo>
                <a:lnTo>
                  <a:pt x="988390" y="85725"/>
                </a:lnTo>
                <a:lnTo>
                  <a:pt x="988390" y="17259"/>
                </a:lnTo>
                <a:lnTo>
                  <a:pt x="986866" y="17145"/>
                </a:lnTo>
                <a:lnTo>
                  <a:pt x="969048" y="17145"/>
                </a:lnTo>
                <a:lnTo>
                  <a:pt x="964171" y="18415"/>
                </a:lnTo>
                <a:lnTo>
                  <a:pt x="959294" y="17145"/>
                </a:lnTo>
                <a:lnTo>
                  <a:pt x="937056" y="17145"/>
                </a:lnTo>
                <a:lnTo>
                  <a:pt x="933399" y="18415"/>
                </a:lnTo>
                <a:lnTo>
                  <a:pt x="928522" y="17145"/>
                </a:lnTo>
                <a:lnTo>
                  <a:pt x="927290" y="17145"/>
                </a:lnTo>
                <a:lnTo>
                  <a:pt x="921207" y="18415"/>
                </a:lnTo>
                <a:lnTo>
                  <a:pt x="917752" y="17513"/>
                </a:lnTo>
                <a:lnTo>
                  <a:pt x="917752" y="207645"/>
                </a:lnTo>
                <a:lnTo>
                  <a:pt x="917460" y="208915"/>
                </a:lnTo>
                <a:lnTo>
                  <a:pt x="886802" y="208915"/>
                </a:lnTo>
                <a:lnTo>
                  <a:pt x="886498" y="207645"/>
                </a:lnTo>
                <a:lnTo>
                  <a:pt x="917752" y="207645"/>
                </a:lnTo>
                <a:lnTo>
                  <a:pt x="917752" y="17513"/>
                </a:lnTo>
                <a:lnTo>
                  <a:pt x="916343" y="17145"/>
                </a:lnTo>
                <a:lnTo>
                  <a:pt x="914514" y="17145"/>
                </a:lnTo>
                <a:lnTo>
                  <a:pt x="914514" y="85725"/>
                </a:lnTo>
                <a:lnTo>
                  <a:pt x="913142" y="86995"/>
                </a:lnTo>
                <a:lnTo>
                  <a:pt x="912647" y="86995"/>
                </a:lnTo>
                <a:lnTo>
                  <a:pt x="912266" y="85725"/>
                </a:lnTo>
                <a:lnTo>
                  <a:pt x="914514" y="85725"/>
                </a:lnTo>
                <a:lnTo>
                  <a:pt x="914514" y="17145"/>
                </a:lnTo>
                <a:lnTo>
                  <a:pt x="910640" y="17145"/>
                </a:lnTo>
                <a:lnTo>
                  <a:pt x="910996" y="15875"/>
                </a:lnTo>
                <a:lnTo>
                  <a:pt x="966952" y="15875"/>
                </a:lnTo>
                <a:lnTo>
                  <a:pt x="970102" y="14605"/>
                </a:lnTo>
                <a:lnTo>
                  <a:pt x="973099" y="14605"/>
                </a:lnTo>
                <a:lnTo>
                  <a:pt x="973645" y="15875"/>
                </a:lnTo>
                <a:lnTo>
                  <a:pt x="976922" y="15875"/>
                </a:lnTo>
                <a:lnTo>
                  <a:pt x="980020" y="14605"/>
                </a:lnTo>
                <a:lnTo>
                  <a:pt x="1045476" y="14605"/>
                </a:lnTo>
                <a:lnTo>
                  <a:pt x="1047191" y="15875"/>
                </a:lnTo>
                <a:lnTo>
                  <a:pt x="1047724" y="15875"/>
                </a:lnTo>
                <a:lnTo>
                  <a:pt x="1049718" y="14605"/>
                </a:lnTo>
                <a:lnTo>
                  <a:pt x="1063244" y="14605"/>
                </a:lnTo>
                <a:lnTo>
                  <a:pt x="1065110" y="15875"/>
                </a:lnTo>
                <a:lnTo>
                  <a:pt x="1067333" y="15875"/>
                </a:lnTo>
                <a:lnTo>
                  <a:pt x="1067600" y="17145"/>
                </a:lnTo>
                <a:lnTo>
                  <a:pt x="1067600" y="5715"/>
                </a:lnTo>
                <a:lnTo>
                  <a:pt x="1027658" y="5715"/>
                </a:lnTo>
                <a:lnTo>
                  <a:pt x="1026261" y="6985"/>
                </a:lnTo>
                <a:lnTo>
                  <a:pt x="1025690" y="6985"/>
                </a:lnTo>
                <a:lnTo>
                  <a:pt x="1023454" y="5715"/>
                </a:lnTo>
                <a:lnTo>
                  <a:pt x="983551" y="5715"/>
                </a:lnTo>
                <a:lnTo>
                  <a:pt x="981951" y="6985"/>
                </a:lnTo>
                <a:lnTo>
                  <a:pt x="981430" y="6985"/>
                </a:lnTo>
                <a:lnTo>
                  <a:pt x="979678" y="5715"/>
                </a:lnTo>
                <a:lnTo>
                  <a:pt x="978585" y="5715"/>
                </a:lnTo>
                <a:lnTo>
                  <a:pt x="975550" y="6985"/>
                </a:lnTo>
                <a:lnTo>
                  <a:pt x="973162" y="6985"/>
                </a:lnTo>
                <a:lnTo>
                  <a:pt x="972019" y="5715"/>
                </a:lnTo>
                <a:lnTo>
                  <a:pt x="961720" y="5715"/>
                </a:lnTo>
                <a:lnTo>
                  <a:pt x="960018" y="6985"/>
                </a:lnTo>
                <a:lnTo>
                  <a:pt x="959472" y="6985"/>
                </a:lnTo>
                <a:lnTo>
                  <a:pt x="957173" y="5715"/>
                </a:lnTo>
                <a:lnTo>
                  <a:pt x="955421" y="5715"/>
                </a:lnTo>
                <a:lnTo>
                  <a:pt x="952804" y="6985"/>
                </a:lnTo>
                <a:lnTo>
                  <a:pt x="951979" y="6985"/>
                </a:lnTo>
                <a:lnTo>
                  <a:pt x="950556" y="5715"/>
                </a:lnTo>
                <a:lnTo>
                  <a:pt x="939723" y="5715"/>
                </a:lnTo>
                <a:lnTo>
                  <a:pt x="936269" y="8255"/>
                </a:lnTo>
                <a:lnTo>
                  <a:pt x="933856" y="6985"/>
                </a:lnTo>
                <a:lnTo>
                  <a:pt x="930871" y="6985"/>
                </a:lnTo>
                <a:lnTo>
                  <a:pt x="930402" y="5715"/>
                </a:lnTo>
                <a:lnTo>
                  <a:pt x="926807" y="8255"/>
                </a:lnTo>
                <a:lnTo>
                  <a:pt x="923886" y="8255"/>
                </a:lnTo>
                <a:lnTo>
                  <a:pt x="922464" y="6985"/>
                </a:lnTo>
                <a:lnTo>
                  <a:pt x="921054" y="5715"/>
                </a:lnTo>
                <a:lnTo>
                  <a:pt x="917219" y="5715"/>
                </a:lnTo>
                <a:lnTo>
                  <a:pt x="916927" y="6985"/>
                </a:lnTo>
                <a:lnTo>
                  <a:pt x="912672" y="6985"/>
                </a:lnTo>
                <a:lnTo>
                  <a:pt x="911491" y="5715"/>
                </a:lnTo>
                <a:lnTo>
                  <a:pt x="910640" y="5715"/>
                </a:lnTo>
                <a:lnTo>
                  <a:pt x="908100" y="6985"/>
                </a:lnTo>
                <a:lnTo>
                  <a:pt x="906284" y="8255"/>
                </a:lnTo>
                <a:lnTo>
                  <a:pt x="904646" y="7048"/>
                </a:lnTo>
                <a:lnTo>
                  <a:pt x="904646" y="17145"/>
                </a:lnTo>
                <a:lnTo>
                  <a:pt x="903274" y="17145"/>
                </a:lnTo>
                <a:lnTo>
                  <a:pt x="903808" y="15875"/>
                </a:lnTo>
                <a:lnTo>
                  <a:pt x="904646" y="17145"/>
                </a:lnTo>
                <a:lnTo>
                  <a:pt x="904646" y="7048"/>
                </a:lnTo>
                <a:lnTo>
                  <a:pt x="902855" y="5715"/>
                </a:lnTo>
                <a:lnTo>
                  <a:pt x="901090" y="5715"/>
                </a:lnTo>
                <a:lnTo>
                  <a:pt x="901090" y="85725"/>
                </a:lnTo>
                <a:lnTo>
                  <a:pt x="900684" y="86995"/>
                </a:lnTo>
                <a:lnTo>
                  <a:pt x="897991" y="86995"/>
                </a:lnTo>
                <a:lnTo>
                  <a:pt x="897559" y="85725"/>
                </a:lnTo>
                <a:lnTo>
                  <a:pt x="901090" y="85725"/>
                </a:lnTo>
                <a:lnTo>
                  <a:pt x="901090" y="5715"/>
                </a:lnTo>
                <a:lnTo>
                  <a:pt x="899147" y="5715"/>
                </a:lnTo>
                <a:lnTo>
                  <a:pt x="899147" y="17145"/>
                </a:lnTo>
                <a:lnTo>
                  <a:pt x="888619" y="17145"/>
                </a:lnTo>
                <a:lnTo>
                  <a:pt x="888619" y="86995"/>
                </a:lnTo>
                <a:lnTo>
                  <a:pt x="888174" y="88265"/>
                </a:lnTo>
                <a:lnTo>
                  <a:pt x="886739" y="88265"/>
                </a:lnTo>
                <a:lnTo>
                  <a:pt x="886548" y="86995"/>
                </a:lnTo>
                <a:lnTo>
                  <a:pt x="888619" y="86995"/>
                </a:lnTo>
                <a:lnTo>
                  <a:pt x="888619" y="17145"/>
                </a:lnTo>
                <a:lnTo>
                  <a:pt x="886688" y="17145"/>
                </a:lnTo>
                <a:lnTo>
                  <a:pt x="887145" y="15875"/>
                </a:lnTo>
                <a:lnTo>
                  <a:pt x="898779" y="15875"/>
                </a:lnTo>
                <a:lnTo>
                  <a:pt x="899147" y="17145"/>
                </a:lnTo>
                <a:lnTo>
                  <a:pt x="899147" y="5715"/>
                </a:lnTo>
                <a:lnTo>
                  <a:pt x="897458" y="5715"/>
                </a:lnTo>
                <a:lnTo>
                  <a:pt x="895743" y="4445"/>
                </a:lnTo>
                <a:lnTo>
                  <a:pt x="894981" y="3175"/>
                </a:lnTo>
                <a:lnTo>
                  <a:pt x="891247" y="3175"/>
                </a:lnTo>
                <a:lnTo>
                  <a:pt x="891311" y="4445"/>
                </a:lnTo>
                <a:lnTo>
                  <a:pt x="889558" y="5715"/>
                </a:lnTo>
                <a:lnTo>
                  <a:pt x="888403" y="4445"/>
                </a:lnTo>
                <a:lnTo>
                  <a:pt x="886244" y="5715"/>
                </a:lnTo>
                <a:lnTo>
                  <a:pt x="879678" y="5715"/>
                </a:lnTo>
                <a:lnTo>
                  <a:pt x="879678" y="255905"/>
                </a:lnTo>
                <a:lnTo>
                  <a:pt x="878243" y="257175"/>
                </a:lnTo>
                <a:lnTo>
                  <a:pt x="877760" y="257175"/>
                </a:lnTo>
                <a:lnTo>
                  <a:pt x="877366" y="255905"/>
                </a:lnTo>
                <a:lnTo>
                  <a:pt x="879678" y="255905"/>
                </a:lnTo>
                <a:lnTo>
                  <a:pt x="879678" y="5715"/>
                </a:lnTo>
                <a:lnTo>
                  <a:pt x="879309" y="5715"/>
                </a:lnTo>
                <a:lnTo>
                  <a:pt x="879309" y="85725"/>
                </a:lnTo>
                <a:lnTo>
                  <a:pt x="879195" y="86995"/>
                </a:lnTo>
                <a:lnTo>
                  <a:pt x="877100" y="88265"/>
                </a:lnTo>
                <a:lnTo>
                  <a:pt x="875499" y="88265"/>
                </a:lnTo>
                <a:lnTo>
                  <a:pt x="875499" y="207645"/>
                </a:lnTo>
                <a:lnTo>
                  <a:pt x="875271" y="208915"/>
                </a:lnTo>
                <a:lnTo>
                  <a:pt x="873925" y="208915"/>
                </a:lnTo>
                <a:lnTo>
                  <a:pt x="873569" y="207645"/>
                </a:lnTo>
                <a:lnTo>
                  <a:pt x="875499" y="207645"/>
                </a:lnTo>
                <a:lnTo>
                  <a:pt x="875499" y="88265"/>
                </a:lnTo>
                <a:lnTo>
                  <a:pt x="871867" y="88265"/>
                </a:lnTo>
                <a:lnTo>
                  <a:pt x="871867" y="86995"/>
                </a:lnTo>
                <a:lnTo>
                  <a:pt x="871994" y="86995"/>
                </a:lnTo>
                <a:lnTo>
                  <a:pt x="872998" y="85725"/>
                </a:lnTo>
                <a:lnTo>
                  <a:pt x="879309" y="85725"/>
                </a:lnTo>
                <a:lnTo>
                  <a:pt x="879309" y="5715"/>
                </a:lnTo>
                <a:lnTo>
                  <a:pt x="878954" y="5715"/>
                </a:lnTo>
                <a:lnTo>
                  <a:pt x="878954" y="17145"/>
                </a:lnTo>
                <a:lnTo>
                  <a:pt x="853617" y="17145"/>
                </a:lnTo>
                <a:lnTo>
                  <a:pt x="854024" y="15875"/>
                </a:lnTo>
                <a:lnTo>
                  <a:pt x="878522" y="15875"/>
                </a:lnTo>
                <a:lnTo>
                  <a:pt x="878954" y="17145"/>
                </a:lnTo>
                <a:lnTo>
                  <a:pt x="878954" y="5715"/>
                </a:lnTo>
                <a:lnTo>
                  <a:pt x="873747" y="5715"/>
                </a:lnTo>
                <a:lnTo>
                  <a:pt x="872693" y="4445"/>
                </a:lnTo>
                <a:lnTo>
                  <a:pt x="870432" y="4445"/>
                </a:lnTo>
                <a:lnTo>
                  <a:pt x="866521" y="6985"/>
                </a:lnTo>
                <a:lnTo>
                  <a:pt x="849655" y="6985"/>
                </a:lnTo>
                <a:lnTo>
                  <a:pt x="849655" y="17145"/>
                </a:lnTo>
                <a:lnTo>
                  <a:pt x="848474" y="18415"/>
                </a:lnTo>
                <a:lnTo>
                  <a:pt x="847610" y="18415"/>
                </a:lnTo>
                <a:lnTo>
                  <a:pt x="846518" y="17170"/>
                </a:lnTo>
                <a:lnTo>
                  <a:pt x="846518" y="207645"/>
                </a:lnTo>
                <a:lnTo>
                  <a:pt x="846086" y="208915"/>
                </a:lnTo>
                <a:lnTo>
                  <a:pt x="844626" y="208915"/>
                </a:lnTo>
                <a:lnTo>
                  <a:pt x="844435" y="207645"/>
                </a:lnTo>
                <a:lnTo>
                  <a:pt x="846518" y="207645"/>
                </a:lnTo>
                <a:lnTo>
                  <a:pt x="846518" y="17170"/>
                </a:lnTo>
                <a:lnTo>
                  <a:pt x="846086" y="17145"/>
                </a:lnTo>
                <a:lnTo>
                  <a:pt x="847102" y="15875"/>
                </a:lnTo>
                <a:lnTo>
                  <a:pt x="848233" y="15875"/>
                </a:lnTo>
                <a:lnTo>
                  <a:pt x="849655" y="17145"/>
                </a:lnTo>
                <a:lnTo>
                  <a:pt x="849655" y="6985"/>
                </a:lnTo>
                <a:lnTo>
                  <a:pt x="831989" y="6985"/>
                </a:lnTo>
                <a:lnTo>
                  <a:pt x="831989" y="18415"/>
                </a:lnTo>
                <a:lnTo>
                  <a:pt x="830999" y="19685"/>
                </a:lnTo>
                <a:lnTo>
                  <a:pt x="829208" y="19685"/>
                </a:lnTo>
                <a:lnTo>
                  <a:pt x="828116" y="18415"/>
                </a:lnTo>
                <a:lnTo>
                  <a:pt x="831989" y="18415"/>
                </a:lnTo>
                <a:lnTo>
                  <a:pt x="831989" y="6985"/>
                </a:lnTo>
                <a:lnTo>
                  <a:pt x="816800" y="6985"/>
                </a:lnTo>
                <a:lnTo>
                  <a:pt x="816800" y="268605"/>
                </a:lnTo>
                <a:lnTo>
                  <a:pt x="814933" y="268605"/>
                </a:lnTo>
                <a:lnTo>
                  <a:pt x="815657" y="267335"/>
                </a:lnTo>
                <a:lnTo>
                  <a:pt x="816305" y="267335"/>
                </a:lnTo>
                <a:lnTo>
                  <a:pt x="816800" y="268605"/>
                </a:lnTo>
                <a:lnTo>
                  <a:pt x="816800" y="6985"/>
                </a:lnTo>
                <a:lnTo>
                  <a:pt x="809879" y="6985"/>
                </a:lnTo>
                <a:lnTo>
                  <a:pt x="809879" y="86995"/>
                </a:lnTo>
                <a:lnTo>
                  <a:pt x="809637" y="88265"/>
                </a:lnTo>
                <a:lnTo>
                  <a:pt x="807999" y="88265"/>
                </a:lnTo>
                <a:lnTo>
                  <a:pt x="807618" y="86995"/>
                </a:lnTo>
                <a:lnTo>
                  <a:pt x="809879" y="86995"/>
                </a:lnTo>
                <a:lnTo>
                  <a:pt x="809879" y="6985"/>
                </a:lnTo>
                <a:lnTo>
                  <a:pt x="794562" y="6985"/>
                </a:lnTo>
                <a:lnTo>
                  <a:pt x="793597" y="4445"/>
                </a:lnTo>
                <a:lnTo>
                  <a:pt x="789000" y="4445"/>
                </a:lnTo>
                <a:lnTo>
                  <a:pt x="788390" y="5715"/>
                </a:lnTo>
                <a:lnTo>
                  <a:pt x="788123" y="6985"/>
                </a:lnTo>
                <a:lnTo>
                  <a:pt x="785990" y="6985"/>
                </a:lnTo>
                <a:lnTo>
                  <a:pt x="784948" y="5715"/>
                </a:lnTo>
                <a:lnTo>
                  <a:pt x="784720" y="4445"/>
                </a:lnTo>
                <a:lnTo>
                  <a:pt x="780275" y="4445"/>
                </a:lnTo>
                <a:lnTo>
                  <a:pt x="779691" y="5715"/>
                </a:lnTo>
                <a:lnTo>
                  <a:pt x="778637" y="6985"/>
                </a:lnTo>
                <a:lnTo>
                  <a:pt x="775474" y="6985"/>
                </a:lnTo>
                <a:lnTo>
                  <a:pt x="774725" y="5715"/>
                </a:lnTo>
                <a:lnTo>
                  <a:pt x="771715" y="8255"/>
                </a:lnTo>
                <a:lnTo>
                  <a:pt x="769721" y="8255"/>
                </a:lnTo>
                <a:lnTo>
                  <a:pt x="767943" y="5715"/>
                </a:lnTo>
                <a:lnTo>
                  <a:pt x="767041" y="5715"/>
                </a:lnTo>
                <a:lnTo>
                  <a:pt x="766064" y="4445"/>
                </a:lnTo>
                <a:lnTo>
                  <a:pt x="764006" y="4445"/>
                </a:lnTo>
                <a:lnTo>
                  <a:pt x="761961" y="5715"/>
                </a:lnTo>
                <a:lnTo>
                  <a:pt x="759231" y="5715"/>
                </a:lnTo>
                <a:lnTo>
                  <a:pt x="756627" y="6985"/>
                </a:lnTo>
                <a:lnTo>
                  <a:pt x="756145" y="6985"/>
                </a:lnTo>
                <a:lnTo>
                  <a:pt x="754799" y="5715"/>
                </a:lnTo>
                <a:lnTo>
                  <a:pt x="745832" y="5715"/>
                </a:lnTo>
                <a:lnTo>
                  <a:pt x="745502" y="6985"/>
                </a:lnTo>
                <a:lnTo>
                  <a:pt x="747560" y="6985"/>
                </a:lnTo>
                <a:lnTo>
                  <a:pt x="748868" y="8255"/>
                </a:lnTo>
                <a:lnTo>
                  <a:pt x="748588" y="8255"/>
                </a:lnTo>
                <a:lnTo>
                  <a:pt x="740981" y="9525"/>
                </a:lnTo>
                <a:lnTo>
                  <a:pt x="733666" y="9525"/>
                </a:lnTo>
                <a:lnTo>
                  <a:pt x="725512" y="8255"/>
                </a:lnTo>
                <a:lnTo>
                  <a:pt x="725347" y="8255"/>
                </a:lnTo>
                <a:lnTo>
                  <a:pt x="725512" y="5715"/>
                </a:lnTo>
                <a:lnTo>
                  <a:pt x="707567" y="5715"/>
                </a:lnTo>
                <a:lnTo>
                  <a:pt x="707059" y="6985"/>
                </a:lnTo>
                <a:lnTo>
                  <a:pt x="706310" y="6985"/>
                </a:lnTo>
                <a:lnTo>
                  <a:pt x="705599" y="8255"/>
                </a:lnTo>
                <a:lnTo>
                  <a:pt x="704850" y="8255"/>
                </a:lnTo>
                <a:lnTo>
                  <a:pt x="696861" y="9525"/>
                </a:lnTo>
                <a:lnTo>
                  <a:pt x="681863" y="9525"/>
                </a:lnTo>
                <a:lnTo>
                  <a:pt x="681075" y="8255"/>
                </a:lnTo>
                <a:lnTo>
                  <a:pt x="680021" y="5715"/>
                </a:lnTo>
                <a:lnTo>
                  <a:pt x="676402" y="5715"/>
                </a:lnTo>
                <a:lnTo>
                  <a:pt x="675881" y="6985"/>
                </a:lnTo>
                <a:lnTo>
                  <a:pt x="676084" y="6985"/>
                </a:lnTo>
                <a:lnTo>
                  <a:pt x="677418" y="8255"/>
                </a:lnTo>
                <a:lnTo>
                  <a:pt x="677875" y="8255"/>
                </a:lnTo>
                <a:lnTo>
                  <a:pt x="676783" y="9525"/>
                </a:lnTo>
                <a:lnTo>
                  <a:pt x="630961" y="9525"/>
                </a:lnTo>
                <a:lnTo>
                  <a:pt x="629945" y="8255"/>
                </a:lnTo>
                <a:lnTo>
                  <a:pt x="628992" y="6985"/>
                </a:lnTo>
                <a:lnTo>
                  <a:pt x="628294" y="5715"/>
                </a:lnTo>
                <a:lnTo>
                  <a:pt x="622769" y="5715"/>
                </a:lnTo>
                <a:lnTo>
                  <a:pt x="620953" y="6985"/>
                </a:lnTo>
                <a:lnTo>
                  <a:pt x="619912" y="8255"/>
                </a:lnTo>
                <a:lnTo>
                  <a:pt x="618134" y="10795"/>
                </a:lnTo>
                <a:lnTo>
                  <a:pt x="613333" y="10795"/>
                </a:lnTo>
                <a:lnTo>
                  <a:pt x="612533" y="8255"/>
                </a:lnTo>
                <a:lnTo>
                  <a:pt x="608660" y="8255"/>
                </a:lnTo>
                <a:lnTo>
                  <a:pt x="607910" y="6985"/>
                </a:lnTo>
                <a:lnTo>
                  <a:pt x="602107" y="6985"/>
                </a:lnTo>
                <a:lnTo>
                  <a:pt x="599452" y="8255"/>
                </a:lnTo>
                <a:lnTo>
                  <a:pt x="600075" y="9525"/>
                </a:lnTo>
                <a:lnTo>
                  <a:pt x="606577" y="9525"/>
                </a:lnTo>
                <a:lnTo>
                  <a:pt x="606323" y="10795"/>
                </a:lnTo>
                <a:lnTo>
                  <a:pt x="597598" y="10795"/>
                </a:lnTo>
                <a:lnTo>
                  <a:pt x="596798" y="9525"/>
                </a:lnTo>
                <a:lnTo>
                  <a:pt x="595884" y="8255"/>
                </a:lnTo>
                <a:lnTo>
                  <a:pt x="594766" y="6985"/>
                </a:lnTo>
                <a:lnTo>
                  <a:pt x="590461" y="6985"/>
                </a:lnTo>
                <a:lnTo>
                  <a:pt x="587336" y="8255"/>
                </a:lnTo>
                <a:lnTo>
                  <a:pt x="586041" y="8255"/>
                </a:lnTo>
                <a:lnTo>
                  <a:pt x="584835" y="10795"/>
                </a:lnTo>
                <a:lnTo>
                  <a:pt x="580605" y="10795"/>
                </a:lnTo>
                <a:lnTo>
                  <a:pt x="579132" y="8255"/>
                </a:lnTo>
                <a:lnTo>
                  <a:pt x="576719" y="8255"/>
                </a:lnTo>
                <a:lnTo>
                  <a:pt x="575818" y="10795"/>
                </a:lnTo>
                <a:lnTo>
                  <a:pt x="569556" y="10795"/>
                </a:lnTo>
                <a:lnTo>
                  <a:pt x="568121" y="9525"/>
                </a:lnTo>
                <a:lnTo>
                  <a:pt x="567677" y="9525"/>
                </a:lnTo>
                <a:lnTo>
                  <a:pt x="565531" y="6985"/>
                </a:lnTo>
                <a:lnTo>
                  <a:pt x="564286" y="8255"/>
                </a:lnTo>
                <a:lnTo>
                  <a:pt x="563206" y="9525"/>
                </a:lnTo>
                <a:lnTo>
                  <a:pt x="562940" y="10795"/>
                </a:lnTo>
                <a:lnTo>
                  <a:pt x="559130" y="10795"/>
                </a:lnTo>
                <a:lnTo>
                  <a:pt x="555675" y="9525"/>
                </a:lnTo>
                <a:lnTo>
                  <a:pt x="548182" y="9525"/>
                </a:lnTo>
                <a:lnTo>
                  <a:pt x="546442" y="10795"/>
                </a:lnTo>
                <a:lnTo>
                  <a:pt x="545541" y="10795"/>
                </a:lnTo>
                <a:lnTo>
                  <a:pt x="543090" y="13335"/>
                </a:lnTo>
                <a:lnTo>
                  <a:pt x="541553" y="12065"/>
                </a:lnTo>
                <a:lnTo>
                  <a:pt x="539343" y="12065"/>
                </a:lnTo>
                <a:lnTo>
                  <a:pt x="537006" y="9525"/>
                </a:lnTo>
                <a:lnTo>
                  <a:pt x="523621" y="9525"/>
                </a:lnTo>
                <a:lnTo>
                  <a:pt x="524421" y="10795"/>
                </a:lnTo>
                <a:lnTo>
                  <a:pt x="524383" y="12065"/>
                </a:lnTo>
                <a:lnTo>
                  <a:pt x="521881" y="12065"/>
                </a:lnTo>
                <a:lnTo>
                  <a:pt x="520331" y="9525"/>
                </a:lnTo>
                <a:lnTo>
                  <a:pt x="518401" y="12065"/>
                </a:lnTo>
                <a:lnTo>
                  <a:pt x="516966" y="12065"/>
                </a:lnTo>
                <a:lnTo>
                  <a:pt x="515264" y="9525"/>
                </a:lnTo>
                <a:lnTo>
                  <a:pt x="510692" y="9525"/>
                </a:lnTo>
                <a:lnTo>
                  <a:pt x="507301" y="10795"/>
                </a:lnTo>
                <a:lnTo>
                  <a:pt x="505256" y="9525"/>
                </a:lnTo>
                <a:lnTo>
                  <a:pt x="504367" y="9525"/>
                </a:lnTo>
                <a:lnTo>
                  <a:pt x="502259" y="10795"/>
                </a:lnTo>
                <a:lnTo>
                  <a:pt x="500761" y="10795"/>
                </a:lnTo>
                <a:lnTo>
                  <a:pt x="498500" y="12065"/>
                </a:lnTo>
                <a:lnTo>
                  <a:pt x="497725" y="12065"/>
                </a:lnTo>
                <a:lnTo>
                  <a:pt x="495655" y="10795"/>
                </a:lnTo>
                <a:lnTo>
                  <a:pt x="492912" y="12065"/>
                </a:lnTo>
                <a:lnTo>
                  <a:pt x="489102" y="10795"/>
                </a:lnTo>
                <a:lnTo>
                  <a:pt x="486371" y="9525"/>
                </a:lnTo>
                <a:lnTo>
                  <a:pt x="483044" y="9525"/>
                </a:lnTo>
                <a:lnTo>
                  <a:pt x="481634" y="10795"/>
                </a:lnTo>
                <a:lnTo>
                  <a:pt x="480707" y="10795"/>
                </a:lnTo>
                <a:lnTo>
                  <a:pt x="478663" y="9525"/>
                </a:lnTo>
                <a:lnTo>
                  <a:pt x="477596" y="9525"/>
                </a:lnTo>
                <a:lnTo>
                  <a:pt x="475932" y="10795"/>
                </a:lnTo>
                <a:lnTo>
                  <a:pt x="469417" y="10795"/>
                </a:lnTo>
                <a:lnTo>
                  <a:pt x="469099" y="12065"/>
                </a:lnTo>
                <a:lnTo>
                  <a:pt x="469684" y="12065"/>
                </a:lnTo>
                <a:lnTo>
                  <a:pt x="471754" y="13335"/>
                </a:lnTo>
                <a:lnTo>
                  <a:pt x="473595" y="12065"/>
                </a:lnTo>
                <a:lnTo>
                  <a:pt x="476186" y="13335"/>
                </a:lnTo>
                <a:lnTo>
                  <a:pt x="475742" y="14605"/>
                </a:lnTo>
                <a:lnTo>
                  <a:pt x="465899" y="14605"/>
                </a:lnTo>
                <a:lnTo>
                  <a:pt x="465048" y="13335"/>
                </a:lnTo>
                <a:lnTo>
                  <a:pt x="464070" y="12065"/>
                </a:lnTo>
                <a:lnTo>
                  <a:pt x="461962" y="12065"/>
                </a:lnTo>
                <a:lnTo>
                  <a:pt x="460286" y="13335"/>
                </a:lnTo>
                <a:lnTo>
                  <a:pt x="459701" y="13335"/>
                </a:lnTo>
                <a:lnTo>
                  <a:pt x="455942" y="10795"/>
                </a:lnTo>
                <a:lnTo>
                  <a:pt x="390080" y="10795"/>
                </a:lnTo>
                <a:lnTo>
                  <a:pt x="388277" y="12065"/>
                </a:lnTo>
                <a:lnTo>
                  <a:pt x="383438" y="12065"/>
                </a:lnTo>
                <a:lnTo>
                  <a:pt x="381038" y="10795"/>
                </a:lnTo>
                <a:lnTo>
                  <a:pt x="361276" y="10795"/>
                </a:lnTo>
                <a:lnTo>
                  <a:pt x="360426" y="9525"/>
                </a:lnTo>
                <a:lnTo>
                  <a:pt x="358711" y="9525"/>
                </a:lnTo>
                <a:lnTo>
                  <a:pt x="357860" y="10795"/>
                </a:lnTo>
                <a:lnTo>
                  <a:pt x="354558" y="10795"/>
                </a:lnTo>
                <a:lnTo>
                  <a:pt x="352018" y="9525"/>
                </a:lnTo>
                <a:lnTo>
                  <a:pt x="299580" y="9525"/>
                </a:lnTo>
                <a:lnTo>
                  <a:pt x="298742" y="8255"/>
                </a:lnTo>
                <a:lnTo>
                  <a:pt x="296824" y="8255"/>
                </a:lnTo>
                <a:lnTo>
                  <a:pt x="294843" y="9525"/>
                </a:lnTo>
                <a:lnTo>
                  <a:pt x="293585" y="10795"/>
                </a:lnTo>
                <a:lnTo>
                  <a:pt x="293014" y="10795"/>
                </a:lnTo>
                <a:lnTo>
                  <a:pt x="291909" y="9525"/>
                </a:lnTo>
                <a:lnTo>
                  <a:pt x="290817" y="8255"/>
                </a:lnTo>
                <a:lnTo>
                  <a:pt x="288734" y="6985"/>
                </a:lnTo>
                <a:lnTo>
                  <a:pt x="283578" y="6985"/>
                </a:lnTo>
                <a:lnTo>
                  <a:pt x="282143" y="8255"/>
                </a:lnTo>
                <a:lnTo>
                  <a:pt x="280060" y="9525"/>
                </a:lnTo>
                <a:lnTo>
                  <a:pt x="277647" y="9525"/>
                </a:lnTo>
                <a:lnTo>
                  <a:pt x="277025" y="8255"/>
                </a:lnTo>
                <a:lnTo>
                  <a:pt x="274853" y="8255"/>
                </a:lnTo>
                <a:lnTo>
                  <a:pt x="273100" y="6985"/>
                </a:lnTo>
                <a:lnTo>
                  <a:pt x="258457" y="6985"/>
                </a:lnTo>
                <a:lnTo>
                  <a:pt x="256768" y="5715"/>
                </a:lnTo>
                <a:lnTo>
                  <a:pt x="247015" y="5715"/>
                </a:lnTo>
                <a:lnTo>
                  <a:pt x="243332" y="6985"/>
                </a:lnTo>
                <a:lnTo>
                  <a:pt x="242417" y="6985"/>
                </a:lnTo>
                <a:lnTo>
                  <a:pt x="240461" y="5715"/>
                </a:lnTo>
                <a:lnTo>
                  <a:pt x="185521" y="5715"/>
                </a:lnTo>
                <a:lnTo>
                  <a:pt x="183540" y="8255"/>
                </a:lnTo>
                <a:lnTo>
                  <a:pt x="181914" y="6985"/>
                </a:lnTo>
                <a:lnTo>
                  <a:pt x="179616" y="5715"/>
                </a:lnTo>
                <a:lnTo>
                  <a:pt x="178714" y="5715"/>
                </a:lnTo>
                <a:lnTo>
                  <a:pt x="176733" y="6985"/>
                </a:lnTo>
                <a:lnTo>
                  <a:pt x="173189" y="6985"/>
                </a:lnTo>
                <a:lnTo>
                  <a:pt x="172097" y="5715"/>
                </a:lnTo>
                <a:lnTo>
                  <a:pt x="170065" y="6985"/>
                </a:lnTo>
                <a:lnTo>
                  <a:pt x="60566" y="6985"/>
                </a:lnTo>
                <a:lnTo>
                  <a:pt x="58585" y="5715"/>
                </a:lnTo>
                <a:lnTo>
                  <a:pt x="57683" y="5715"/>
                </a:lnTo>
                <a:lnTo>
                  <a:pt x="55397" y="6985"/>
                </a:lnTo>
                <a:lnTo>
                  <a:pt x="53936" y="6985"/>
                </a:lnTo>
                <a:lnTo>
                  <a:pt x="51650" y="5715"/>
                </a:lnTo>
                <a:lnTo>
                  <a:pt x="39255" y="5715"/>
                </a:lnTo>
                <a:lnTo>
                  <a:pt x="38328" y="6985"/>
                </a:lnTo>
                <a:lnTo>
                  <a:pt x="38011" y="8255"/>
                </a:lnTo>
                <a:lnTo>
                  <a:pt x="37934" y="9525"/>
                </a:lnTo>
                <a:lnTo>
                  <a:pt x="37579" y="12065"/>
                </a:lnTo>
                <a:lnTo>
                  <a:pt x="37287" y="12065"/>
                </a:lnTo>
                <a:lnTo>
                  <a:pt x="36423" y="13335"/>
                </a:lnTo>
                <a:lnTo>
                  <a:pt x="35788" y="13335"/>
                </a:lnTo>
                <a:lnTo>
                  <a:pt x="34747" y="14605"/>
                </a:lnTo>
                <a:lnTo>
                  <a:pt x="34709" y="17145"/>
                </a:lnTo>
                <a:lnTo>
                  <a:pt x="37299" y="18415"/>
                </a:lnTo>
                <a:lnTo>
                  <a:pt x="34709" y="19685"/>
                </a:lnTo>
                <a:lnTo>
                  <a:pt x="33337" y="20955"/>
                </a:lnTo>
                <a:lnTo>
                  <a:pt x="30848" y="22225"/>
                </a:lnTo>
                <a:lnTo>
                  <a:pt x="30226" y="24765"/>
                </a:lnTo>
                <a:lnTo>
                  <a:pt x="30772" y="24765"/>
                </a:lnTo>
                <a:lnTo>
                  <a:pt x="31038" y="26035"/>
                </a:lnTo>
                <a:lnTo>
                  <a:pt x="32042" y="27305"/>
                </a:lnTo>
                <a:lnTo>
                  <a:pt x="32550" y="28575"/>
                </a:lnTo>
                <a:lnTo>
                  <a:pt x="32321" y="31115"/>
                </a:lnTo>
                <a:lnTo>
                  <a:pt x="32804" y="32385"/>
                </a:lnTo>
                <a:lnTo>
                  <a:pt x="34175" y="34925"/>
                </a:lnTo>
                <a:lnTo>
                  <a:pt x="32994" y="37465"/>
                </a:lnTo>
                <a:lnTo>
                  <a:pt x="32512" y="38735"/>
                </a:lnTo>
                <a:lnTo>
                  <a:pt x="32296" y="40005"/>
                </a:lnTo>
                <a:lnTo>
                  <a:pt x="32016" y="41275"/>
                </a:lnTo>
                <a:lnTo>
                  <a:pt x="31267" y="42545"/>
                </a:lnTo>
                <a:lnTo>
                  <a:pt x="31432" y="43815"/>
                </a:lnTo>
                <a:lnTo>
                  <a:pt x="32397" y="45085"/>
                </a:lnTo>
                <a:lnTo>
                  <a:pt x="34175" y="46355"/>
                </a:lnTo>
                <a:lnTo>
                  <a:pt x="34226" y="47625"/>
                </a:lnTo>
                <a:lnTo>
                  <a:pt x="33515" y="48895"/>
                </a:lnTo>
                <a:lnTo>
                  <a:pt x="33350" y="48895"/>
                </a:lnTo>
                <a:lnTo>
                  <a:pt x="32258" y="50165"/>
                </a:lnTo>
                <a:lnTo>
                  <a:pt x="29984" y="50165"/>
                </a:lnTo>
                <a:lnTo>
                  <a:pt x="28841" y="52705"/>
                </a:lnTo>
                <a:lnTo>
                  <a:pt x="28359" y="53975"/>
                </a:lnTo>
                <a:lnTo>
                  <a:pt x="27609" y="55245"/>
                </a:lnTo>
                <a:lnTo>
                  <a:pt x="27800" y="55245"/>
                </a:lnTo>
                <a:lnTo>
                  <a:pt x="28638" y="56515"/>
                </a:lnTo>
                <a:lnTo>
                  <a:pt x="28562" y="57785"/>
                </a:lnTo>
                <a:lnTo>
                  <a:pt x="27787" y="59055"/>
                </a:lnTo>
                <a:lnTo>
                  <a:pt x="27127" y="60325"/>
                </a:lnTo>
                <a:lnTo>
                  <a:pt x="26987" y="61595"/>
                </a:lnTo>
                <a:lnTo>
                  <a:pt x="26949" y="64135"/>
                </a:lnTo>
                <a:lnTo>
                  <a:pt x="27051" y="65405"/>
                </a:lnTo>
                <a:lnTo>
                  <a:pt x="28257" y="66675"/>
                </a:lnTo>
                <a:lnTo>
                  <a:pt x="28130" y="66675"/>
                </a:lnTo>
                <a:lnTo>
                  <a:pt x="27063" y="69215"/>
                </a:lnTo>
                <a:lnTo>
                  <a:pt x="25527" y="69215"/>
                </a:lnTo>
                <a:lnTo>
                  <a:pt x="23558" y="71755"/>
                </a:lnTo>
                <a:lnTo>
                  <a:pt x="23596" y="73025"/>
                </a:lnTo>
                <a:lnTo>
                  <a:pt x="24765" y="74295"/>
                </a:lnTo>
                <a:lnTo>
                  <a:pt x="25222" y="74295"/>
                </a:lnTo>
                <a:lnTo>
                  <a:pt x="26238" y="75565"/>
                </a:lnTo>
                <a:lnTo>
                  <a:pt x="26720" y="75565"/>
                </a:lnTo>
                <a:lnTo>
                  <a:pt x="26835" y="78105"/>
                </a:lnTo>
                <a:lnTo>
                  <a:pt x="27813" y="79375"/>
                </a:lnTo>
                <a:lnTo>
                  <a:pt x="28524" y="80645"/>
                </a:lnTo>
                <a:lnTo>
                  <a:pt x="27444" y="81915"/>
                </a:lnTo>
                <a:lnTo>
                  <a:pt x="28422" y="83185"/>
                </a:lnTo>
                <a:lnTo>
                  <a:pt x="27927" y="84455"/>
                </a:lnTo>
                <a:lnTo>
                  <a:pt x="27127" y="86995"/>
                </a:lnTo>
                <a:lnTo>
                  <a:pt x="27419" y="86995"/>
                </a:lnTo>
                <a:lnTo>
                  <a:pt x="28524" y="88265"/>
                </a:lnTo>
                <a:lnTo>
                  <a:pt x="29425" y="88265"/>
                </a:lnTo>
                <a:lnTo>
                  <a:pt x="29908" y="89535"/>
                </a:lnTo>
                <a:lnTo>
                  <a:pt x="28270" y="89535"/>
                </a:lnTo>
                <a:lnTo>
                  <a:pt x="27076" y="90805"/>
                </a:lnTo>
                <a:lnTo>
                  <a:pt x="25120" y="93345"/>
                </a:lnTo>
                <a:lnTo>
                  <a:pt x="24815" y="94615"/>
                </a:lnTo>
                <a:lnTo>
                  <a:pt x="25946" y="97155"/>
                </a:lnTo>
                <a:lnTo>
                  <a:pt x="26695" y="98425"/>
                </a:lnTo>
                <a:lnTo>
                  <a:pt x="26098" y="100965"/>
                </a:lnTo>
                <a:lnTo>
                  <a:pt x="25222" y="102235"/>
                </a:lnTo>
                <a:lnTo>
                  <a:pt x="25349" y="102235"/>
                </a:lnTo>
                <a:lnTo>
                  <a:pt x="27114" y="106045"/>
                </a:lnTo>
                <a:lnTo>
                  <a:pt x="27139" y="107315"/>
                </a:lnTo>
                <a:lnTo>
                  <a:pt x="24942" y="109855"/>
                </a:lnTo>
                <a:lnTo>
                  <a:pt x="24955" y="111125"/>
                </a:lnTo>
                <a:lnTo>
                  <a:pt x="25349" y="113665"/>
                </a:lnTo>
                <a:lnTo>
                  <a:pt x="25692" y="113665"/>
                </a:lnTo>
                <a:lnTo>
                  <a:pt x="26314" y="114935"/>
                </a:lnTo>
                <a:lnTo>
                  <a:pt x="23990" y="116205"/>
                </a:lnTo>
                <a:lnTo>
                  <a:pt x="23266" y="117475"/>
                </a:lnTo>
                <a:lnTo>
                  <a:pt x="21996" y="117475"/>
                </a:lnTo>
                <a:lnTo>
                  <a:pt x="21996" y="118745"/>
                </a:lnTo>
                <a:lnTo>
                  <a:pt x="22758" y="120015"/>
                </a:lnTo>
                <a:lnTo>
                  <a:pt x="22440" y="121285"/>
                </a:lnTo>
                <a:lnTo>
                  <a:pt x="21056" y="123825"/>
                </a:lnTo>
                <a:lnTo>
                  <a:pt x="21043" y="125095"/>
                </a:lnTo>
                <a:lnTo>
                  <a:pt x="22809" y="126365"/>
                </a:lnTo>
                <a:lnTo>
                  <a:pt x="22948" y="127635"/>
                </a:lnTo>
                <a:lnTo>
                  <a:pt x="21348" y="128905"/>
                </a:lnTo>
                <a:lnTo>
                  <a:pt x="20218" y="130175"/>
                </a:lnTo>
                <a:lnTo>
                  <a:pt x="18719" y="131445"/>
                </a:lnTo>
                <a:lnTo>
                  <a:pt x="18249" y="132715"/>
                </a:lnTo>
                <a:lnTo>
                  <a:pt x="19685" y="135255"/>
                </a:lnTo>
                <a:lnTo>
                  <a:pt x="19469" y="136525"/>
                </a:lnTo>
                <a:lnTo>
                  <a:pt x="19532" y="139065"/>
                </a:lnTo>
                <a:lnTo>
                  <a:pt x="19875" y="140335"/>
                </a:lnTo>
                <a:lnTo>
                  <a:pt x="20586" y="141605"/>
                </a:lnTo>
                <a:lnTo>
                  <a:pt x="20853" y="141605"/>
                </a:lnTo>
                <a:lnTo>
                  <a:pt x="20574" y="142875"/>
                </a:lnTo>
                <a:lnTo>
                  <a:pt x="20243" y="142875"/>
                </a:lnTo>
                <a:lnTo>
                  <a:pt x="19304" y="144145"/>
                </a:lnTo>
                <a:lnTo>
                  <a:pt x="18503" y="145415"/>
                </a:lnTo>
                <a:lnTo>
                  <a:pt x="16421" y="145415"/>
                </a:lnTo>
                <a:lnTo>
                  <a:pt x="16179" y="146685"/>
                </a:lnTo>
                <a:lnTo>
                  <a:pt x="15925" y="149225"/>
                </a:lnTo>
                <a:lnTo>
                  <a:pt x="16256" y="150495"/>
                </a:lnTo>
                <a:lnTo>
                  <a:pt x="17640" y="153035"/>
                </a:lnTo>
                <a:lnTo>
                  <a:pt x="17640" y="154305"/>
                </a:lnTo>
                <a:lnTo>
                  <a:pt x="16802" y="155575"/>
                </a:lnTo>
                <a:lnTo>
                  <a:pt x="16662" y="156845"/>
                </a:lnTo>
                <a:lnTo>
                  <a:pt x="17754" y="159385"/>
                </a:lnTo>
                <a:lnTo>
                  <a:pt x="17640" y="160655"/>
                </a:lnTo>
                <a:lnTo>
                  <a:pt x="17449" y="161925"/>
                </a:lnTo>
                <a:lnTo>
                  <a:pt x="14897" y="163195"/>
                </a:lnTo>
                <a:lnTo>
                  <a:pt x="13995" y="164465"/>
                </a:lnTo>
                <a:lnTo>
                  <a:pt x="14033" y="167005"/>
                </a:lnTo>
                <a:lnTo>
                  <a:pt x="13627" y="167005"/>
                </a:lnTo>
                <a:lnTo>
                  <a:pt x="12153" y="169545"/>
                </a:lnTo>
                <a:lnTo>
                  <a:pt x="13881" y="172085"/>
                </a:lnTo>
                <a:lnTo>
                  <a:pt x="14033" y="173355"/>
                </a:lnTo>
                <a:lnTo>
                  <a:pt x="13589" y="174625"/>
                </a:lnTo>
                <a:lnTo>
                  <a:pt x="13208" y="174625"/>
                </a:lnTo>
                <a:lnTo>
                  <a:pt x="11976" y="177165"/>
                </a:lnTo>
                <a:lnTo>
                  <a:pt x="12407" y="178435"/>
                </a:lnTo>
                <a:lnTo>
                  <a:pt x="14185" y="180975"/>
                </a:lnTo>
                <a:lnTo>
                  <a:pt x="14833" y="180975"/>
                </a:lnTo>
                <a:lnTo>
                  <a:pt x="16700" y="182245"/>
                </a:lnTo>
                <a:lnTo>
                  <a:pt x="19392" y="186055"/>
                </a:lnTo>
                <a:lnTo>
                  <a:pt x="19494" y="187325"/>
                </a:lnTo>
                <a:lnTo>
                  <a:pt x="18186" y="188595"/>
                </a:lnTo>
                <a:lnTo>
                  <a:pt x="17551" y="189865"/>
                </a:lnTo>
                <a:lnTo>
                  <a:pt x="16243" y="191135"/>
                </a:lnTo>
                <a:lnTo>
                  <a:pt x="16027" y="192405"/>
                </a:lnTo>
                <a:lnTo>
                  <a:pt x="16484" y="194945"/>
                </a:lnTo>
                <a:lnTo>
                  <a:pt x="17056" y="194945"/>
                </a:lnTo>
                <a:lnTo>
                  <a:pt x="16992" y="196215"/>
                </a:lnTo>
                <a:lnTo>
                  <a:pt x="16573" y="196215"/>
                </a:lnTo>
                <a:lnTo>
                  <a:pt x="14655" y="197485"/>
                </a:lnTo>
                <a:lnTo>
                  <a:pt x="14147" y="198755"/>
                </a:lnTo>
                <a:lnTo>
                  <a:pt x="14046" y="201295"/>
                </a:lnTo>
                <a:lnTo>
                  <a:pt x="14224" y="202565"/>
                </a:lnTo>
                <a:lnTo>
                  <a:pt x="14363" y="205105"/>
                </a:lnTo>
                <a:lnTo>
                  <a:pt x="17767" y="205105"/>
                </a:lnTo>
                <a:lnTo>
                  <a:pt x="18300" y="206375"/>
                </a:lnTo>
                <a:lnTo>
                  <a:pt x="18059" y="206375"/>
                </a:lnTo>
                <a:lnTo>
                  <a:pt x="16751" y="207645"/>
                </a:lnTo>
                <a:lnTo>
                  <a:pt x="16141" y="206375"/>
                </a:lnTo>
                <a:lnTo>
                  <a:pt x="14262" y="207645"/>
                </a:lnTo>
                <a:lnTo>
                  <a:pt x="13182" y="207645"/>
                </a:lnTo>
                <a:lnTo>
                  <a:pt x="11938" y="210185"/>
                </a:lnTo>
                <a:lnTo>
                  <a:pt x="11252" y="210185"/>
                </a:lnTo>
                <a:lnTo>
                  <a:pt x="10337" y="212725"/>
                </a:lnTo>
                <a:lnTo>
                  <a:pt x="10896" y="215265"/>
                </a:lnTo>
                <a:lnTo>
                  <a:pt x="11506" y="215265"/>
                </a:lnTo>
                <a:lnTo>
                  <a:pt x="13576" y="216535"/>
                </a:lnTo>
                <a:lnTo>
                  <a:pt x="11976" y="217805"/>
                </a:lnTo>
                <a:lnTo>
                  <a:pt x="11671" y="217805"/>
                </a:lnTo>
                <a:lnTo>
                  <a:pt x="7340" y="220345"/>
                </a:lnTo>
                <a:lnTo>
                  <a:pt x="10033" y="222885"/>
                </a:lnTo>
                <a:lnTo>
                  <a:pt x="10744" y="224155"/>
                </a:lnTo>
                <a:lnTo>
                  <a:pt x="10325" y="226695"/>
                </a:lnTo>
                <a:lnTo>
                  <a:pt x="10325" y="227965"/>
                </a:lnTo>
                <a:lnTo>
                  <a:pt x="10198" y="227965"/>
                </a:lnTo>
                <a:lnTo>
                  <a:pt x="9880" y="229235"/>
                </a:lnTo>
                <a:lnTo>
                  <a:pt x="8813" y="230505"/>
                </a:lnTo>
                <a:lnTo>
                  <a:pt x="8356" y="230505"/>
                </a:lnTo>
                <a:lnTo>
                  <a:pt x="7061" y="231775"/>
                </a:lnTo>
                <a:lnTo>
                  <a:pt x="6807" y="233045"/>
                </a:lnTo>
                <a:lnTo>
                  <a:pt x="8191" y="235585"/>
                </a:lnTo>
                <a:lnTo>
                  <a:pt x="8597" y="236855"/>
                </a:lnTo>
                <a:lnTo>
                  <a:pt x="8420" y="239395"/>
                </a:lnTo>
                <a:lnTo>
                  <a:pt x="8763" y="240665"/>
                </a:lnTo>
                <a:lnTo>
                  <a:pt x="10668" y="243205"/>
                </a:lnTo>
                <a:lnTo>
                  <a:pt x="9893" y="244475"/>
                </a:lnTo>
                <a:lnTo>
                  <a:pt x="6019" y="244475"/>
                </a:lnTo>
                <a:lnTo>
                  <a:pt x="4203" y="245745"/>
                </a:lnTo>
                <a:lnTo>
                  <a:pt x="3860" y="245745"/>
                </a:lnTo>
                <a:lnTo>
                  <a:pt x="3416" y="247015"/>
                </a:lnTo>
                <a:lnTo>
                  <a:pt x="4267" y="248285"/>
                </a:lnTo>
                <a:lnTo>
                  <a:pt x="4521" y="248285"/>
                </a:lnTo>
                <a:lnTo>
                  <a:pt x="6184" y="249555"/>
                </a:lnTo>
                <a:lnTo>
                  <a:pt x="5321" y="249555"/>
                </a:lnTo>
                <a:lnTo>
                  <a:pt x="3606" y="250825"/>
                </a:lnTo>
                <a:lnTo>
                  <a:pt x="2527" y="250825"/>
                </a:lnTo>
                <a:lnTo>
                  <a:pt x="50" y="252095"/>
                </a:lnTo>
                <a:lnTo>
                  <a:pt x="0" y="253365"/>
                </a:lnTo>
                <a:lnTo>
                  <a:pt x="2082" y="254635"/>
                </a:lnTo>
                <a:lnTo>
                  <a:pt x="2908" y="255905"/>
                </a:lnTo>
                <a:lnTo>
                  <a:pt x="4419" y="255905"/>
                </a:lnTo>
                <a:lnTo>
                  <a:pt x="4927" y="257175"/>
                </a:lnTo>
                <a:lnTo>
                  <a:pt x="5029" y="263525"/>
                </a:lnTo>
                <a:lnTo>
                  <a:pt x="5219" y="264795"/>
                </a:lnTo>
                <a:lnTo>
                  <a:pt x="5664" y="266065"/>
                </a:lnTo>
                <a:lnTo>
                  <a:pt x="6870" y="267335"/>
                </a:lnTo>
                <a:lnTo>
                  <a:pt x="7378" y="267335"/>
                </a:lnTo>
                <a:lnTo>
                  <a:pt x="7912" y="268605"/>
                </a:lnTo>
                <a:lnTo>
                  <a:pt x="7505" y="268605"/>
                </a:lnTo>
                <a:lnTo>
                  <a:pt x="7086" y="269875"/>
                </a:lnTo>
                <a:lnTo>
                  <a:pt x="5715" y="272415"/>
                </a:lnTo>
                <a:lnTo>
                  <a:pt x="5118" y="274955"/>
                </a:lnTo>
                <a:lnTo>
                  <a:pt x="5334" y="274955"/>
                </a:lnTo>
                <a:lnTo>
                  <a:pt x="6769" y="277495"/>
                </a:lnTo>
                <a:lnTo>
                  <a:pt x="10820" y="277495"/>
                </a:lnTo>
                <a:lnTo>
                  <a:pt x="13335" y="278765"/>
                </a:lnTo>
                <a:lnTo>
                  <a:pt x="15049" y="280035"/>
                </a:lnTo>
                <a:lnTo>
                  <a:pt x="29984" y="280035"/>
                </a:lnTo>
                <a:lnTo>
                  <a:pt x="31902" y="281305"/>
                </a:lnTo>
                <a:lnTo>
                  <a:pt x="135890" y="281305"/>
                </a:lnTo>
                <a:lnTo>
                  <a:pt x="137858" y="280035"/>
                </a:lnTo>
                <a:lnTo>
                  <a:pt x="139306" y="280035"/>
                </a:lnTo>
                <a:lnTo>
                  <a:pt x="141605" y="281305"/>
                </a:lnTo>
                <a:lnTo>
                  <a:pt x="142532" y="281305"/>
                </a:lnTo>
                <a:lnTo>
                  <a:pt x="144741" y="280035"/>
                </a:lnTo>
                <a:lnTo>
                  <a:pt x="150152" y="280035"/>
                </a:lnTo>
                <a:lnTo>
                  <a:pt x="151942" y="278765"/>
                </a:lnTo>
                <a:lnTo>
                  <a:pt x="153771" y="278765"/>
                </a:lnTo>
                <a:lnTo>
                  <a:pt x="154432" y="277495"/>
                </a:lnTo>
                <a:lnTo>
                  <a:pt x="156337" y="276225"/>
                </a:lnTo>
                <a:lnTo>
                  <a:pt x="163334" y="276225"/>
                </a:lnTo>
                <a:lnTo>
                  <a:pt x="164947" y="274955"/>
                </a:lnTo>
                <a:lnTo>
                  <a:pt x="166395" y="274955"/>
                </a:lnTo>
                <a:lnTo>
                  <a:pt x="167322" y="273685"/>
                </a:lnTo>
                <a:lnTo>
                  <a:pt x="169316" y="274955"/>
                </a:lnTo>
                <a:lnTo>
                  <a:pt x="170345" y="276225"/>
                </a:lnTo>
                <a:lnTo>
                  <a:pt x="185496" y="276225"/>
                </a:lnTo>
                <a:lnTo>
                  <a:pt x="187667" y="277495"/>
                </a:lnTo>
                <a:lnTo>
                  <a:pt x="204724" y="277495"/>
                </a:lnTo>
                <a:lnTo>
                  <a:pt x="210185" y="278765"/>
                </a:lnTo>
                <a:lnTo>
                  <a:pt x="212775" y="278765"/>
                </a:lnTo>
                <a:lnTo>
                  <a:pt x="214210" y="280035"/>
                </a:lnTo>
                <a:lnTo>
                  <a:pt x="231533" y="280035"/>
                </a:lnTo>
                <a:lnTo>
                  <a:pt x="234416" y="281305"/>
                </a:lnTo>
                <a:lnTo>
                  <a:pt x="235927" y="281305"/>
                </a:lnTo>
                <a:lnTo>
                  <a:pt x="237934" y="280035"/>
                </a:lnTo>
                <a:lnTo>
                  <a:pt x="239928" y="280035"/>
                </a:lnTo>
                <a:lnTo>
                  <a:pt x="240804" y="281305"/>
                </a:lnTo>
                <a:lnTo>
                  <a:pt x="261226" y="281305"/>
                </a:lnTo>
                <a:lnTo>
                  <a:pt x="264033" y="280035"/>
                </a:lnTo>
                <a:lnTo>
                  <a:pt x="264541" y="280035"/>
                </a:lnTo>
                <a:lnTo>
                  <a:pt x="265938" y="281305"/>
                </a:lnTo>
                <a:lnTo>
                  <a:pt x="289928" y="281305"/>
                </a:lnTo>
                <a:lnTo>
                  <a:pt x="291846" y="282575"/>
                </a:lnTo>
                <a:lnTo>
                  <a:pt x="304584" y="282575"/>
                </a:lnTo>
                <a:lnTo>
                  <a:pt x="306527" y="281305"/>
                </a:lnTo>
                <a:lnTo>
                  <a:pt x="307454" y="281305"/>
                </a:lnTo>
                <a:lnTo>
                  <a:pt x="309956" y="282575"/>
                </a:lnTo>
                <a:lnTo>
                  <a:pt x="318452" y="282575"/>
                </a:lnTo>
                <a:lnTo>
                  <a:pt x="326974" y="283845"/>
                </a:lnTo>
                <a:lnTo>
                  <a:pt x="333070" y="282575"/>
                </a:lnTo>
                <a:lnTo>
                  <a:pt x="341630" y="282575"/>
                </a:lnTo>
                <a:lnTo>
                  <a:pt x="343725" y="283845"/>
                </a:lnTo>
                <a:lnTo>
                  <a:pt x="346887" y="283845"/>
                </a:lnTo>
                <a:lnTo>
                  <a:pt x="348335" y="285115"/>
                </a:lnTo>
                <a:lnTo>
                  <a:pt x="380415" y="285115"/>
                </a:lnTo>
                <a:lnTo>
                  <a:pt x="381546" y="283845"/>
                </a:lnTo>
                <a:lnTo>
                  <a:pt x="386676" y="283845"/>
                </a:lnTo>
                <a:lnTo>
                  <a:pt x="388048" y="285115"/>
                </a:lnTo>
                <a:lnTo>
                  <a:pt x="429920" y="285115"/>
                </a:lnTo>
                <a:lnTo>
                  <a:pt x="430758" y="283845"/>
                </a:lnTo>
                <a:lnTo>
                  <a:pt x="438188" y="283845"/>
                </a:lnTo>
                <a:lnTo>
                  <a:pt x="442163" y="282575"/>
                </a:lnTo>
                <a:lnTo>
                  <a:pt x="506361" y="282575"/>
                </a:lnTo>
                <a:lnTo>
                  <a:pt x="508088" y="281305"/>
                </a:lnTo>
                <a:lnTo>
                  <a:pt x="509003" y="282575"/>
                </a:lnTo>
                <a:lnTo>
                  <a:pt x="509879" y="282575"/>
                </a:lnTo>
                <a:lnTo>
                  <a:pt x="511263" y="281305"/>
                </a:lnTo>
                <a:lnTo>
                  <a:pt x="545973" y="281305"/>
                </a:lnTo>
                <a:lnTo>
                  <a:pt x="547865" y="280035"/>
                </a:lnTo>
                <a:lnTo>
                  <a:pt x="562724" y="280035"/>
                </a:lnTo>
                <a:lnTo>
                  <a:pt x="566229" y="281305"/>
                </a:lnTo>
                <a:lnTo>
                  <a:pt x="568337" y="281305"/>
                </a:lnTo>
                <a:lnTo>
                  <a:pt x="573049" y="280035"/>
                </a:lnTo>
                <a:lnTo>
                  <a:pt x="575716" y="278765"/>
                </a:lnTo>
                <a:lnTo>
                  <a:pt x="579831" y="281305"/>
                </a:lnTo>
                <a:lnTo>
                  <a:pt x="581291" y="281305"/>
                </a:lnTo>
                <a:lnTo>
                  <a:pt x="584174" y="280035"/>
                </a:lnTo>
                <a:lnTo>
                  <a:pt x="606323" y="280035"/>
                </a:lnTo>
                <a:lnTo>
                  <a:pt x="609371" y="277495"/>
                </a:lnTo>
                <a:lnTo>
                  <a:pt x="610870" y="277495"/>
                </a:lnTo>
                <a:lnTo>
                  <a:pt x="613181" y="278765"/>
                </a:lnTo>
                <a:lnTo>
                  <a:pt x="613968" y="278765"/>
                </a:lnTo>
                <a:lnTo>
                  <a:pt x="618858" y="280035"/>
                </a:lnTo>
                <a:lnTo>
                  <a:pt x="631355" y="280035"/>
                </a:lnTo>
                <a:lnTo>
                  <a:pt x="635939" y="278765"/>
                </a:lnTo>
                <a:lnTo>
                  <a:pt x="645401" y="280035"/>
                </a:lnTo>
                <a:lnTo>
                  <a:pt x="704583" y="280035"/>
                </a:lnTo>
                <a:lnTo>
                  <a:pt x="706564" y="278765"/>
                </a:lnTo>
                <a:lnTo>
                  <a:pt x="713714" y="278765"/>
                </a:lnTo>
                <a:lnTo>
                  <a:pt x="716800" y="280035"/>
                </a:lnTo>
                <a:lnTo>
                  <a:pt x="718235" y="278765"/>
                </a:lnTo>
                <a:lnTo>
                  <a:pt x="720178" y="278765"/>
                </a:lnTo>
                <a:lnTo>
                  <a:pt x="722299" y="277495"/>
                </a:lnTo>
                <a:lnTo>
                  <a:pt x="724154" y="277495"/>
                </a:lnTo>
                <a:lnTo>
                  <a:pt x="727316" y="278765"/>
                </a:lnTo>
                <a:lnTo>
                  <a:pt x="728751" y="278765"/>
                </a:lnTo>
                <a:lnTo>
                  <a:pt x="732485" y="280035"/>
                </a:lnTo>
                <a:lnTo>
                  <a:pt x="734555" y="278765"/>
                </a:lnTo>
                <a:lnTo>
                  <a:pt x="737095" y="278765"/>
                </a:lnTo>
                <a:lnTo>
                  <a:pt x="740740" y="277495"/>
                </a:lnTo>
                <a:lnTo>
                  <a:pt x="744080" y="277495"/>
                </a:lnTo>
                <a:lnTo>
                  <a:pt x="747699" y="278765"/>
                </a:lnTo>
                <a:lnTo>
                  <a:pt x="752792" y="278765"/>
                </a:lnTo>
                <a:lnTo>
                  <a:pt x="754011" y="277495"/>
                </a:lnTo>
                <a:lnTo>
                  <a:pt x="838796" y="277495"/>
                </a:lnTo>
                <a:lnTo>
                  <a:pt x="840778" y="276225"/>
                </a:lnTo>
                <a:lnTo>
                  <a:pt x="842175" y="276225"/>
                </a:lnTo>
                <a:lnTo>
                  <a:pt x="846023" y="277495"/>
                </a:lnTo>
                <a:lnTo>
                  <a:pt x="848398" y="277495"/>
                </a:lnTo>
                <a:lnTo>
                  <a:pt x="851598" y="276225"/>
                </a:lnTo>
                <a:lnTo>
                  <a:pt x="852500" y="276225"/>
                </a:lnTo>
                <a:lnTo>
                  <a:pt x="854557" y="277495"/>
                </a:lnTo>
                <a:lnTo>
                  <a:pt x="855637" y="277495"/>
                </a:lnTo>
                <a:lnTo>
                  <a:pt x="857427" y="276225"/>
                </a:lnTo>
                <a:lnTo>
                  <a:pt x="858024" y="277495"/>
                </a:lnTo>
                <a:lnTo>
                  <a:pt x="861542" y="277495"/>
                </a:lnTo>
                <a:lnTo>
                  <a:pt x="864146" y="276225"/>
                </a:lnTo>
                <a:lnTo>
                  <a:pt x="913739" y="276225"/>
                </a:lnTo>
                <a:lnTo>
                  <a:pt x="916089" y="274955"/>
                </a:lnTo>
                <a:lnTo>
                  <a:pt x="919480" y="276225"/>
                </a:lnTo>
                <a:lnTo>
                  <a:pt x="921550" y="276225"/>
                </a:lnTo>
                <a:lnTo>
                  <a:pt x="923620" y="274955"/>
                </a:lnTo>
                <a:lnTo>
                  <a:pt x="925258" y="274955"/>
                </a:lnTo>
                <a:lnTo>
                  <a:pt x="926693" y="276225"/>
                </a:lnTo>
                <a:lnTo>
                  <a:pt x="940003" y="276225"/>
                </a:lnTo>
                <a:lnTo>
                  <a:pt x="941438" y="274955"/>
                </a:lnTo>
                <a:lnTo>
                  <a:pt x="942860" y="273685"/>
                </a:lnTo>
                <a:lnTo>
                  <a:pt x="944372" y="274955"/>
                </a:lnTo>
                <a:lnTo>
                  <a:pt x="949223" y="274955"/>
                </a:lnTo>
                <a:lnTo>
                  <a:pt x="952487" y="276225"/>
                </a:lnTo>
                <a:lnTo>
                  <a:pt x="954849" y="276225"/>
                </a:lnTo>
                <a:lnTo>
                  <a:pt x="958329" y="274955"/>
                </a:lnTo>
                <a:lnTo>
                  <a:pt x="959510" y="274955"/>
                </a:lnTo>
                <a:lnTo>
                  <a:pt x="961771" y="276225"/>
                </a:lnTo>
                <a:lnTo>
                  <a:pt x="970013" y="276225"/>
                </a:lnTo>
                <a:lnTo>
                  <a:pt x="971092" y="274955"/>
                </a:lnTo>
                <a:lnTo>
                  <a:pt x="988923" y="274955"/>
                </a:lnTo>
                <a:lnTo>
                  <a:pt x="991806" y="276225"/>
                </a:lnTo>
                <a:lnTo>
                  <a:pt x="993546" y="276225"/>
                </a:lnTo>
                <a:lnTo>
                  <a:pt x="995832" y="274955"/>
                </a:lnTo>
                <a:lnTo>
                  <a:pt x="999363" y="274955"/>
                </a:lnTo>
                <a:lnTo>
                  <a:pt x="999998" y="276225"/>
                </a:lnTo>
                <a:lnTo>
                  <a:pt x="1002207" y="274955"/>
                </a:lnTo>
                <a:lnTo>
                  <a:pt x="1040955" y="274955"/>
                </a:lnTo>
                <a:lnTo>
                  <a:pt x="1042111" y="273685"/>
                </a:lnTo>
                <a:lnTo>
                  <a:pt x="1045159" y="272415"/>
                </a:lnTo>
                <a:lnTo>
                  <a:pt x="1047267" y="272415"/>
                </a:lnTo>
                <a:lnTo>
                  <a:pt x="1049401" y="273685"/>
                </a:lnTo>
                <a:lnTo>
                  <a:pt x="1051293" y="273685"/>
                </a:lnTo>
                <a:lnTo>
                  <a:pt x="1053325" y="274955"/>
                </a:lnTo>
                <a:lnTo>
                  <a:pt x="1056741" y="274955"/>
                </a:lnTo>
                <a:lnTo>
                  <a:pt x="1058926" y="276225"/>
                </a:lnTo>
                <a:lnTo>
                  <a:pt x="1074750" y="276225"/>
                </a:lnTo>
                <a:lnTo>
                  <a:pt x="1076464" y="274955"/>
                </a:lnTo>
                <a:lnTo>
                  <a:pt x="1077595" y="274955"/>
                </a:lnTo>
                <a:lnTo>
                  <a:pt x="1079588" y="276225"/>
                </a:lnTo>
                <a:lnTo>
                  <a:pt x="1168387" y="276225"/>
                </a:lnTo>
                <a:lnTo>
                  <a:pt x="1170609" y="277495"/>
                </a:lnTo>
                <a:lnTo>
                  <a:pt x="1212672" y="277495"/>
                </a:lnTo>
                <a:lnTo>
                  <a:pt x="1214170" y="278765"/>
                </a:lnTo>
                <a:lnTo>
                  <a:pt x="1216139" y="278765"/>
                </a:lnTo>
                <a:lnTo>
                  <a:pt x="1219111" y="277495"/>
                </a:lnTo>
                <a:lnTo>
                  <a:pt x="1220901" y="277495"/>
                </a:lnTo>
                <a:lnTo>
                  <a:pt x="1223441" y="278765"/>
                </a:lnTo>
                <a:lnTo>
                  <a:pt x="1224305" y="278765"/>
                </a:lnTo>
                <a:lnTo>
                  <a:pt x="1225816" y="280035"/>
                </a:lnTo>
                <a:lnTo>
                  <a:pt x="1227328" y="280035"/>
                </a:lnTo>
                <a:lnTo>
                  <a:pt x="1226337" y="282575"/>
                </a:lnTo>
                <a:lnTo>
                  <a:pt x="1225473" y="283845"/>
                </a:lnTo>
                <a:lnTo>
                  <a:pt x="1224064" y="283845"/>
                </a:lnTo>
                <a:lnTo>
                  <a:pt x="1223416" y="282575"/>
                </a:lnTo>
                <a:lnTo>
                  <a:pt x="1221460" y="281305"/>
                </a:lnTo>
                <a:lnTo>
                  <a:pt x="1220431" y="281305"/>
                </a:lnTo>
                <a:lnTo>
                  <a:pt x="1216545" y="282575"/>
                </a:lnTo>
                <a:lnTo>
                  <a:pt x="1213866" y="282575"/>
                </a:lnTo>
                <a:lnTo>
                  <a:pt x="1210945" y="281305"/>
                </a:lnTo>
                <a:lnTo>
                  <a:pt x="1207960" y="281305"/>
                </a:lnTo>
                <a:lnTo>
                  <a:pt x="1205674" y="282575"/>
                </a:lnTo>
                <a:lnTo>
                  <a:pt x="1204633" y="282575"/>
                </a:lnTo>
                <a:lnTo>
                  <a:pt x="1202029" y="281305"/>
                </a:lnTo>
                <a:lnTo>
                  <a:pt x="1200505" y="281305"/>
                </a:lnTo>
                <a:lnTo>
                  <a:pt x="1197470" y="282575"/>
                </a:lnTo>
                <a:lnTo>
                  <a:pt x="1195730" y="282575"/>
                </a:lnTo>
                <a:lnTo>
                  <a:pt x="1191145" y="281305"/>
                </a:lnTo>
                <a:lnTo>
                  <a:pt x="1161249" y="281305"/>
                </a:lnTo>
                <a:lnTo>
                  <a:pt x="1159827" y="282575"/>
                </a:lnTo>
                <a:lnTo>
                  <a:pt x="1159256" y="282575"/>
                </a:lnTo>
                <a:lnTo>
                  <a:pt x="1157008" y="281305"/>
                </a:lnTo>
                <a:lnTo>
                  <a:pt x="1151470" y="281305"/>
                </a:lnTo>
                <a:lnTo>
                  <a:pt x="1149781" y="280035"/>
                </a:lnTo>
                <a:lnTo>
                  <a:pt x="1147013" y="280035"/>
                </a:lnTo>
                <a:lnTo>
                  <a:pt x="1145679" y="278765"/>
                </a:lnTo>
                <a:lnTo>
                  <a:pt x="1143368" y="280035"/>
                </a:lnTo>
                <a:lnTo>
                  <a:pt x="1138110" y="280035"/>
                </a:lnTo>
                <a:lnTo>
                  <a:pt x="1137564" y="281305"/>
                </a:lnTo>
                <a:lnTo>
                  <a:pt x="1136116" y="282575"/>
                </a:lnTo>
                <a:lnTo>
                  <a:pt x="1135100" y="282575"/>
                </a:lnTo>
                <a:lnTo>
                  <a:pt x="1133424" y="281305"/>
                </a:lnTo>
                <a:lnTo>
                  <a:pt x="1127925" y="281305"/>
                </a:lnTo>
                <a:lnTo>
                  <a:pt x="1126045" y="280035"/>
                </a:lnTo>
                <a:lnTo>
                  <a:pt x="1123911" y="278765"/>
                </a:lnTo>
                <a:lnTo>
                  <a:pt x="1121816" y="278765"/>
                </a:lnTo>
                <a:lnTo>
                  <a:pt x="1117866" y="281305"/>
                </a:lnTo>
                <a:lnTo>
                  <a:pt x="1115771" y="281305"/>
                </a:lnTo>
                <a:lnTo>
                  <a:pt x="1113370" y="280035"/>
                </a:lnTo>
                <a:lnTo>
                  <a:pt x="1078230" y="280035"/>
                </a:lnTo>
                <a:lnTo>
                  <a:pt x="1065720" y="278765"/>
                </a:lnTo>
                <a:lnTo>
                  <a:pt x="1058710" y="280035"/>
                </a:lnTo>
                <a:lnTo>
                  <a:pt x="1048956" y="278765"/>
                </a:lnTo>
                <a:lnTo>
                  <a:pt x="1046200" y="280035"/>
                </a:lnTo>
                <a:lnTo>
                  <a:pt x="1034910" y="280035"/>
                </a:lnTo>
                <a:lnTo>
                  <a:pt x="1022184" y="278765"/>
                </a:lnTo>
                <a:lnTo>
                  <a:pt x="990396" y="278765"/>
                </a:lnTo>
                <a:lnTo>
                  <a:pt x="989495" y="280035"/>
                </a:lnTo>
                <a:lnTo>
                  <a:pt x="987374" y="281305"/>
                </a:lnTo>
                <a:lnTo>
                  <a:pt x="985964" y="281305"/>
                </a:lnTo>
                <a:lnTo>
                  <a:pt x="982764" y="280035"/>
                </a:lnTo>
                <a:lnTo>
                  <a:pt x="981062" y="278765"/>
                </a:lnTo>
                <a:lnTo>
                  <a:pt x="978725" y="280035"/>
                </a:lnTo>
                <a:lnTo>
                  <a:pt x="978115" y="281305"/>
                </a:lnTo>
                <a:lnTo>
                  <a:pt x="976020" y="280035"/>
                </a:lnTo>
                <a:lnTo>
                  <a:pt x="974229" y="278765"/>
                </a:lnTo>
                <a:lnTo>
                  <a:pt x="965060" y="278765"/>
                </a:lnTo>
                <a:lnTo>
                  <a:pt x="957745" y="280035"/>
                </a:lnTo>
                <a:lnTo>
                  <a:pt x="948905" y="278765"/>
                </a:lnTo>
                <a:lnTo>
                  <a:pt x="947381" y="278765"/>
                </a:lnTo>
                <a:lnTo>
                  <a:pt x="944613" y="280035"/>
                </a:lnTo>
                <a:lnTo>
                  <a:pt x="943457" y="280035"/>
                </a:lnTo>
                <a:lnTo>
                  <a:pt x="941539" y="281305"/>
                </a:lnTo>
                <a:lnTo>
                  <a:pt x="940600" y="281305"/>
                </a:lnTo>
                <a:lnTo>
                  <a:pt x="938580" y="280035"/>
                </a:lnTo>
                <a:lnTo>
                  <a:pt x="900938" y="280035"/>
                </a:lnTo>
                <a:lnTo>
                  <a:pt x="898410" y="281305"/>
                </a:lnTo>
                <a:lnTo>
                  <a:pt x="896645" y="281305"/>
                </a:lnTo>
                <a:lnTo>
                  <a:pt x="893762" y="280035"/>
                </a:lnTo>
                <a:lnTo>
                  <a:pt x="882650" y="280035"/>
                </a:lnTo>
                <a:lnTo>
                  <a:pt x="881024" y="281305"/>
                </a:lnTo>
                <a:lnTo>
                  <a:pt x="866775" y="281305"/>
                </a:lnTo>
                <a:lnTo>
                  <a:pt x="866470" y="280035"/>
                </a:lnTo>
                <a:lnTo>
                  <a:pt x="839165" y="280035"/>
                </a:lnTo>
                <a:lnTo>
                  <a:pt x="838276" y="281305"/>
                </a:lnTo>
                <a:lnTo>
                  <a:pt x="782193" y="281305"/>
                </a:lnTo>
                <a:lnTo>
                  <a:pt x="780326" y="282575"/>
                </a:lnTo>
                <a:lnTo>
                  <a:pt x="773607" y="282575"/>
                </a:lnTo>
                <a:lnTo>
                  <a:pt x="771105" y="281305"/>
                </a:lnTo>
                <a:lnTo>
                  <a:pt x="741934" y="281305"/>
                </a:lnTo>
                <a:lnTo>
                  <a:pt x="739609" y="282575"/>
                </a:lnTo>
                <a:lnTo>
                  <a:pt x="738149" y="282575"/>
                </a:lnTo>
                <a:lnTo>
                  <a:pt x="735888" y="281305"/>
                </a:lnTo>
                <a:lnTo>
                  <a:pt x="705726" y="281305"/>
                </a:lnTo>
                <a:lnTo>
                  <a:pt x="702919" y="282575"/>
                </a:lnTo>
                <a:lnTo>
                  <a:pt x="700849" y="282575"/>
                </a:lnTo>
                <a:lnTo>
                  <a:pt x="698144" y="281305"/>
                </a:lnTo>
                <a:lnTo>
                  <a:pt x="697649" y="281305"/>
                </a:lnTo>
                <a:lnTo>
                  <a:pt x="696201" y="282575"/>
                </a:lnTo>
                <a:lnTo>
                  <a:pt x="654456" y="282575"/>
                </a:lnTo>
                <a:lnTo>
                  <a:pt x="653859" y="283845"/>
                </a:lnTo>
                <a:lnTo>
                  <a:pt x="652183" y="283845"/>
                </a:lnTo>
                <a:lnTo>
                  <a:pt x="650214" y="282575"/>
                </a:lnTo>
                <a:lnTo>
                  <a:pt x="582510" y="282575"/>
                </a:lnTo>
                <a:lnTo>
                  <a:pt x="581050" y="283845"/>
                </a:lnTo>
                <a:lnTo>
                  <a:pt x="578497" y="283845"/>
                </a:lnTo>
                <a:lnTo>
                  <a:pt x="575233" y="282575"/>
                </a:lnTo>
                <a:lnTo>
                  <a:pt x="572503" y="282575"/>
                </a:lnTo>
                <a:lnTo>
                  <a:pt x="568375" y="283845"/>
                </a:lnTo>
                <a:lnTo>
                  <a:pt x="566978" y="283845"/>
                </a:lnTo>
                <a:lnTo>
                  <a:pt x="557187" y="285115"/>
                </a:lnTo>
                <a:lnTo>
                  <a:pt x="538619" y="285115"/>
                </a:lnTo>
                <a:lnTo>
                  <a:pt x="536765" y="286385"/>
                </a:lnTo>
                <a:lnTo>
                  <a:pt x="531329" y="286385"/>
                </a:lnTo>
                <a:lnTo>
                  <a:pt x="528510" y="283845"/>
                </a:lnTo>
                <a:lnTo>
                  <a:pt x="526783" y="285115"/>
                </a:lnTo>
                <a:lnTo>
                  <a:pt x="515518" y="285115"/>
                </a:lnTo>
                <a:lnTo>
                  <a:pt x="513041" y="286385"/>
                </a:lnTo>
                <a:lnTo>
                  <a:pt x="445376" y="286385"/>
                </a:lnTo>
                <a:lnTo>
                  <a:pt x="443191" y="287655"/>
                </a:lnTo>
                <a:lnTo>
                  <a:pt x="437438" y="287655"/>
                </a:lnTo>
                <a:lnTo>
                  <a:pt x="434086" y="288925"/>
                </a:lnTo>
                <a:lnTo>
                  <a:pt x="429831" y="287655"/>
                </a:lnTo>
                <a:lnTo>
                  <a:pt x="425297" y="287655"/>
                </a:lnTo>
                <a:lnTo>
                  <a:pt x="424903" y="288925"/>
                </a:lnTo>
                <a:lnTo>
                  <a:pt x="425284" y="290195"/>
                </a:lnTo>
                <a:lnTo>
                  <a:pt x="425551" y="290195"/>
                </a:lnTo>
                <a:lnTo>
                  <a:pt x="425043" y="291465"/>
                </a:lnTo>
                <a:lnTo>
                  <a:pt x="421398" y="291465"/>
                </a:lnTo>
                <a:lnTo>
                  <a:pt x="420230" y="288925"/>
                </a:lnTo>
                <a:lnTo>
                  <a:pt x="419303" y="287655"/>
                </a:lnTo>
                <a:lnTo>
                  <a:pt x="389978" y="287655"/>
                </a:lnTo>
                <a:lnTo>
                  <a:pt x="388531" y="288925"/>
                </a:lnTo>
                <a:lnTo>
                  <a:pt x="387756" y="288925"/>
                </a:lnTo>
                <a:lnTo>
                  <a:pt x="387515" y="290195"/>
                </a:lnTo>
                <a:lnTo>
                  <a:pt x="386829" y="291465"/>
                </a:lnTo>
                <a:lnTo>
                  <a:pt x="385483" y="291465"/>
                </a:lnTo>
                <a:lnTo>
                  <a:pt x="383870" y="290195"/>
                </a:lnTo>
                <a:lnTo>
                  <a:pt x="382917" y="288925"/>
                </a:lnTo>
                <a:lnTo>
                  <a:pt x="381152" y="288925"/>
                </a:lnTo>
                <a:lnTo>
                  <a:pt x="380263" y="287655"/>
                </a:lnTo>
                <a:lnTo>
                  <a:pt x="374484" y="287655"/>
                </a:lnTo>
                <a:lnTo>
                  <a:pt x="371449" y="290195"/>
                </a:lnTo>
                <a:lnTo>
                  <a:pt x="370459" y="288925"/>
                </a:lnTo>
                <a:lnTo>
                  <a:pt x="368554" y="288925"/>
                </a:lnTo>
                <a:lnTo>
                  <a:pt x="367398" y="287655"/>
                </a:lnTo>
                <a:lnTo>
                  <a:pt x="361238" y="287655"/>
                </a:lnTo>
                <a:lnTo>
                  <a:pt x="359054" y="286385"/>
                </a:lnTo>
                <a:lnTo>
                  <a:pt x="355447" y="286385"/>
                </a:lnTo>
                <a:lnTo>
                  <a:pt x="352818" y="287655"/>
                </a:lnTo>
                <a:lnTo>
                  <a:pt x="345617" y="287655"/>
                </a:lnTo>
                <a:lnTo>
                  <a:pt x="342506" y="286385"/>
                </a:lnTo>
                <a:lnTo>
                  <a:pt x="315595" y="286385"/>
                </a:lnTo>
                <a:lnTo>
                  <a:pt x="314896" y="287655"/>
                </a:lnTo>
                <a:lnTo>
                  <a:pt x="314236" y="288925"/>
                </a:lnTo>
                <a:lnTo>
                  <a:pt x="313537" y="288925"/>
                </a:lnTo>
                <a:lnTo>
                  <a:pt x="311785" y="290195"/>
                </a:lnTo>
                <a:lnTo>
                  <a:pt x="309397" y="290195"/>
                </a:lnTo>
                <a:lnTo>
                  <a:pt x="309130" y="291465"/>
                </a:lnTo>
                <a:lnTo>
                  <a:pt x="309308" y="292735"/>
                </a:lnTo>
                <a:lnTo>
                  <a:pt x="311213" y="292735"/>
                </a:lnTo>
                <a:lnTo>
                  <a:pt x="312026" y="291465"/>
                </a:lnTo>
                <a:lnTo>
                  <a:pt x="313639" y="292735"/>
                </a:lnTo>
                <a:lnTo>
                  <a:pt x="314553" y="292735"/>
                </a:lnTo>
                <a:lnTo>
                  <a:pt x="327406" y="294005"/>
                </a:lnTo>
                <a:lnTo>
                  <a:pt x="328282" y="294005"/>
                </a:lnTo>
                <a:lnTo>
                  <a:pt x="330200" y="295275"/>
                </a:lnTo>
                <a:lnTo>
                  <a:pt x="345528" y="295275"/>
                </a:lnTo>
                <a:lnTo>
                  <a:pt x="350901" y="294005"/>
                </a:lnTo>
                <a:lnTo>
                  <a:pt x="352132" y="294005"/>
                </a:lnTo>
                <a:lnTo>
                  <a:pt x="353809" y="295275"/>
                </a:lnTo>
                <a:lnTo>
                  <a:pt x="355180" y="295275"/>
                </a:lnTo>
                <a:lnTo>
                  <a:pt x="357809" y="294005"/>
                </a:lnTo>
                <a:lnTo>
                  <a:pt x="361022" y="294005"/>
                </a:lnTo>
                <a:lnTo>
                  <a:pt x="361823" y="295275"/>
                </a:lnTo>
                <a:lnTo>
                  <a:pt x="399326" y="295275"/>
                </a:lnTo>
                <a:lnTo>
                  <a:pt x="401002" y="294005"/>
                </a:lnTo>
                <a:lnTo>
                  <a:pt x="412496" y="294005"/>
                </a:lnTo>
                <a:lnTo>
                  <a:pt x="415975" y="295275"/>
                </a:lnTo>
                <a:lnTo>
                  <a:pt x="418299" y="295275"/>
                </a:lnTo>
                <a:lnTo>
                  <a:pt x="421411" y="294005"/>
                </a:lnTo>
                <a:lnTo>
                  <a:pt x="424738" y="294005"/>
                </a:lnTo>
                <a:lnTo>
                  <a:pt x="426250" y="292735"/>
                </a:lnTo>
                <a:lnTo>
                  <a:pt x="429323" y="292735"/>
                </a:lnTo>
                <a:lnTo>
                  <a:pt x="430796" y="294005"/>
                </a:lnTo>
                <a:lnTo>
                  <a:pt x="432396" y="294005"/>
                </a:lnTo>
                <a:lnTo>
                  <a:pt x="432663" y="295275"/>
                </a:lnTo>
                <a:lnTo>
                  <a:pt x="437807" y="295275"/>
                </a:lnTo>
                <a:lnTo>
                  <a:pt x="441553" y="294005"/>
                </a:lnTo>
                <a:lnTo>
                  <a:pt x="443001" y="294005"/>
                </a:lnTo>
                <a:lnTo>
                  <a:pt x="456755" y="292735"/>
                </a:lnTo>
                <a:lnTo>
                  <a:pt x="457898" y="292735"/>
                </a:lnTo>
                <a:lnTo>
                  <a:pt x="460133" y="291465"/>
                </a:lnTo>
                <a:lnTo>
                  <a:pt x="461314" y="291465"/>
                </a:lnTo>
                <a:lnTo>
                  <a:pt x="463613" y="292735"/>
                </a:lnTo>
                <a:lnTo>
                  <a:pt x="487159" y="292735"/>
                </a:lnTo>
                <a:lnTo>
                  <a:pt x="488302" y="291465"/>
                </a:lnTo>
                <a:lnTo>
                  <a:pt x="497814" y="291465"/>
                </a:lnTo>
                <a:lnTo>
                  <a:pt x="498665" y="292735"/>
                </a:lnTo>
                <a:lnTo>
                  <a:pt x="500595" y="292735"/>
                </a:lnTo>
                <a:lnTo>
                  <a:pt x="502031" y="291465"/>
                </a:lnTo>
                <a:lnTo>
                  <a:pt x="549541" y="291465"/>
                </a:lnTo>
                <a:lnTo>
                  <a:pt x="552704" y="290195"/>
                </a:lnTo>
                <a:lnTo>
                  <a:pt x="554240" y="290195"/>
                </a:lnTo>
                <a:lnTo>
                  <a:pt x="556577" y="291465"/>
                </a:lnTo>
                <a:lnTo>
                  <a:pt x="557403" y="291465"/>
                </a:lnTo>
                <a:lnTo>
                  <a:pt x="559435" y="290195"/>
                </a:lnTo>
                <a:lnTo>
                  <a:pt x="610692" y="290195"/>
                </a:lnTo>
                <a:lnTo>
                  <a:pt x="611847" y="288925"/>
                </a:lnTo>
                <a:lnTo>
                  <a:pt x="615340" y="287655"/>
                </a:lnTo>
                <a:lnTo>
                  <a:pt x="617740" y="287655"/>
                </a:lnTo>
                <a:lnTo>
                  <a:pt x="621220" y="288925"/>
                </a:lnTo>
                <a:lnTo>
                  <a:pt x="622350" y="290195"/>
                </a:lnTo>
                <a:lnTo>
                  <a:pt x="766953" y="290195"/>
                </a:lnTo>
                <a:lnTo>
                  <a:pt x="769454" y="288925"/>
                </a:lnTo>
                <a:lnTo>
                  <a:pt x="770089" y="288925"/>
                </a:lnTo>
                <a:lnTo>
                  <a:pt x="772452" y="290195"/>
                </a:lnTo>
                <a:lnTo>
                  <a:pt x="774204" y="290195"/>
                </a:lnTo>
                <a:lnTo>
                  <a:pt x="776528" y="288925"/>
                </a:lnTo>
                <a:lnTo>
                  <a:pt x="777074" y="288925"/>
                </a:lnTo>
                <a:lnTo>
                  <a:pt x="779360" y="290195"/>
                </a:lnTo>
                <a:lnTo>
                  <a:pt x="786726" y="290195"/>
                </a:lnTo>
                <a:lnTo>
                  <a:pt x="787565" y="288925"/>
                </a:lnTo>
                <a:lnTo>
                  <a:pt x="792873" y="288925"/>
                </a:lnTo>
                <a:lnTo>
                  <a:pt x="794715" y="287655"/>
                </a:lnTo>
                <a:lnTo>
                  <a:pt x="902931" y="287655"/>
                </a:lnTo>
                <a:lnTo>
                  <a:pt x="905205" y="286385"/>
                </a:lnTo>
                <a:lnTo>
                  <a:pt x="906373" y="286385"/>
                </a:lnTo>
                <a:lnTo>
                  <a:pt x="907834" y="287655"/>
                </a:lnTo>
                <a:lnTo>
                  <a:pt x="908189" y="287655"/>
                </a:lnTo>
                <a:lnTo>
                  <a:pt x="911059" y="286385"/>
                </a:lnTo>
                <a:lnTo>
                  <a:pt x="1063815" y="286385"/>
                </a:lnTo>
                <a:lnTo>
                  <a:pt x="1065212" y="285115"/>
                </a:lnTo>
                <a:lnTo>
                  <a:pt x="1065860" y="285115"/>
                </a:lnTo>
                <a:lnTo>
                  <a:pt x="1068311" y="286385"/>
                </a:lnTo>
                <a:lnTo>
                  <a:pt x="1159484" y="286385"/>
                </a:lnTo>
                <a:lnTo>
                  <a:pt x="1160932" y="287655"/>
                </a:lnTo>
                <a:lnTo>
                  <a:pt x="1161440" y="287655"/>
                </a:lnTo>
                <a:lnTo>
                  <a:pt x="1163561" y="286385"/>
                </a:lnTo>
                <a:lnTo>
                  <a:pt x="1165009" y="286385"/>
                </a:lnTo>
                <a:lnTo>
                  <a:pt x="1166926" y="287655"/>
                </a:lnTo>
                <a:lnTo>
                  <a:pt x="1168120" y="287655"/>
                </a:lnTo>
                <a:lnTo>
                  <a:pt x="1216609" y="288925"/>
                </a:lnTo>
                <a:lnTo>
                  <a:pt x="1227074" y="288925"/>
                </a:lnTo>
                <a:lnTo>
                  <a:pt x="1228547" y="290195"/>
                </a:lnTo>
                <a:lnTo>
                  <a:pt x="1285862" y="290195"/>
                </a:lnTo>
                <a:lnTo>
                  <a:pt x="1287297" y="291465"/>
                </a:lnTo>
                <a:lnTo>
                  <a:pt x="1298168" y="291465"/>
                </a:lnTo>
                <a:lnTo>
                  <a:pt x="1300784" y="290195"/>
                </a:lnTo>
                <a:lnTo>
                  <a:pt x="1302207" y="290195"/>
                </a:lnTo>
                <a:lnTo>
                  <a:pt x="1304721" y="291465"/>
                </a:lnTo>
                <a:lnTo>
                  <a:pt x="1307706" y="291465"/>
                </a:lnTo>
                <a:lnTo>
                  <a:pt x="1308823" y="290195"/>
                </a:lnTo>
                <a:lnTo>
                  <a:pt x="1309649" y="290195"/>
                </a:lnTo>
                <a:lnTo>
                  <a:pt x="1311389" y="291465"/>
                </a:lnTo>
                <a:lnTo>
                  <a:pt x="1399844" y="291465"/>
                </a:lnTo>
                <a:lnTo>
                  <a:pt x="1401267" y="292735"/>
                </a:lnTo>
                <a:lnTo>
                  <a:pt x="1404429" y="292735"/>
                </a:lnTo>
                <a:lnTo>
                  <a:pt x="1406372" y="291465"/>
                </a:lnTo>
                <a:lnTo>
                  <a:pt x="1439557" y="291465"/>
                </a:lnTo>
                <a:lnTo>
                  <a:pt x="1442110" y="292735"/>
                </a:lnTo>
                <a:lnTo>
                  <a:pt x="1443609" y="294005"/>
                </a:lnTo>
                <a:lnTo>
                  <a:pt x="1446479" y="292735"/>
                </a:lnTo>
                <a:lnTo>
                  <a:pt x="1447939" y="291465"/>
                </a:lnTo>
                <a:lnTo>
                  <a:pt x="1454708" y="291465"/>
                </a:lnTo>
                <a:lnTo>
                  <a:pt x="1456131" y="292735"/>
                </a:lnTo>
                <a:lnTo>
                  <a:pt x="1459280" y="292735"/>
                </a:lnTo>
                <a:lnTo>
                  <a:pt x="1462189" y="291465"/>
                </a:lnTo>
                <a:lnTo>
                  <a:pt x="1464259" y="291465"/>
                </a:lnTo>
                <a:lnTo>
                  <a:pt x="1467129" y="292735"/>
                </a:lnTo>
                <a:lnTo>
                  <a:pt x="1473822" y="292735"/>
                </a:lnTo>
                <a:lnTo>
                  <a:pt x="1476298" y="291465"/>
                </a:lnTo>
                <a:lnTo>
                  <a:pt x="1486649" y="291465"/>
                </a:lnTo>
                <a:lnTo>
                  <a:pt x="1487246" y="292735"/>
                </a:lnTo>
                <a:lnTo>
                  <a:pt x="1492821" y="292735"/>
                </a:lnTo>
                <a:lnTo>
                  <a:pt x="1494345" y="294005"/>
                </a:lnTo>
                <a:lnTo>
                  <a:pt x="1502968" y="292735"/>
                </a:lnTo>
                <a:lnTo>
                  <a:pt x="1539405" y="292735"/>
                </a:lnTo>
                <a:lnTo>
                  <a:pt x="1543989" y="294005"/>
                </a:lnTo>
                <a:lnTo>
                  <a:pt x="1550085" y="294005"/>
                </a:lnTo>
                <a:lnTo>
                  <a:pt x="1554340" y="292735"/>
                </a:lnTo>
                <a:lnTo>
                  <a:pt x="1567764" y="292735"/>
                </a:lnTo>
                <a:lnTo>
                  <a:pt x="1589278" y="294005"/>
                </a:lnTo>
                <a:lnTo>
                  <a:pt x="1662899" y="294005"/>
                </a:lnTo>
                <a:lnTo>
                  <a:pt x="1665046" y="295275"/>
                </a:lnTo>
                <a:lnTo>
                  <a:pt x="1665833" y="295275"/>
                </a:lnTo>
                <a:lnTo>
                  <a:pt x="1667497" y="294005"/>
                </a:lnTo>
                <a:lnTo>
                  <a:pt x="1668614" y="294005"/>
                </a:lnTo>
                <a:lnTo>
                  <a:pt x="1670608" y="295275"/>
                </a:lnTo>
                <a:lnTo>
                  <a:pt x="1691894" y="295275"/>
                </a:lnTo>
                <a:lnTo>
                  <a:pt x="1693875" y="294005"/>
                </a:lnTo>
                <a:lnTo>
                  <a:pt x="1694459" y="294005"/>
                </a:lnTo>
                <a:lnTo>
                  <a:pt x="1695881" y="295275"/>
                </a:lnTo>
                <a:lnTo>
                  <a:pt x="1787639" y="295275"/>
                </a:lnTo>
                <a:lnTo>
                  <a:pt x="1788782" y="296545"/>
                </a:lnTo>
                <a:lnTo>
                  <a:pt x="1789252" y="296545"/>
                </a:lnTo>
                <a:lnTo>
                  <a:pt x="1792541" y="295275"/>
                </a:lnTo>
                <a:lnTo>
                  <a:pt x="1795183" y="295275"/>
                </a:lnTo>
                <a:lnTo>
                  <a:pt x="1798586" y="296545"/>
                </a:lnTo>
                <a:lnTo>
                  <a:pt x="1920519" y="296545"/>
                </a:lnTo>
                <a:lnTo>
                  <a:pt x="1922195" y="295275"/>
                </a:lnTo>
                <a:lnTo>
                  <a:pt x="1923338" y="295275"/>
                </a:lnTo>
                <a:lnTo>
                  <a:pt x="1924977" y="296545"/>
                </a:lnTo>
                <a:lnTo>
                  <a:pt x="1937804" y="296545"/>
                </a:lnTo>
                <a:lnTo>
                  <a:pt x="1939264" y="297815"/>
                </a:lnTo>
                <a:lnTo>
                  <a:pt x="1944293" y="297815"/>
                </a:lnTo>
                <a:lnTo>
                  <a:pt x="1945373" y="296545"/>
                </a:lnTo>
                <a:lnTo>
                  <a:pt x="1954618" y="296545"/>
                </a:lnTo>
                <a:lnTo>
                  <a:pt x="1956028" y="297815"/>
                </a:lnTo>
                <a:lnTo>
                  <a:pt x="1960816" y="297815"/>
                </a:lnTo>
                <a:lnTo>
                  <a:pt x="1961680" y="296545"/>
                </a:lnTo>
                <a:lnTo>
                  <a:pt x="1970913" y="296545"/>
                </a:lnTo>
                <a:lnTo>
                  <a:pt x="1972640" y="297815"/>
                </a:lnTo>
                <a:lnTo>
                  <a:pt x="1979942" y="297815"/>
                </a:lnTo>
                <a:lnTo>
                  <a:pt x="1980514" y="299085"/>
                </a:lnTo>
                <a:lnTo>
                  <a:pt x="2002485" y="299085"/>
                </a:lnTo>
                <a:lnTo>
                  <a:pt x="2006460" y="297815"/>
                </a:lnTo>
                <a:lnTo>
                  <a:pt x="2014232" y="297815"/>
                </a:lnTo>
                <a:lnTo>
                  <a:pt x="2016950" y="299085"/>
                </a:lnTo>
                <a:lnTo>
                  <a:pt x="2019566" y="297815"/>
                </a:lnTo>
                <a:lnTo>
                  <a:pt x="2021611" y="300355"/>
                </a:lnTo>
                <a:lnTo>
                  <a:pt x="2022881" y="300355"/>
                </a:lnTo>
                <a:lnTo>
                  <a:pt x="2024532" y="299085"/>
                </a:lnTo>
                <a:lnTo>
                  <a:pt x="2029993" y="299085"/>
                </a:lnTo>
                <a:lnTo>
                  <a:pt x="2031466" y="297815"/>
                </a:lnTo>
                <a:lnTo>
                  <a:pt x="2033473" y="299085"/>
                </a:lnTo>
                <a:lnTo>
                  <a:pt x="2036114" y="300355"/>
                </a:lnTo>
                <a:lnTo>
                  <a:pt x="2038477" y="300355"/>
                </a:lnTo>
                <a:lnTo>
                  <a:pt x="2041880" y="299085"/>
                </a:lnTo>
                <a:lnTo>
                  <a:pt x="2068969" y="299085"/>
                </a:lnTo>
                <a:lnTo>
                  <a:pt x="2071433" y="300355"/>
                </a:lnTo>
                <a:lnTo>
                  <a:pt x="2096668" y="300355"/>
                </a:lnTo>
                <a:lnTo>
                  <a:pt x="2098357" y="299085"/>
                </a:lnTo>
                <a:lnTo>
                  <a:pt x="2098954" y="299085"/>
                </a:lnTo>
                <a:lnTo>
                  <a:pt x="2100364" y="300355"/>
                </a:lnTo>
                <a:lnTo>
                  <a:pt x="2101240" y="300355"/>
                </a:lnTo>
                <a:lnTo>
                  <a:pt x="2104263" y="299085"/>
                </a:lnTo>
                <a:lnTo>
                  <a:pt x="2106930" y="300355"/>
                </a:lnTo>
                <a:lnTo>
                  <a:pt x="2110067" y="301625"/>
                </a:lnTo>
                <a:lnTo>
                  <a:pt x="2112226" y="301625"/>
                </a:lnTo>
                <a:lnTo>
                  <a:pt x="2113026" y="300355"/>
                </a:lnTo>
                <a:lnTo>
                  <a:pt x="2126030" y="300355"/>
                </a:lnTo>
                <a:lnTo>
                  <a:pt x="2127923" y="301625"/>
                </a:lnTo>
                <a:lnTo>
                  <a:pt x="2140356" y="301625"/>
                </a:lnTo>
                <a:lnTo>
                  <a:pt x="2142032" y="302895"/>
                </a:lnTo>
                <a:lnTo>
                  <a:pt x="2143099" y="302895"/>
                </a:lnTo>
                <a:lnTo>
                  <a:pt x="2146008" y="301625"/>
                </a:lnTo>
                <a:lnTo>
                  <a:pt x="2147849" y="301625"/>
                </a:lnTo>
                <a:lnTo>
                  <a:pt x="2150186" y="302895"/>
                </a:lnTo>
                <a:lnTo>
                  <a:pt x="2150707" y="302895"/>
                </a:lnTo>
                <a:lnTo>
                  <a:pt x="2153666" y="304165"/>
                </a:lnTo>
                <a:lnTo>
                  <a:pt x="2156041" y="304165"/>
                </a:lnTo>
                <a:lnTo>
                  <a:pt x="2159114" y="301625"/>
                </a:lnTo>
                <a:lnTo>
                  <a:pt x="2159952" y="301625"/>
                </a:lnTo>
                <a:lnTo>
                  <a:pt x="2161413" y="302895"/>
                </a:lnTo>
                <a:lnTo>
                  <a:pt x="2163622" y="302895"/>
                </a:lnTo>
                <a:lnTo>
                  <a:pt x="2165083" y="301625"/>
                </a:lnTo>
                <a:lnTo>
                  <a:pt x="2165934" y="301625"/>
                </a:lnTo>
                <a:lnTo>
                  <a:pt x="2167813" y="302895"/>
                </a:lnTo>
                <a:lnTo>
                  <a:pt x="2168944" y="304165"/>
                </a:lnTo>
                <a:lnTo>
                  <a:pt x="2202789" y="304165"/>
                </a:lnTo>
                <a:lnTo>
                  <a:pt x="2205012" y="305435"/>
                </a:lnTo>
                <a:lnTo>
                  <a:pt x="2211628" y="305435"/>
                </a:lnTo>
                <a:lnTo>
                  <a:pt x="2212187" y="304165"/>
                </a:lnTo>
                <a:lnTo>
                  <a:pt x="2214334" y="304165"/>
                </a:lnTo>
                <a:lnTo>
                  <a:pt x="2218042" y="302895"/>
                </a:lnTo>
                <a:lnTo>
                  <a:pt x="2220785" y="304165"/>
                </a:lnTo>
                <a:lnTo>
                  <a:pt x="2226056" y="304165"/>
                </a:lnTo>
                <a:lnTo>
                  <a:pt x="2226843" y="305435"/>
                </a:lnTo>
                <a:lnTo>
                  <a:pt x="2245080" y="305435"/>
                </a:lnTo>
                <a:lnTo>
                  <a:pt x="2247049" y="304165"/>
                </a:lnTo>
                <a:lnTo>
                  <a:pt x="2248154" y="304165"/>
                </a:lnTo>
                <a:lnTo>
                  <a:pt x="2250960" y="305435"/>
                </a:lnTo>
                <a:lnTo>
                  <a:pt x="2252713" y="305435"/>
                </a:lnTo>
                <a:lnTo>
                  <a:pt x="2255291" y="304165"/>
                </a:lnTo>
                <a:lnTo>
                  <a:pt x="2256066" y="304165"/>
                </a:lnTo>
                <a:lnTo>
                  <a:pt x="2257742" y="305435"/>
                </a:lnTo>
                <a:lnTo>
                  <a:pt x="2277783" y="305435"/>
                </a:lnTo>
                <a:lnTo>
                  <a:pt x="2280882" y="306705"/>
                </a:lnTo>
                <a:lnTo>
                  <a:pt x="2284412" y="306705"/>
                </a:lnTo>
                <a:lnTo>
                  <a:pt x="2285530" y="305435"/>
                </a:lnTo>
                <a:lnTo>
                  <a:pt x="2286444" y="305435"/>
                </a:lnTo>
                <a:lnTo>
                  <a:pt x="2288692" y="306705"/>
                </a:lnTo>
                <a:lnTo>
                  <a:pt x="2306612" y="306705"/>
                </a:lnTo>
                <a:lnTo>
                  <a:pt x="2308263" y="305435"/>
                </a:lnTo>
                <a:lnTo>
                  <a:pt x="2309304" y="305435"/>
                </a:lnTo>
                <a:lnTo>
                  <a:pt x="2310955" y="306705"/>
                </a:lnTo>
                <a:lnTo>
                  <a:pt x="2343874" y="306705"/>
                </a:lnTo>
                <a:lnTo>
                  <a:pt x="2345537" y="305435"/>
                </a:lnTo>
                <a:lnTo>
                  <a:pt x="2346020" y="305435"/>
                </a:lnTo>
                <a:lnTo>
                  <a:pt x="2347099" y="306705"/>
                </a:lnTo>
                <a:lnTo>
                  <a:pt x="2356789" y="306705"/>
                </a:lnTo>
                <a:lnTo>
                  <a:pt x="2358440" y="305435"/>
                </a:lnTo>
                <a:lnTo>
                  <a:pt x="2359990" y="305435"/>
                </a:lnTo>
                <a:lnTo>
                  <a:pt x="2361895" y="304165"/>
                </a:lnTo>
                <a:lnTo>
                  <a:pt x="2362365" y="304165"/>
                </a:lnTo>
                <a:lnTo>
                  <a:pt x="2364282" y="305435"/>
                </a:lnTo>
                <a:lnTo>
                  <a:pt x="2365870" y="305435"/>
                </a:lnTo>
                <a:lnTo>
                  <a:pt x="2367927" y="306705"/>
                </a:lnTo>
                <a:lnTo>
                  <a:pt x="2370544" y="306705"/>
                </a:lnTo>
                <a:lnTo>
                  <a:pt x="2371356" y="305435"/>
                </a:lnTo>
                <a:lnTo>
                  <a:pt x="2381935" y="305435"/>
                </a:lnTo>
                <a:lnTo>
                  <a:pt x="2383752" y="306705"/>
                </a:lnTo>
                <a:lnTo>
                  <a:pt x="2433409" y="306705"/>
                </a:lnTo>
                <a:lnTo>
                  <a:pt x="2435479" y="305435"/>
                </a:lnTo>
                <a:lnTo>
                  <a:pt x="2442197" y="305435"/>
                </a:lnTo>
                <a:lnTo>
                  <a:pt x="2444153" y="306705"/>
                </a:lnTo>
                <a:lnTo>
                  <a:pt x="2444648" y="306705"/>
                </a:lnTo>
                <a:lnTo>
                  <a:pt x="2446312" y="305435"/>
                </a:lnTo>
                <a:lnTo>
                  <a:pt x="2459037" y="305435"/>
                </a:lnTo>
                <a:lnTo>
                  <a:pt x="2460942" y="306705"/>
                </a:lnTo>
                <a:lnTo>
                  <a:pt x="2461552" y="306705"/>
                </a:lnTo>
                <a:lnTo>
                  <a:pt x="2463304" y="305435"/>
                </a:lnTo>
                <a:lnTo>
                  <a:pt x="2464409" y="305435"/>
                </a:lnTo>
                <a:lnTo>
                  <a:pt x="2466962" y="306705"/>
                </a:lnTo>
                <a:lnTo>
                  <a:pt x="2468372" y="306705"/>
                </a:lnTo>
                <a:lnTo>
                  <a:pt x="2470251" y="305435"/>
                </a:lnTo>
                <a:lnTo>
                  <a:pt x="2475966" y="305435"/>
                </a:lnTo>
                <a:lnTo>
                  <a:pt x="2479510" y="306705"/>
                </a:lnTo>
                <a:lnTo>
                  <a:pt x="2479916" y="306705"/>
                </a:lnTo>
                <a:lnTo>
                  <a:pt x="2480360" y="304165"/>
                </a:lnTo>
                <a:lnTo>
                  <a:pt x="2480614" y="302895"/>
                </a:lnTo>
                <a:lnTo>
                  <a:pt x="2481694" y="301625"/>
                </a:lnTo>
                <a:lnTo>
                  <a:pt x="2488984" y="301625"/>
                </a:lnTo>
                <a:lnTo>
                  <a:pt x="2488349" y="300355"/>
                </a:lnTo>
                <a:lnTo>
                  <a:pt x="2483116" y="300355"/>
                </a:lnTo>
                <a:lnTo>
                  <a:pt x="2480830" y="299085"/>
                </a:lnTo>
                <a:lnTo>
                  <a:pt x="2480233" y="297815"/>
                </a:lnTo>
                <a:lnTo>
                  <a:pt x="2472575" y="297815"/>
                </a:lnTo>
                <a:lnTo>
                  <a:pt x="2472017" y="299085"/>
                </a:lnTo>
                <a:lnTo>
                  <a:pt x="2470150" y="299085"/>
                </a:lnTo>
                <a:lnTo>
                  <a:pt x="2468740" y="300355"/>
                </a:lnTo>
                <a:lnTo>
                  <a:pt x="2452967" y="300355"/>
                </a:lnTo>
                <a:lnTo>
                  <a:pt x="2452395" y="301625"/>
                </a:lnTo>
                <a:lnTo>
                  <a:pt x="2451265" y="301625"/>
                </a:lnTo>
                <a:lnTo>
                  <a:pt x="2450706" y="300355"/>
                </a:lnTo>
                <a:lnTo>
                  <a:pt x="2444750" y="300355"/>
                </a:lnTo>
                <a:lnTo>
                  <a:pt x="2442921" y="299085"/>
                </a:lnTo>
                <a:lnTo>
                  <a:pt x="2439974" y="299085"/>
                </a:lnTo>
                <a:lnTo>
                  <a:pt x="2437676" y="297815"/>
                </a:lnTo>
                <a:lnTo>
                  <a:pt x="2436406" y="297815"/>
                </a:lnTo>
                <a:lnTo>
                  <a:pt x="2433637" y="300355"/>
                </a:lnTo>
                <a:lnTo>
                  <a:pt x="2390114" y="300355"/>
                </a:lnTo>
                <a:lnTo>
                  <a:pt x="2389505" y="299085"/>
                </a:lnTo>
                <a:lnTo>
                  <a:pt x="2387752" y="299085"/>
                </a:lnTo>
                <a:lnTo>
                  <a:pt x="2384717" y="300355"/>
                </a:lnTo>
                <a:lnTo>
                  <a:pt x="2381770" y="300355"/>
                </a:lnTo>
                <a:lnTo>
                  <a:pt x="2378697" y="301625"/>
                </a:lnTo>
                <a:lnTo>
                  <a:pt x="2378125" y="301625"/>
                </a:lnTo>
                <a:lnTo>
                  <a:pt x="2376436" y="300355"/>
                </a:lnTo>
                <a:lnTo>
                  <a:pt x="2371560" y="300355"/>
                </a:lnTo>
                <a:lnTo>
                  <a:pt x="2369845" y="299085"/>
                </a:lnTo>
                <a:lnTo>
                  <a:pt x="2367648" y="299085"/>
                </a:lnTo>
                <a:lnTo>
                  <a:pt x="2366505" y="300355"/>
                </a:lnTo>
                <a:lnTo>
                  <a:pt x="2333853" y="300355"/>
                </a:lnTo>
                <a:lnTo>
                  <a:pt x="2332672" y="299085"/>
                </a:lnTo>
                <a:lnTo>
                  <a:pt x="2330437" y="299085"/>
                </a:lnTo>
                <a:lnTo>
                  <a:pt x="2328659" y="300355"/>
                </a:lnTo>
                <a:lnTo>
                  <a:pt x="2327478" y="300355"/>
                </a:lnTo>
                <a:lnTo>
                  <a:pt x="2325509" y="299085"/>
                </a:lnTo>
                <a:lnTo>
                  <a:pt x="2322068" y="299085"/>
                </a:lnTo>
                <a:lnTo>
                  <a:pt x="2320366" y="300355"/>
                </a:lnTo>
                <a:lnTo>
                  <a:pt x="2312441" y="300355"/>
                </a:lnTo>
                <a:lnTo>
                  <a:pt x="2310841" y="301625"/>
                </a:lnTo>
                <a:lnTo>
                  <a:pt x="2310295" y="301625"/>
                </a:lnTo>
                <a:lnTo>
                  <a:pt x="2308872" y="300355"/>
                </a:lnTo>
                <a:lnTo>
                  <a:pt x="2295461" y="300355"/>
                </a:lnTo>
                <a:lnTo>
                  <a:pt x="2294039" y="299085"/>
                </a:lnTo>
                <a:lnTo>
                  <a:pt x="2291194" y="297815"/>
                </a:lnTo>
                <a:lnTo>
                  <a:pt x="2289708" y="297815"/>
                </a:lnTo>
                <a:lnTo>
                  <a:pt x="2287740" y="299085"/>
                </a:lnTo>
                <a:lnTo>
                  <a:pt x="2287155" y="299085"/>
                </a:lnTo>
                <a:lnTo>
                  <a:pt x="2283866" y="300355"/>
                </a:lnTo>
                <a:lnTo>
                  <a:pt x="2281110" y="300355"/>
                </a:lnTo>
                <a:lnTo>
                  <a:pt x="2277922" y="299085"/>
                </a:lnTo>
                <a:lnTo>
                  <a:pt x="2277389" y="299085"/>
                </a:lnTo>
                <a:lnTo>
                  <a:pt x="2275357" y="300355"/>
                </a:lnTo>
                <a:lnTo>
                  <a:pt x="2273808" y="300355"/>
                </a:lnTo>
                <a:lnTo>
                  <a:pt x="2270645" y="299085"/>
                </a:lnTo>
                <a:lnTo>
                  <a:pt x="2268944" y="299085"/>
                </a:lnTo>
                <a:lnTo>
                  <a:pt x="2262505" y="297815"/>
                </a:lnTo>
                <a:lnTo>
                  <a:pt x="2257933" y="297815"/>
                </a:lnTo>
                <a:lnTo>
                  <a:pt x="2250922" y="299085"/>
                </a:lnTo>
                <a:lnTo>
                  <a:pt x="2248484" y="297815"/>
                </a:lnTo>
                <a:lnTo>
                  <a:pt x="2233955" y="297815"/>
                </a:lnTo>
                <a:lnTo>
                  <a:pt x="2232075" y="296545"/>
                </a:lnTo>
                <a:lnTo>
                  <a:pt x="2226653" y="296545"/>
                </a:lnTo>
                <a:lnTo>
                  <a:pt x="2224265" y="297815"/>
                </a:lnTo>
                <a:lnTo>
                  <a:pt x="2221890" y="297815"/>
                </a:lnTo>
                <a:lnTo>
                  <a:pt x="2220823" y="296545"/>
                </a:lnTo>
                <a:lnTo>
                  <a:pt x="2219858" y="296545"/>
                </a:lnTo>
                <a:lnTo>
                  <a:pt x="2217102" y="297815"/>
                </a:lnTo>
                <a:lnTo>
                  <a:pt x="2215108" y="299085"/>
                </a:lnTo>
                <a:lnTo>
                  <a:pt x="2212403" y="297815"/>
                </a:lnTo>
                <a:lnTo>
                  <a:pt x="2208428" y="297815"/>
                </a:lnTo>
                <a:lnTo>
                  <a:pt x="2206472" y="296545"/>
                </a:lnTo>
                <a:lnTo>
                  <a:pt x="2194776" y="296545"/>
                </a:lnTo>
                <a:lnTo>
                  <a:pt x="2194204" y="295275"/>
                </a:lnTo>
                <a:lnTo>
                  <a:pt x="2193086" y="295275"/>
                </a:lnTo>
                <a:lnTo>
                  <a:pt x="2192528" y="296545"/>
                </a:lnTo>
                <a:lnTo>
                  <a:pt x="2188387" y="296545"/>
                </a:lnTo>
                <a:lnTo>
                  <a:pt x="2186470" y="297815"/>
                </a:lnTo>
                <a:lnTo>
                  <a:pt x="2186089" y="297815"/>
                </a:lnTo>
                <a:lnTo>
                  <a:pt x="2183879" y="296545"/>
                </a:lnTo>
                <a:lnTo>
                  <a:pt x="2175065" y="296545"/>
                </a:lnTo>
                <a:lnTo>
                  <a:pt x="2173440" y="295275"/>
                </a:lnTo>
                <a:lnTo>
                  <a:pt x="2172500" y="295275"/>
                </a:lnTo>
                <a:lnTo>
                  <a:pt x="2170315" y="296545"/>
                </a:lnTo>
                <a:lnTo>
                  <a:pt x="2140267" y="296545"/>
                </a:lnTo>
                <a:lnTo>
                  <a:pt x="2138616" y="295275"/>
                </a:lnTo>
                <a:lnTo>
                  <a:pt x="2124633" y="295275"/>
                </a:lnTo>
                <a:lnTo>
                  <a:pt x="2123783" y="294005"/>
                </a:lnTo>
                <a:lnTo>
                  <a:pt x="2121852" y="294005"/>
                </a:lnTo>
                <a:lnTo>
                  <a:pt x="2120468" y="295275"/>
                </a:lnTo>
                <a:lnTo>
                  <a:pt x="2092401" y="295275"/>
                </a:lnTo>
                <a:lnTo>
                  <a:pt x="2090978" y="294005"/>
                </a:lnTo>
                <a:lnTo>
                  <a:pt x="2087854" y="294005"/>
                </a:lnTo>
                <a:lnTo>
                  <a:pt x="2084717" y="295275"/>
                </a:lnTo>
                <a:lnTo>
                  <a:pt x="2082317" y="295275"/>
                </a:lnTo>
                <a:lnTo>
                  <a:pt x="2078532" y="294005"/>
                </a:lnTo>
                <a:lnTo>
                  <a:pt x="2077148" y="292735"/>
                </a:lnTo>
                <a:lnTo>
                  <a:pt x="2051786" y="292735"/>
                </a:lnTo>
                <a:lnTo>
                  <a:pt x="2050961" y="294005"/>
                </a:lnTo>
                <a:lnTo>
                  <a:pt x="2048687" y="295275"/>
                </a:lnTo>
                <a:lnTo>
                  <a:pt x="2047290" y="295275"/>
                </a:lnTo>
                <a:lnTo>
                  <a:pt x="2045131" y="292735"/>
                </a:lnTo>
                <a:lnTo>
                  <a:pt x="2034222" y="292735"/>
                </a:lnTo>
                <a:lnTo>
                  <a:pt x="2032165" y="291465"/>
                </a:lnTo>
                <a:lnTo>
                  <a:pt x="2031352" y="291465"/>
                </a:lnTo>
                <a:lnTo>
                  <a:pt x="2029701" y="292735"/>
                </a:lnTo>
                <a:lnTo>
                  <a:pt x="2028621" y="292735"/>
                </a:lnTo>
                <a:lnTo>
                  <a:pt x="2026627" y="291465"/>
                </a:lnTo>
                <a:lnTo>
                  <a:pt x="2021763" y="291465"/>
                </a:lnTo>
                <a:lnTo>
                  <a:pt x="2019808" y="292735"/>
                </a:lnTo>
                <a:lnTo>
                  <a:pt x="2019223" y="292735"/>
                </a:lnTo>
                <a:lnTo>
                  <a:pt x="2017496" y="291465"/>
                </a:lnTo>
                <a:lnTo>
                  <a:pt x="2016379" y="291465"/>
                </a:lnTo>
                <a:lnTo>
                  <a:pt x="2012911" y="292735"/>
                </a:lnTo>
                <a:lnTo>
                  <a:pt x="2007298" y="292735"/>
                </a:lnTo>
                <a:lnTo>
                  <a:pt x="2006523" y="291465"/>
                </a:lnTo>
                <a:lnTo>
                  <a:pt x="1983346" y="291465"/>
                </a:lnTo>
                <a:lnTo>
                  <a:pt x="1981390" y="290195"/>
                </a:lnTo>
                <a:lnTo>
                  <a:pt x="1980869" y="290195"/>
                </a:lnTo>
                <a:lnTo>
                  <a:pt x="1979142" y="291465"/>
                </a:lnTo>
                <a:lnTo>
                  <a:pt x="1970316" y="291465"/>
                </a:lnTo>
                <a:lnTo>
                  <a:pt x="1968906" y="292735"/>
                </a:lnTo>
                <a:lnTo>
                  <a:pt x="1968385" y="292735"/>
                </a:lnTo>
                <a:lnTo>
                  <a:pt x="1966683" y="291465"/>
                </a:lnTo>
                <a:lnTo>
                  <a:pt x="1955761" y="291465"/>
                </a:lnTo>
                <a:lnTo>
                  <a:pt x="1953552" y="290195"/>
                </a:lnTo>
                <a:lnTo>
                  <a:pt x="1950948" y="290195"/>
                </a:lnTo>
                <a:lnTo>
                  <a:pt x="1950135" y="291465"/>
                </a:lnTo>
                <a:lnTo>
                  <a:pt x="1943849" y="291465"/>
                </a:lnTo>
                <a:lnTo>
                  <a:pt x="1939226" y="290195"/>
                </a:lnTo>
                <a:lnTo>
                  <a:pt x="1934476" y="290195"/>
                </a:lnTo>
                <a:lnTo>
                  <a:pt x="1933930" y="291465"/>
                </a:lnTo>
                <a:lnTo>
                  <a:pt x="1929739" y="291465"/>
                </a:lnTo>
                <a:lnTo>
                  <a:pt x="1926082" y="292735"/>
                </a:lnTo>
                <a:lnTo>
                  <a:pt x="1922132" y="290195"/>
                </a:lnTo>
                <a:lnTo>
                  <a:pt x="1907743" y="290195"/>
                </a:lnTo>
                <a:lnTo>
                  <a:pt x="1905876" y="292735"/>
                </a:lnTo>
                <a:lnTo>
                  <a:pt x="1904720" y="292735"/>
                </a:lnTo>
                <a:lnTo>
                  <a:pt x="1902701" y="291465"/>
                </a:lnTo>
                <a:lnTo>
                  <a:pt x="1902307" y="291465"/>
                </a:lnTo>
                <a:lnTo>
                  <a:pt x="1900567" y="290195"/>
                </a:lnTo>
                <a:lnTo>
                  <a:pt x="1896491" y="290195"/>
                </a:lnTo>
                <a:lnTo>
                  <a:pt x="1894789" y="291465"/>
                </a:lnTo>
                <a:lnTo>
                  <a:pt x="1891093" y="291465"/>
                </a:lnTo>
                <a:lnTo>
                  <a:pt x="1887931" y="290195"/>
                </a:lnTo>
                <a:lnTo>
                  <a:pt x="1886331" y="290195"/>
                </a:lnTo>
                <a:lnTo>
                  <a:pt x="1883778" y="291465"/>
                </a:lnTo>
                <a:lnTo>
                  <a:pt x="1882800" y="291465"/>
                </a:lnTo>
                <a:lnTo>
                  <a:pt x="1880552" y="290195"/>
                </a:lnTo>
                <a:lnTo>
                  <a:pt x="1870862" y="290195"/>
                </a:lnTo>
                <a:lnTo>
                  <a:pt x="1864779" y="288925"/>
                </a:lnTo>
                <a:lnTo>
                  <a:pt x="1858429" y="290195"/>
                </a:lnTo>
                <a:lnTo>
                  <a:pt x="1792236" y="290195"/>
                </a:lnTo>
                <a:lnTo>
                  <a:pt x="1790865" y="288925"/>
                </a:lnTo>
                <a:lnTo>
                  <a:pt x="1788693" y="287655"/>
                </a:lnTo>
                <a:lnTo>
                  <a:pt x="1787817" y="288925"/>
                </a:lnTo>
                <a:lnTo>
                  <a:pt x="1785289" y="288925"/>
                </a:lnTo>
                <a:lnTo>
                  <a:pt x="1780781" y="290195"/>
                </a:lnTo>
                <a:lnTo>
                  <a:pt x="1771904" y="290195"/>
                </a:lnTo>
                <a:lnTo>
                  <a:pt x="1770507" y="288925"/>
                </a:lnTo>
                <a:lnTo>
                  <a:pt x="1768322" y="287655"/>
                </a:lnTo>
                <a:lnTo>
                  <a:pt x="1767420" y="287655"/>
                </a:lnTo>
                <a:lnTo>
                  <a:pt x="1764601" y="290195"/>
                </a:lnTo>
                <a:lnTo>
                  <a:pt x="1762467" y="290195"/>
                </a:lnTo>
                <a:lnTo>
                  <a:pt x="1760042" y="288925"/>
                </a:lnTo>
                <a:lnTo>
                  <a:pt x="1758124" y="288925"/>
                </a:lnTo>
                <a:lnTo>
                  <a:pt x="1756778" y="287655"/>
                </a:lnTo>
                <a:lnTo>
                  <a:pt x="1753920" y="290195"/>
                </a:lnTo>
                <a:lnTo>
                  <a:pt x="1752371" y="290195"/>
                </a:lnTo>
                <a:lnTo>
                  <a:pt x="1749729" y="288925"/>
                </a:lnTo>
                <a:lnTo>
                  <a:pt x="1746783" y="288925"/>
                </a:lnTo>
                <a:lnTo>
                  <a:pt x="1744357" y="287655"/>
                </a:lnTo>
                <a:lnTo>
                  <a:pt x="1736458" y="287655"/>
                </a:lnTo>
                <a:lnTo>
                  <a:pt x="1734312" y="288925"/>
                </a:lnTo>
                <a:lnTo>
                  <a:pt x="1733423" y="290195"/>
                </a:lnTo>
                <a:lnTo>
                  <a:pt x="1727276" y="290195"/>
                </a:lnTo>
                <a:lnTo>
                  <a:pt x="1725168" y="288925"/>
                </a:lnTo>
                <a:lnTo>
                  <a:pt x="1722793" y="288925"/>
                </a:lnTo>
                <a:lnTo>
                  <a:pt x="1721154" y="287655"/>
                </a:lnTo>
                <a:lnTo>
                  <a:pt x="1653781" y="287655"/>
                </a:lnTo>
                <a:lnTo>
                  <a:pt x="1652054" y="286385"/>
                </a:lnTo>
                <a:lnTo>
                  <a:pt x="1651584" y="286385"/>
                </a:lnTo>
                <a:lnTo>
                  <a:pt x="1650174" y="287655"/>
                </a:lnTo>
                <a:lnTo>
                  <a:pt x="1614881" y="287655"/>
                </a:lnTo>
                <a:lnTo>
                  <a:pt x="1612607" y="286385"/>
                </a:lnTo>
                <a:lnTo>
                  <a:pt x="1611477" y="286385"/>
                </a:lnTo>
                <a:lnTo>
                  <a:pt x="1609775" y="287655"/>
                </a:lnTo>
                <a:lnTo>
                  <a:pt x="1609229" y="287655"/>
                </a:lnTo>
                <a:lnTo>
                  <a:pt x="1607477" y="286385"/>
                </a:lnTo>
                <a:lnTo>
                  <a:pt x="1606359" y="286385"/>
                </a:lnTo>
                <a:lnTo>
                  <a:pt x="1604454" y="287655"/>
                </a:lnTo>
                <a:lnTo>
                  <a:pt x="1594802" y="287655"/>
                </a:lnTo>
                <a:lnTo>
                  <a:pt x="1592580" y="286385"/>
                </a:lnTo>
                <a:lnTo>
                  <a:pt x="1585315" y="286385"/>
                </a:lnTo>
                <a:lnTo>
                  <a:pt x="1581696" y="287655"/>
                </a:lnTo>
                <a:lnTo>
                  <a:pt x="1579803" y="287655"/>
                </a:lnTo>
                <a:lnTo>
                  <a:pt x="1579270" y="286385"/>
                </a:lnTo>
                <a:lnTo>
                  <a:pt x="1578127" y="286385"/>
                </a:lnTo>
                <a:lnTo>
                  <a:pt x="1577530" y="287655"/>
                </a:lnTo>
                <a:lnTo>
                  <a:pt x="1575803" y="287655"/>
                </a:lnTo>
                <a:lnTo>
                  <a:pt x="1573784" y="286385"/>
                </a:lnTo>
                <a:lnTo>
                  <a:pt x="1570875" y="286385"/>
                </a:lnTo>
                <a:lnTo>
                  <a:pt x="1569758" y="287655"/>
                </a:lnTo>
                <a:lnTo>
                  <a:pt x="1568335" y="287655"/>
                </a:lnTo>
                <a:lnTo>
                  <a:pt x="1567548" y="286385"/>
                </a:lnTo>
                <a:lnTo>
                  <a:pt x="1566062" y="287655"/>
                </a:lnTo>
                <a:lnTo>
                  <a:pt x="1565452" y="287655"/>
                </a:lnTo>
                <a:lnTo>
                  <a:pt x="1564347" y="286385"/>
                </a:lnTo>
                <a:lnTo>
                  <a:pt x="1557782" y="286385"/>
                </a:lnTo>
                <a:lnTo>
                  <a:pt x="1554391" y="287655"/>
                </a:lnTo>
                <a:lnTo>
                  <a:pt x="1552003" y="287655"/>
                </a:lnTo>
                <a:lnTo>
                  <a:pt x="1549971" y="286385"/>
                </a:lnTo>
                <a:lnTo>
                  <a:pt x="1548244" y="286385"/>
                </a:lnTo>
                <a:lnTo>
                  <a:pt x="1544789" y="287655"/>
                </a:lnTo>
                <a:lnTo>
                  <a:pt x="1542999" y="287655"/>
                </a:lnTo>
                <a:lnTo>
                  <a:pt x="1539036" y="286385"/>
                </a:lnTo>
                <a:lnTo>
                  <a:pt x="1529003" y="286385"/>
                </a:lnTo>
                <a:lnTo>
                  <a:pt x="1527302" y="287655"/>
                </a:lnTo>
                <a:lnTo>
                  <a:pt x="1526755" y="287655"/>
                </a:lnTo>
                <a:lnTo>
                  <a:pt x="1525079" y="286385"/>
                </a:lnTo>
                <a:lnTo>
                  <a:pt x="1518424" y="286385"/>
                </a:lnTo>
                <a:lnTo>
                  <a:pt x="1516227" y="287655"/>
                </a:lnTo>
                <a:lnTo>
                  <a:pt x="1515833" y="287655"/>
                </a:lnTo>
                <a:lnTo>
                  <a:pt x="1514970" y="286385"/>
                </a:lnTo>
                <a:lnTo>
                  <a:pt x="1514424" y="286385"/>
                </a:lnTo>
                <a:lnTo>
                  <a:pt x="1512989" y="287655"/>
                </a:lnTo>
                <a:lnTo>
                  <a:pt x="1512150" y="287655"/>
                </a:lnTo>
                <a:lnTo>
                  <a:pt x="1509229" y="286385"/>
                </a:lnTo>
                <a:lnTo>
                  <a:pt x="1507134" y="286385"/>
                </a:lnTo>
                <a:lnTo>
                  <a:pt x="1503845" y="287655"/>
                </a:lnTo>
                <a:lnTo>
                  <a:pt x="1500454" y="286385"/>
                </a:lnTo>
                <a:lnTo>
                  <a:pt x="1490776" y="286385"/>
                </a:lnTo>
                <a:lnTo>
                  <a:pt x="1488605" y="287655"/>
                </a:lnTo>
                <a:lnTo>
                  <a:pt x="1483156" y="287655"/>
                </a:lnTo>
                <a:lnTo>
                  <a:pt x="1481188" y="286385"/>
                </a:lnTo>
                <a:lnTo>
                  <a:pt x="1480337" y="286385"/>
                </a:lnTo>
                <a:lnTo>
                  <a:pt x="1478216" y="287655"/>
                </a:lnTo>
                <a:lnTo>
                  <a:pt x="1474978" y="286385"/>
                </a:lnTo>
                <a:lnTo>
                  <a:pt x="1467027" y="286385"/>
                </a:lnTo>
                <a:lnTo>
                  <a:pt x="1466519" y="287655"/>
                </a:lnTo>
                <a:lnTo>
                  <a:pt x="1467142" y="288925"/>
                </a:lnTo>
                <a:lnTo>
                  <a:pt x="1463852" y="288925"/>
                </a:lnTo>
                <a:lnTo>
                  <a:pt x="1462862" y="287655"/>
                </a:lnTo>
                <a:lnTo>
                  <a:pt x="1460461" y="286385"/>
                </a:lnTo>
                <a:lnTo>
                  <a:pt x="1457502" y="286385"/>
                </a:lnTo>
                <a:lnTo>
                  <a:pt x="1456969" y="287655"/>
                </a:lnTo>
                <a:lnTo>
                  <a:pt x="1454696" y="287655"/>
                </a:lnTo>
                <a:lnTo>
                  <a:pt x="1453921" y="286385"/>
                </a:lnTo>
                <a:lnTo>
                  <a:pt x="1452105" y="286385"/>
                </a:lnTo>
                <a:lnTo>
                  <a:pt x="1451292" y="287655"/>
                </a:lnTo>
                <a:lnTo>
                  <a:pt x="1448650" y="287655"/>
                </a:lnTo>
                <a:lnTo>
                  <a:pt x="1446212" y="286385"/>
                </a:lnTo>
                <a:lnTo>
                  <a:pt x="1421231" y="286385"/>
                </a:lnTo>
                <a:lnTo>
                  <a:pt x="1419644" y="287655"/>
                </a:lnTo>
                <a:lnTo>
                  <a:pt x="1414221" y="287655"/>
                </a:lnTo>
                <a:lnTo>
                  <a:pt x="1412278" y="288925"/>
                </a:lnTo>
                <a:lnTo>
                  <a:pt x="1408760" y="288925"/>
                </a:lnTo>
                <a:lnTo>
                  <a:pt x="1406804" y="286385"/>
                </a:lnTo>
                <a:lnTo>
                  <a:pt x="1403438" y="285115"/>
                </a:lnTo>
                <a:lnTo>
                  <a:pt x="1402448" y="285115"/>
                </a:lnTo>
                <a:lnTo>
                  <a:pt x="1398816" y="286385"/>
                </a:lnTo>
                <a:lnTo>
                  <a:pt x="1396390" y="286385"/>
                </a:lnTo>
                <a:lnTo>
                  <a:pt x="1393253" y="285115"/>
                </a:lnTo>
                <a:lnTo>
                  <a:pt x="1390408" y="285115"/>
                </a:lnTo>
                <a:lnTo>
                  <a:pt x="1389329" y="286385"/>
                </a:lnTo>
                <a:lnTo>
                  <a:pt x="1386509" y="286385"/>
                </a:lnTo>
                <a:lnTo>
                  <a:pt x="1385316" y="287655"/>
                </a:lnTo>
                <a:lnTo>
                  <a:pt x="1383169" y="287655"/>
                </a:lnTo>
                <a:lnTo>
                  <a:pt x="1380959" y="286385"/>
                </a:lnTo>
                <a:lnTo>
                  <a:pt x="1378978" y="286385"/>
                </a:lnTo>
                <a:lnTo>
                  <a:pt x="1376337" y="285115"/>
                </a:lnTo>
                <a:lnTo>
                  <a:pt x="1373987" y="285115"/>
                </a:lnTo>
                <a:lnTo>
                  <a:pt x="1373416" y="286385"/>
                </a:lnTo>
                <a:lnTo>
                  <a:pt x="1371244" y="285115"/>
                </a:lnTo>
                <a:lnTo>
                  <a:pt x="1363256" y="285115"/>
                </a:lnTo>
                <a:lnTo>
                  <a:pt x="1362710" y="286385"/>
                </a:lnTo>
                <a:lnTo>
                  <a:pt x="1360043" y="286385"/>
                </a:lnTo>
                <a:lnTo>
                  <a:pt x="1355610" y="285115"/>
                </a:lnTo>
                <a:lnTo>
                  <a:pt x="1340980" y="285115"/>
                </a:lnTo>
                <a:lnTo>
                  <a:pt x="1336903" y="286385"/>
                </a:lnTo>
                <a:lnTo>
                  <a:pt x="1334452" y="286385"/>
                </a:lnTo>
                <a:lnTo>
                  <a:pt x="1331264" y="285115"/>
                </a:lnTo>
                <a:lnTo>
                  <a:pt x="1322971" y="285115"/>
                </a:lnTo>
                <a:lnTo>
                  <a:pt x="1322285" y="286385"/>
                </a:lnTo>
                <a:lnTo>
                  <a:pt x="1320215" y="285115"/>
                </a:lnTo>
                <a:lnTo>
                  <a:pt x="1318437" y="283845"/>
                </a:lnTo>
                <a:lnTo>
                  <a:pt x="1309878" y="285115"/>
                </a:lnTo>
                <a:lnTo>
                  <a:pt x="1303172" y="283845"/>
                </a:lnTo>
                <a:lnTo>
                  <a:pt x="1294612" y="285115"/>
                </a:lnTo>
                <a:lnTo>
                  <a:pt x="1292898" y="283845"/>
                </a:lnTo>
                <a:lnTo>
                  <a:pt x="1289215" y="282575"/>
                </a:lnTo>
                <a:lnTo>
                  <a:pt x="1287094" y="282575"/>
                </a:lnTo>
                <a:lnTo>
                  <a:pt x="1284782" y="283845"/>
                </a:lnTo>
                <a:lnTo>
                  <a:pt x="1282420" y="283845"/>
                </a:lnTo>
                <a:lnTo>
                  <a:pt x="1279664" y="282575"/>
                </a:lnTo>
                <a:lnTo>
                  <a:pt x="1272946" y="282575"/>
                </a:lnTo>
                <a:lnTo>
                  <a:pt x="1271257" y="281305"/>
                </a:lnTo>
                <a:lnTo>
                  <a:pt x="1270787" y="281305"/>
                </a:lnTo>
                <a:lnTo>
                  <a:pt x="1269784" y="282575"/>
                </a:lnTo>
                <a:lnTo>
                  <a:pt x="1269288" y="282575"/>
                </a:lnTo>
                <a:lnTo>
                  <a:pt x="1267917" y="283845"/>
                </a:lnTo>
                <a:lnTo>
                  <a:pt x="1266837" y="285115"/>
                </a:lnTo>
                <a:lnTo>
                  <a:pt x="1265555" y="285115"/>
                </a:lnTo>
                <a:lnTo>
                  <a:pt x="1259446" y="283845"/>
                </a:lnTo>
                <a:lnTo>
                  <a:pt x="1257960" y="283845"/>
                </a:lnTo>
                <a:lnTo>
                  <a:pt x="1256030" y="282575"/>
                </a:lnTo>
                <a:lnTo>
                  <a:pt x="1245146" y="282575"/>
                </a:lnTo>
                <a:lnTo>
                  <a:pt x="1242275" y="281305"/>
                </a:lnTo>
                <a:lnTo>
                  <a:pt x="1239354" y="281305"/>
                </a:lnTo>
                <a:lnTo>
                  <a:pt x="1239088" y="282575"/>
                </a:lnTo>
                <a:lnTo>
                  <a:pt x="1234668" y="282575"/>
                </a:lnTo>
                <a:lnTo>
                  <a:pt x="1232496" y="281305"/>
                </a:lnTo>
                <a:lnTo>
                  <a:pt x="1231353" y="281305"/>
                </a:lnTo>
                <a:lnTo>
                  <a:pt x="1230909" y="280035"/>
                </a:lnTo>
                <a:lnTo>
                  <a:pt x="1283271" y="280035"/>
                </a:lnTo>
                <a:lnTo>
                  <a:pt x="1285557" y="281305"/>
                </a:lnTo>
                <a:lnTo>
                  <a:pt x="1314450" y="281305"/>
                </a:lnTo>
                <a:lnTo>
                  <a:pt x="1316151" y="280035"/>
                </a:lnTo>
                <a:lnTo>
                  <a:pt x="1317256" y="280035"/>
                </a:lnTo>
                <a:lnTo>
                  <a:pt x="1319250" y="281305"/>
                </a:lnTo>
                <a:lnTo>
                  <a:pt x="1322260" y="281305"/>
                </a:lnTo>
                <a:lnTo>
                  <a:pt x="1323695" y="280035"/>
                </a:lnTo>
                <a:lnTo>
                  <a:pt x="1324546" y="280035"/>
                </a:lnTo>
                <a:lnTo>
                  <a:pt x="1327810" y="281305"/>
                </a:lnTo>
                <a:lnTo>
                  <a:pt x="1330172" y="281305"/>
                </a:lnTo>
                <a:lnTo>
                  <a:pt x="1333106" y="280035"/>
                </a:lnTo>
                <a:lnTo>
                  <a:pt x="1334516" y="280035"/>
                </a:lnTo>
                <a:lnTo>
                  <a:pt x="1334808" y="281305"/>
                </a:lnTo>
                <a:lnTo>
                  <a:pt x="1339316" y="281305"/>
                </a:lnTo>
                <a:lnTo>
                  <a:pt x="1342783" y="280035"/>
                </a:lnTo>
                <a:lnTo>
                  <a:pt x="1344180" y="280035"/>
                </a:lnTo>
                <a:lnTo>
                  <a:pt x="1346403" y="281305"/>
                </a:lnTo>
                <a:lnTo>
                  <a:pt x="1424990" y="281305"/>
                </a:lnTo>
                <a:lnTo>
                  <a:pt x="1427670" y="278765"/>
                </a:lnTo>
                <a:lnTo>
                  <a:pt x="1428927" y="280035"/>
                </a:lnTo>
                <a:lnTo>
                  <a:pt x="1430680" y="280035"/>
                </a:lnTo>
                <a:lnTo>
                  <a:pt x="1432255" y="281305"/>
                </a:lnTo>
                <a:lnTo>
                  <a:pt x="1446504" y="281305"/>
                </a:lnTo>
                <a:lnTo>
                  <a:pt x="1447584" y="280035"/>
                </a:lnTo>
                <a:lnTo>
                  <a:pt x="1449793" y="280035"/>
                </a:lnTo>
                <a:lnTo>
                  <a:pt x="1450873" y="281305"/>
                </a:lnTo>
                <a:lnTo>
                  <a:pt x="1483398" y="281305"/>
                </a:lnTo>
                <a:lnTo>
                  <a:pt x="1486217" y="280035"/>
                </a:lnTo>
                <a:lnTo>
                  <a:pt x="1487716" y="280035"/>
                </a:lnTo>
                <a:lnTo>
                  <a:pt x="1490497" y="281305"/>
                </a:lnTo>
                <a:lnTo>
                  <a:pt x="1512671" y="281305"/>
                </a:lnTo>
                <a:lnTo>
                  <a:pt x="1514119" y="282575"/>
                </a:lnTo>
                <a:lnTo>
                  <a:pt x="1514627" y="282575"/>
                </a:lnTo>
                <a:lnTo>
                  <a:pt x="1516621" y="281305"/>
                </a:lnTo>
                <a:lnTo>
                  <a:pt x="1544002" y="281305"/>
                </a:lnTo>
                <a:lnTo>
                  <a:pt x="1545640" y="282575"/>
                </a:lnTo>
                <a:lnTo>
                  <a:pt x="1546250" y="282575"/>
                </a:lnTo>
                <a:lnTo>
                  <a:pt x="1547698" y="281305"/>
                </a:lnTo>
                <a:lnTo>
                  <a:pt x="1548599" y="281305"/>
                </a:lnTo>
                <a:lnTo>
                  <a:pt x="1550352" y="282575"/>
                </a:lnTo>
                <a:lnTo>
                  <a:pt x="1558671" y="282575"/>
                </a:lnTo>
                <a:lnTo>
                  <a:pt x="1559636" y="281305"/>
                </a:lnTo>
                <a:lnTo>
                  <a:pt x="1560296" y="280035"/>
                </a:lnTo>
                <a:lnTo>
                  <a:pt x="1562823" y="281305"/>
                </a:lnTo>
                <a:lnTo>
                  <a:pt x="1564157" y="281305"/>
                </a:lnTo>
                <a:lnTo>
                  <a:pt x="1566672" y="282575"/>
                </a:lnTo>
                <a:lnTo>
                  <a:pt x="1568069" y="282575"/>
                </a:lnTo>
                <a:lnTo>
                  <a:pt x="1569542" y="281305"/>
                </a:lnTo>
                <a:lnTo>
                  <a:pt x="1585645" y="281305"/>
                </a:lnTo>
                <a:lnTo>
                  <a:pt x="1586217" y="282575"/>
                </a:lnTo>
                <a:lnTo>
                  <a:pt x="1600085" y="282575"/>
                </a:lnTo>
                <a:lnTo>
                  <a:pt x="1601698" y="281305"/>
                </a:lnTo>
                <a:lnTo>
                  <a:pt x="1603197" y="282575"/>
                </a:lnTo>
                <a:lnTo>
                  <a:pt x="1605508" y="282575"/>
                </a:lnTo>
                <a:lnTo>
                  <a:pt x="1606346" y="281305"/>
                </a:lnTo>
                <a:lnTo>
                  <a:pt x="1608988" y="282575"/>
                </a:lnTo>
                <a:lnTo>
                  <a:pt x="1610753" y="282575"/>
                </a:lnTo>
                <a:lnTo>
                  <a:pt x="1613065" y="281305"/>
                </a:lnTo>
                <a:lnTo>
                  <a:pt x="1613585" y="281305"/>
                </a:lnTo>
                <a:lnTo>
                  <a:pt x="1615274" y="282575"/>
                </a:lnTo>
                <a:lnTo>
                  <a:pt x="1621980" y="282575"/>
                </a:lnTo>
                <a:lnTo>
                  <a:pt x="1624736" y="281305"/>
                </a:lnTo>
                <a:lnTo>
                  <a:pt x="1625688" y="281305"/>
                </a:lnTo>
                <a:lnTo>
                  <a:pt x="1627924" y="282575"/>
                </a:lnTo>
                <a:lnTo>
                  <a:pt x="1694942" y="282575"/>
                </a:lnTo>
                <a:lnTo>
                  <a:pt x="1695818" y="283845"/>
                </a:lnTo>
                <a:lnTo>
                  <a:pt x="1700047" y="283845"/>
                </a:lnTo>
                <a:lnTo>
                  <a:pt x="1707997" y="282575"/>
                </a:lnTo>
                <a:lnTo>
                  <a:pt x="1715008" y="282575"/>
                </a:lnTo>
                <a:lnTo>
                  <a:pt x="1722615" y="283845"/>
                </a:lnTo>
                <a:lnTo>
                  <a:pt x="1724888" y="283845"/>
                </a:lnTo>
                <a:lnTo>
                  <a:pt x="1726018" y="285115"/>
                </a:lnTo>
                <a:lnTo>
                  <a:pt x="1733092" y="285115"/>
                </a:lnTo>
                <a:lnTo>
                  <a:pt x="1734235" y="283845"/>
                </a:lnTo>
                <a:lnTo>
                  <a:pt x="1737893" y="283845"/>
                </a:lnTo>
                <a:lnTo>
                  <a:pt x="1738757" y="285115"/>
                </a:lnTo>
                <a:lnTo>
                  <a:pt x="1753095" y="285115"/>
                </a:lnTo>
                <a:lnTo>
                  <a:pt x="1753730" y="283845"/>
                </a:lnTo>
                <a:lnTo>
                  <a:pt x="1756537" y="283845"/>
                </a:lnTo>
                <a:lnTo>
                  <a:pt x="1758530" y="285115"/>
                </a:lnTo>
                <a:lnTo>
                  <a:pt x="1829574" y="285115"/>
                </a:lnTo>
                <a:lnTo>
                  <a:pt x="1831428" y="283845"/>
                </a:lnTo>
                <a:lnTo>
                  <a:pt x="1834527" y="283845"/>
                </a:lnTo>
                <a:lnTo>
                  <a:pt x="1835899" y="285115"/>
                </a:lnTo>
                <a:lnTo>
                  <a:pt x="1884692" y="285115"/>
                </a:lnTo>
                <a:lnTo>
                  <a:pt x="1886661" y="286385"/>
                </a:lnTo>
                <a:lnTo>
                  <a:pt x="1887550" y="286385"/>
                </a:lnTo>
                <a:lnTo>
                  <a:pt x="1888680" y="285115"/>
                </a:lnTo>
                <a:lnTo>
                  <a:pt x="1891563" y="283845"/>
                </a:lnTo>
                <a:lnTo>
                  <a:pt x="1896719" y="285115"/>
                </a:lnTo>
                <a:lnTo>
                  <a:pt x="1897011" y="285115"/>
                </a:lnTo>
                <a:lnTo>
                  <a:pt x="1898904" y="286385"/>
                </a:lnTo>
                <a:lnTo>
                  <a:pt x="1906104" y="286385"/>
                </a:lnTo>
                <a:lnTo>
                  <a:pt x="1909838" y="285115"/>
                </a:lnTo>
                <a:lnTo>
                  <a:pt x="1912023" y="285115"/>
                </a:lnTo>
                <a:lnTo>
                  <a:pt x="1915490" y="286385"/>
                </a:lnTo>
                <a:lnTo>
                  <a:pt x="2009686" y="286385"/>
                </a:lnTo>
                <a:lnTo>
                  <a:pt x="2011095" y="287655"/>
                </a:lnTo>
                <a:lnTo>
                  <a:pt x="2014804" y="287655"/>
                </a:lnTo>
                <a:lnTo>
                  <a:pt x="2015934" y="286385"/>
                </a:lnTo>
                <a:lnTo>
                  <a:pt x="2022614" y="286385"/>
                </a:lnTo>
                <a:lnTo>
                  <a:pt x="2024900" y="287655"/>
                </a:lnTo>
                <a:lnTo>
                  <a:pt x="2026056" y="287655"/>
                </a:lnTo>
                <a:lnTo>
                  <a:pt x="2028431" y="286385"/>
                </a:lnTo>
                <a:lnTo>
                  <a:pt x="2030209" y="286385"/>
                </a:lnTo>
                <a:lnTo>
                  <a:pt x="2032774" y="287655"/>
                </a:lnTo>
                <a:lnTo>
                  <a:pt x="2033689" y="287655"/>
                </a:lnTo>
                <a:lnTo>
                  <a:pt x="2035924" y="286385"/>
                </a:lnTo>
                <a:lnTo>
                  <a:pt x="2045296" y="286385"/>
                </a:lnTo>
                <a:lnTo>
                  <a:pt x="2047214" y="287655"/>
                </a:lnTo>
                <a:lnTo>
                  <a:pt x="2054453" y="287655"/>
                </a:lnTo>
                <a:lnTo>
                  <a:pt x="2057641" y="286385"/>
                </a:lnTo>
                <a:lnTo>
                  <a:pt x="2060282" y="286385"/>
                </a:lnTo>
                <a:lnTo>
                  <a:pt x="2063788" y="287655"/>
                </a:lnTo>
                <a:lnTo>
                  <a:pt x="2076246" y="287655"/>
                </a:lnTo>
                <a:lnTo>
                  <a:pt x="2080526" y="288925"/>
                </a:lnTo>
                <a:lnTo>
                  <a:pt x="2089365" y="287655"/>
                </a:lnTo>
                <a:lnTo>
                  <a:pt x="2093912" y="288925"/>
                </a:lnTo>
                <a:lnTo>
                  <a:pt x="2100313" y="287655"/>
                </a:lnTo>
                <a:lnTo>
                  <a:pt x="2104580" y="288925"/>
                </a:lnTo>
                <a:lnTo>
                  <a:pt x="2107996" y="288925"/>
                </a:lnTo>
                <a:lnTo>
                  <a:pt x="2110689" y="287655"/>
                </a:lnTo>
                <a:lnTo>
                  <a:pt x="2112175" y="287655"/>
                </a:lnTo>
                <a:lnTo>
                  <a:pt x="2114740" y="288925"/>
                </a:lnTo>
                <a:lnTo>
                  <a:pt x="2115845" y="290195"/>
                </a:lnTo>
                <a:lnTo>
                  <a:pt x="2160701" y="290195"/>
                </a:lnTo>
                <a:lnTo>
                  <a:pt x="2162403" y="291465"/>
                </a:lnTo>
                <a:lnTo>
                  <a:pt x="2162911" y="291465"/>
                </a:lnTo>
                <a:lnTo>
                  <a:pt x="2165273" y="290195"/>
                </a:lnTo>
                <a:lnTo>
                  <a:pt x="2167064" y="290195"/>
                </a:lnTo>
                <a:lnTo>
                  <a:pt x="2169439" y="291465"/>
                </a:lnTo>
                <a:lnTo>
                  <a:pt x="2169960" y="291465"/>
                </a:lnTo>
                <a:lnTo>
                  <a:pt x="2172258" y="290195"/>
                </a:lnTo>
                <a:lnTo>
                  <a:pt x="2178088" y="290195"/>
                </a:lnTo>
                <a:lnTo>
                  <a:pt x="2180615" y="291465"/>
                </a:lnTo>
                <a:lnTo>
                  <a:pt x="2180996" y="291465"/>
                </a:lnTo>
                <a:lnTo>
                  <a:pt x="2182482" y="290195"/>
                </a:lnTo>
                <a:lnTo>
                  <a:pt x="2183587" y="290195"/>
                </a:lnTo>
                <a:lnTo>
                  <a:pt x="2185251" y="291465"/>
                </a:lnTo>
                <a:lnTo>
                  <a:pt x="2218829" y="291465"/>
                </a:lnTo>
                <a:lnTo>
                  <a:pt x="2222220" y="292735"/>
                </a:lnTo>
                <a:lnTo>
                  <a:pt x="2225179" y="292735"/>
                </a:lnTo>
                <a:lnTo>
                  <a:pt x="2227516" y="291465"/>
                </a:lnTo>
                <a:lnTo>
                  <a:pt x="2229574" y="291465"/>
                </a:lnTo>
                <a:lnTo>
                  <a:pt x="2232418" y="292735"/>
                </a:lnTo>
                <a:lnTo>
                  <a:pt x="2276221" y="292735"/>
                </a:lnTo>
                <a:lnTo>
                  <a:pt x="2277897" y="291465"/>
                </a:lnTo>
                <a:lnTo>
                  <a:pt x="2278875" y="291465"/>
                </a:lnTo>
                <a:lnTo>
                  <a:pt x="2281351" y="292735"/>
                </a:lnTo>
                <a:lnTo>
                  <a:pt x="2283091" y="292735"/>
                </a:lnTo>
                <a:lnTo>
                  <a:pt x="2292870" y="294005"/>
                </a:lnTo>
                <a:lnTo>
                  <a:pt x="2299271" y="292735"/>
                </a:lnTo>
                <a:lnTo>
                  <a:pt x="2301710" y="294005"/>
                </a:lnTo>
                <a:lnTo>
                  <a:pt x="2306002" y="292735"/>
                </a:lnTo>
                <a:lnTo>
                  <a:pt x="2307806" y="294005"/>
                </a:lnTo>
                <a:lnTo>
                  <a:pt x="2310765" y="294005"/>
                </a:lnTo>
                <a:lnTo>
                  <a:pt x="2313241" y="292735"/>
                </a:lnTo>
                <a:lnTo>
                  <a:pt x="2315426" y="294005"/>
                </a:lnTo>
                <a:lnTo>
                  <a:pt x="2318766" y="292735"/>
                </a:lnTo>
                <a:lnTo>
                  <a:pt x="2319921" y="294005"/>
                </a:lnTo>
                <a:lnTo>
                  <a:pt x="2323388" y="295275"/>
                </a:lnTo>
                <a:lnTo>
                  <a:pt x="2325763" y="295275"/>
                </a:lnTo>
                <a:lnTo>
                  <a:pt x="2329624" y="294005"/>
                </a:lnTo>
                <a:lnTo>
                  <a:pt x="2330996" y="294005"/>
                </a:lnTo>
                <a:lnTo>
                  <a:pt x="2334171" y="295275"/>
                </a:lnTo>
                <a:lnTo>
                  <a:pt x="2335161" y="295275"/>
                </a:lnTo>
                <a:lnTo>
                  <a:pt x="2337993" y="294005"/>
                </a:lnTo>
                <a:lnTo>
                  <a:pt x="2339175" y="294005"/>
                </a:lnTo>
                <a:lnTo>
                  <a:pt x="2342934" y="295275"/>
                </a:lnTo>
                <a:lnTo>
                  <a:pt x="2348992" y="295275"/>
                </a:lnTo>
                <a:lnTo>
                  <a:pt x="2349589" y="294005"/>
                </a:lnTo>
                <a:lnTo>
                  <a:pt x="2352992" y="294005"/>
                </a:lnTo>
                <a:lnTo>
                  <a:pt x="2355431" y="292735"/>
                </a:lnTo>
                <a:lnTo>
                  <a:pt x="2356345" y="294005"/>
                </a:lnTo>
                <a:lnTo>
                  <a:pt x="2362517" y="294005"/>
                </a:lnTo>
                <a:lnTo>
                  <a:pt x="2365387" y="295275"/>
                </a:lnTo>
                <a:lnTo>
                  <a:pt x="2367711" y="295275"/>
                </a:lnTo>
                <a:lnTo>
                  <a:pt x="2371814" y="294005"/>
                </a:lnTo>
                <a:lnTo>
                  <a:pt x="2379459" y="294005"/>
                </a:lnTo>
                <a:lnTo>
                  <a:pt x="2380843" y="295275"/>
                </a:lnTo>
                <a:lnTo>
                  <a:pt x="2388095" y="295275"/>
                </a:lnTo>
                <a:lnTo>
                  <a:pt x="2392642" y="292735"/>
                </a:lnTo>
                <a:lnTo>
                  <a:pt x="2394280" y="294005"/>
                </a:lnTo>
                <a:lnTo>
                  <a:pt x="2397048" y="292735"/>
                </a:lnTo>
                <a:lnTo>
                  <a:pt x="2398230" y="294005"/>
                </a:lnTo>
                <a:lnTo>
                  <a:pt x="2401951" y="295275"/>
                </a:lnTo>
                <a:lnTo>
                  <a:pt x="2404580" y="295275"/>
                </a:lnTo>
                <a:lnTo>
                  <a:pt x="2407475" y="294005"/>
                </a:lnTo>
                <a:lnTo>
                  <a:pt x="2408669" y="294005"/>
                </a:lnTo>
                <a:lnTo>
                  <a:pt x="2410104" y="295275"/>
                </a:lnTo>
                <a:lnTo>
                  <a:pt x="2411234" y="295275"/>
                </a:lnTo>
                <a:lnTo>
                  <a:pt x="2414092" y="294005"/>
                </a:lnTo>
                <a:lnTo>
                  <a:pt x="2415883" y="292735"/>
                </a:lnTo>
                <a:lnTo>
                  <a:pt x="2417673" y="294005"/>
                </a:lnTo>
                <a:lnTo>
                  <a:pt x="2419375" y="295275"/>
                </a:lnTo>
                <a:lnTo>
                  <a:pt x="2420251" y="295275"/>
                </a:lnTo>
                <a:lnTo>
                  <a:pt x="2422233" y="294005"/>
                </a:lnTo>
                <a:lnTo>
                  <a:pt x="2440470" y="294005"/>
                </a:lnTo>
                <a:lnTo>
                  <a:pt x="2443238" y="295275"/>
                </a:lnTo>
                <a:lnTo>
                  <a:pt x="2460625" y="295275"/>
                </a:lnTo>
                <a:lnTo>
                  <a:pt x="2462593" y="294005"/>
                </a:lnTo>
                <a:lnTo>
                  <a:pt x="2472639" y="294005"/>
                </a:lnTo>
                <a:lnTo>
                  <a:pt x="2474468" y="292735"/>
                </a:lnTo>
                <a:lnTo>
                  <a:pt x="2480907" y="292735"/>
                </a:lnTo>
                <a:lnTo>
                  <a:pt x="2482786" y="291465"/>
                </a:lnTo>
                <a:lnTo>
                  <a:pt x="2495956" y="291465"/>
                </a:lnTo>
                <a:lnTo>
                  <a:pt x="2497480" y="288925"/>
                </a:lnTo>
                <a:lnTo>
                  <a:pt x="2498979" y="287655"/>
                </a:lnTo>
                <a:lnTo>
                  <a:pt x="2500706" y="288925"/>
                </a:lnTo>
                <a:lnTo>
                  <a:pt x="2502141" y="288925"/>
                </a:lnTo>
                <a:lnTo>
                  <a:pt x="2502738" y="290195"/>
                </a:lnTo>
                <a:lnTo>
                  <a:pt x="2503932" y="290195"/>
                </a:lnTo>
                <a:lnTo>
                  <a:pt x="2504529" y="291465"/>
                </a:lnTo>
                <a:lnTo>
                  <a:pt x="2505595" y="290195"/>
                </a:lnTo>
                <a:lnTo>
                  <a:pt x="2505799" y="290195"/>
                </a:lnTo>
                <a:lnTo>
                  <a:pt x="2506586" y="288925"/>
                </a:lnTo>
                <a:lnTo>
                  <a:pt x="2507424" y="288925"/>
                </a:lnTo>
                <a:lnTo>
                  <a:pt x="2510498" y="287655"/>
                </a:lnTo>
                <a:lnTo>
                  <a:pt x="2512631" y="287655"/>
                </a:lnTo>
                <a:lnTo>
                  <a:pt x="2515654" y="288925"/>
                </a:lnTo>
                <a:lnTo>
                  <a:pt x="2516441" y="288925"/>
                </a:lnTo>
                <a:lnTo>
                  <a:pt x="2516860" y="290195"/>
                </a:lnTo>
                <a:lnTo>
                  <a:pt x="2518448" y="290195"/>
                </a:lnTo>
                <a:lnTo>
                  <a:pt x="2518714" y="287655"/>
                </a:lnTo>
                <a:lnTo>
                  <a:pt x="2517648" y="286385"/>
                </a:lnTo>
                <a:lnTo>
                  <a:pt x="2509380" y="286385"/>
                </a:lnTo>
                <a:lnTo>
                  <a:pt x="2508288" y="285115"/>
                </a:lnTo>
                <a:lnTo>
                  <a:pt x="2506713" y="282575"/>
                </a:lnTo>
                <a:lnTo>
                  <a:pt x="2505557" y="282575"/>
                </a:lnTo>
                <a:lnTo>
                  <a:pt x="2501112" y="285115"/>
                </a:lnTo>
                <a:lnTo>
                  <a:pt x="2498953" y="286385"/>
                </a:lnTo>
                <a:lnTo>
                  <a:pt x="2493886" y="286385"/>
                </a:lnTo>
                <a:lnTo>
                  <a:pt x="2493886" y="288925"/>
                </a:lnTo>
                <a:lnTo>
                  <a:pt x="2492972" y="290195"/>
                </a:lnTo>
                <a:lnTo>
                  <a:pt x="2492667" y="290195"/>
                </a:lnTo>
                <a:lnTo>
                  <a:pt x="2492235" y="288925"/>
                </a:lnTo>
                <a:lnTo>
                  <a:pt x="2492781" y="287655"/>
                </a:lnTo>
                <a:lnTo>
                  <a:pt x="2493327" y="288925"/>
                </a:lnTo>
                <a:lnTo>
                  <a:pt x="2493886" y="288925"/>
                </a:lnTo>
                <a:lnTo>
                  <a:pt x="2493886" y="286385"/>
                </a:lnTo>
                <a:lnTo>
                  <a:pt x="2488590" y="286385"/>
                </a:lnTo>
                <a:lnTo>
                  <a:pt x="2486647" y="287655"/>
                </a:lnTo>
                <a:lnTo>
                  <a:pt x="2485542" y="286385"/>
                </a:lnTo>
                <a:lnTo>
                  <a:pt x="2484120" y="287655"/>
                </a:lnTo>
                <a:lnTo>
                  <a:pt x="2482456" y="287655"/>
                </a:lnTo>
                <a:lnTo>
                  <a:pt x="2481326" y="288925"/>
                </a:lnTo>
                <a:lnTo>
                  <a:pt x="2479141" y="288925"/>
                </a:lnTo>
                <a:lnTo>
                  <a:pt x="2477363" y="286385"/>
                </a:lnTo>
                <a:lnTo>
                  <a:pt x="2451493" y="286385"/>
                </a:lnTo>
                <a:lnTo>
                  <a:pt x="2448712" y="285115"/>
                </a:lnTo>
                <a:lnTo>
                  <a:pt x="2447391" y="285115"/>
                </a:lnTo>
                <a:lnTo>
                  <a:pt x="2444610" y="286385"/>
                </a:lnTo>
                <a:lnTo>
                  <a:pt x="2401125" y="286385"/>
                </a:lnTo>
                <a:lnTo>
                  <a:pt x="2400122" y="285115"/>
                </a:lnTo>
                <a:lnTo>
                  <a:pt x="2399931" y="285115"/>
                </a:lnTo>
                <a:lnTo>
                  <a:pt x="2400147" y="283845"/>
                </a:lnTo>
                <a:lnTo>
                  <a:pt x="2400376" y="283845"/>
                </a:lnTo>
                <a:lnTo>
                  <a:pt x="2401938" y="282575"/>
                </a:lnTo>
                <a:lnTo>
                  <a:pt x="2451912" y="282575"/>
                </a:lnTo>
                <a:lnTo>
                  <a:pt x="2453767" y="281305"/>
                </a:lnTo>
                <a:lnTo>
                  <a:pt x="2454694" y="281305"/>
                </a:lnTo>
                <a:lnTo>
                  <a:pt x="2456662" y="282575"/>
                </a:lnTo>
                <a:lnTo>
                  <a:pt x="2457704" y="282575"/>
                </a:lnTo>
                <a:lnTo>
                  <a:pt x="2459723" y="281305"/>
                </a:lnTo>
                <a:lnTo>
                  <a:pt x="2460650" y="281305"/>
                </a:lnTo>
                <a:lnTo>
                  <a:pt x="2462580" y="282575"/>
                </a:lnTo>
                <a:lnTo>
                  <a:pt x="2471902" y="282575"/>
                </a:lnTo>
                <a:lnTo>
                  <a:pt x="2474760" y="281305"/>
                </a:lnTo>
                <a:lnTo>
                  <a:pt x="2476550" y="281305"/>
                </a:lnTo>
                <a:lnTo>
                  <a:pt x="2478582" y="282575"/>
                </a:lnTo>
                <a:lnTo>
                  <a:pt x="2480881" y="282575"/>
                </a:lnTo>
                <a:lnTo>
                  <a:pt x="2482773" y="281305"/>
                </a:lnTo>
                <a:lnTo>
                  <a:pt x="2483878" y="281305"/>
                </a:lnTo>
                <a:lnTo>
                  <a:pt x="2486088" y="282575"/>
                </a:lnTo>
                <a:lnTo>
                  <a:pt x="2489060" y="281305"/>
                </a:lnTo>
                <a:lnTo>
                  <a:pt x="2495905" y="281305"/>
                </a:lnTo>
                <a:lnTo>
                  <a:pt x="2495791" y="280035"/>
                </a:lnTo>
                <a:lnTo>
                  <a:pt x="2494686" y="280035"/>
                </a:lnTo>
                <a:lnTo>
                  <a:pt x="2494089" y="278765"/>
                </a:lnTo>
                <a:lnTo>
                  <a:pt x="2492311" y="278765"/>
                </a:lnTo>
                <a:lnTo>
                  <a:pt x="2492832" y="277495"/>
                </a:lnTo>
                <a:lnTo>
                  <a:pt x="2497823" y="277495"/>
                </a:lnTo>
                <a:lnTo>
                  <a:pt x="2498801" y="280035"/>
                </a:lnTo>
                <a:lnTo>
                  <a:pt x="2499283" y="280035"/>
                </a:lnTo>
                <a:lnTo>
                  <a:pt x="2499715" y="281305"/>
                </a:lnTo>
                <a:lnTo>
                  <a:pt x="2565438" y="281305"/>
                </a:lnTo>
                <a:lnTo>
                  <a:pt x="2567622" y="280035"/>
                </a:lnTo>
                <a:lnTo>
                  <a:pt x="2574302" y="280035"/>
                </a:lnTo>
                <a:lnTo>
                  <a:pt x="2576055" y="277495"/>
                </a:lnTo>
                <a:lnTo>
                  <a:pt x="2578989" y="277495"/>
                </a:lnTo>
                <a:lnTo>
                  <a:pt x="2578430" y="276225"/>
                </a:lnTo>
                <a:lnTo>
                  <a:pt x="2572931" y="276225"/>
                </a:lnTo>
                <a:lnTo>
                  <a:pt x="2570543" y="277495"/>
                </a:lnTo>
                <a:lnTo>
                  <a:pt x="2565692" y="277495"/>
                </a:lnTo>
                <a:lnTo>
                  <a:pt x="2563177" y="276225"/>
                </a:lnTo>
                <a:lnTo>
                  <a:pt x="2562275" y="277495"/>
                </a:lnTo>
                <a:lnTo>
                  <a:pt x="2560523" y="277495"/>
                </a:lnTo>
                <a:lnTo>
                  <a:pt x="2559888" y="276225"/>
                </a:lnTo>
                <a:lnTo>
                  <a:pt x="2557754" y="274955"/>
                </a:lnTo>
                <a:lnTo>
                  <a:pt x="2556040" y="273685"/>
                </a:lnTo>
                <a:lnTo>
                  <a:pt x="2553182" y="274955"/>
                </a:lnTo>
                <a:lnTo>
                  <a:pt x="2552408" y="274955"/>
                </a:lnTo>
                <a:lnTo>
                  <a:pt x="2551480" y="276225"/>
                </a:lnTo>
                <a:lnTo>
                  <a:pt x="2550795" y="277495"/>
                </a:lnTo>
                <a:lnTo>
                  <a:pt x="2549829" y="277495"/>
                </a:lnTo>
                <a:lnTo>
                  <a:pt x="2549156" y="276225"/>
                </a:lnTo>
                <a:lnTo>
                  <a:pt x="2547975" y="274955"/>
                </a:lnTo>
                <a:lnTo>
                  <a:pt x="2546388" y="274955"/>
                </a:lnTo>
                <a:lnTo>
                  <a:pt x="2546134" y="276225"/>
                </a:lnTo>
                <a:lnTo>
                  <a:pt x="2545677" y="277495"/>
                </a:lnTo>
                <a:lnTo>
                  <a:pt x="2545130" y="277495"/>
                </a:lnTo>
                <a:lnTo>
                  <a:pt x="2543606" y="276225"/>
                </a:lnTo>
                <a:lnTo>
                  <a:pt x="2542781" y="276225"/>
                </a:lnTo>
                <a:lnTo>
                  <a:pt x="2541117" y="277495"/>
                </a:lnTo>
                <a:lnTo>
                  <a:pt x="2540203" y="277495"/>
                </a:lnTo>
                <a:lnTo>
                  <a:pt x="2538145" y="276225"/>
                </a:lnTo>
                <a:lnTo>
                  <a:pt x="2532773" y="276225"/>
                </a:lnTo>
                <a:lnTo>
                  <a:pt x="2530830" y="274955"/>
                </a:lnTo>
                <a:lnTo>
                  <a:pt x="2522982" y="274955"/>
                </a:lnTo>
                <a:lnTo>
                  <a:pt x="2518676" y="273685"/>
                </a:lnTo>
                <a:lnTo>
                  <a:pt x="2517533" y="274955"/>
                </a:lnTo>
                <a:lnTo>
                  <a:pt x="2515641" y="276225"/>
                </a:lnTo>
                <a:lnTo>
                  <a:pt x="2514790" y="276225"/>
                </a:lnTo>
                <a:lnTo>
                  <a:pt x="2513939" y="275310"/>
                </a:lnTo>
                <a:lnTo>
                  <a:pt x="2513939" y="278765"/>
                </a:lnTo>
                <a:lnTo>
                  <a:pt x="2513355" y="280035"/>
                </a:lnTo>
                <a:lnTo>
                  <a:pt x="2512428" y="278765"/>
                </a:lnTo>
                <a:lnTo>
                  <a:pt x="2512034" y="278765"/>
                </a:lnTo>
                <a:lnTo>
                  <a:pt x="2512441" y="277495"/>
                </a:lnTo>
                <a:lnTo>
                  <a:pt x="2513660" y="277495"/>
                </a:lnTo>
                <a:lnTo>
                  <a:pt x="2513876" y="278765"/>
                </a:lnTo>
                <a:lnTo>
                  <a:pt x="2513939" y="275310"/>
                </a:lnTo>
                <a:lnTo>
                  <a:pt x="2513622" y="274955"/>
                </a:lnTo>
                <a:lnTo>
                  <a:pt x="2513380" y="274955"/>
                </a:lnTo>
                <a:lnTo>
                  <a:pt x="2511234" y="273685"/>
                </a:lnTo>
                <a:lnTo>
                  <a:pt x="2510599" y="274955"/>
                </a:lnTo>
                <a:lnTo>
                  <a:pt x="2508681" y="277495"/>
                </a:lnTo>
                <a:lnTo>
                  <a:pt x="2506434" y="276225"/>
                </a:lnTo>
                <a:lnTo>
                  <a:pt x="2505545" y="276225"/>
                </a:lnTo>
                <a:lnTo>
                  <a:pt x="2503741" y="277495"/>
                </a:lnTo>
                <a:lnTo>
                  <a:pt x="2502827" y="277495"/>
                </a:lnTo>
                <a:lnTo>
                  <a:pt x="2501265" y="278765"/>
                </a:lnTo>
                <a:lnTo>
                  <a:pt x="2500731" y="278765"/>
                </a:lnTo>
                <a:lnTo>
                  <a:pt x="2500045" y="277495"/>
                </a:lnTo>
                <a:lnTo>
                  <a:pt x="2499410" y="276225"/>
                </a:lnTo>
                <a:lnTo>
                  <a:pt x="2497556" y="274955"/>
                </a:lnTo>
                <a:lnTo>
                  <a:pt x="2494394" y="274955"/>
                </a:lnTo>
                <a:lnTo>
                  <a:pt x="2493632" y="276225"/>
                </a:lnTo>
                <a:lnTo>
                  <a:pt x="2474201" y="276225"/>
                </a:lnTo>
                <a:lnTo>
                  <a:pt x="2473972" y="274955"/>
                </a:lnTo>
                <a:lnTo>
                  <a:pt x="2477998" y="272415"/>
                </a:lnTo>
                <a:lnTo>
                  <a:pt x="2490254" y="272415"/>
                </a:lnTo>
                <a:lnTo>
                  <a:pt x="2493784" y="271145"/>
                </a:lnTo>
                <a:lnTo>
                  <a:pt x="2496426" y="271145"/>
                </a:lnTo>
                <a:lnTo>
                  <a:pt x="2499893" y="272415"/>
                </a:lnTo>
                <a:lnTo>
                  <a:pt x="2500795" y="272415"/>
                </a:lnTo>
                <a:lnTo>
                  <a:pt x="2503043" y="271145"/>
                </a:lnTo>
                <a:lnTo>
                  <a:pt x="2504465" y="271145"/>
                </a:lnTo>
                <a:lnTo>
                  <a:pt x="2507678" y="272415"/>
                </a:lnTo>
                <a:lnTo>
                  <a:pt x="2511158" y="272415"/>
                </a:lnTo>
                <a:lnTo>
                  <a:pt x="2511717" y="271145"/>
                </a:lnTo>
                <a:lnTo>
                  <a:pt x="2516276" y="271145"/>
                </a:lnTo>
                <a:lnTo>
                  <a:pt x="2520365" y="272415"/>
                </a:lnTo>
                <a:lnTo>
                  <a:pt x="2522321" y="272415"/>
                </a:lnTo>
                <a:lnTo>
                  <a:pt x="2525217" y="271145"/>
                </a:lnTo>
                <a:lnTo>
                  <a:pt x="2527592" y="271145"/>
                </a:lnTo>
                <a:lnTo>
                  <a:pt x="2528138" y="272415"/>
                </a:lnTo>
                <a:lnTo>
                  <a:pt x="2531122" y="272415"/>
                </a:lnTo>
                <a:lnTo>
                  <a:pt x="2533688" y="271145"/>
                </a:lnTo>
                <a:lnTo>
                  <a:pt x="2571712" y="271145"/>
                </a:lnTo>
                <a:lnTo>
                  <a:pt x="2573959" y="269875"/>
                </a:lnTo>
                <a:lnTo>
                  <a:pt x="2579357" y="269875"/>
                </a:lnTo>
                <a:lnTo>
                  <a:pt x="2580182" y="271145"/>
                </a:lnTo>
                <a:lnTo>
                  <a:pt x="2586253" y="271145"/>
                </a:lnTo>
                <a:lnTo>
                  <a:pt x="2589606" y="269875"/>
                </a:lnTo>
                <a:lnTo>
                  <a:pt x="2590533" y="269875"/>
                </a:lnTo>
                <a:lnTo>
                  <a:pt x="2593543" y="268605"/>
                </a:lnTo>
                <a:lnTo>
                  <a:pt x="2595702" y="269875"/>
                </a:lnTo>
                <a:lnTo>
                  <a:pt x="2598051" y="268605"/>
                </a:lnTo>
                <a:lnTo>
                  <a:pt x="2598394" y="268605"/>
                </a:lnTo>
                <a:lnTo>
                  <a:pt x="2598851" y="267335"/>
                </a:lnTo>
                <a:lnTo>
                  <a:pt x="2598445" y="266065"/>
                </a:lnTo>
                <a:lnTo>
                  <a:pt x="2585643" y="266065"/>
                </a:lnTo>
                <a:lnTo>
                  <a:pt x="2583510" y="267335"/>
                </a:lnTo>
                <a:lnTo>
                  <a:pt x="2550998" y="267335"/>
                </a:lnTo>
                <a:lnTo>
                  <a:pt x="2550642" y="266065"/>
                </a:lnTo>
                <a:lnTo>
                  <a:pt x="2577287" y="266065"/>
                </a:lnTo>
                <a:lnTo>
                  <a:pt x="2578125" y="264795"/>
                </a:lnTo>
                <a:lnTo>
                  <a:pt x="2596870" y="264795"/>
                </a:lnTo>
                <a:lnTo>
                  <a:pt x="2604795" y="263525"/>
                </a:lnTo>
                <a:lnTo>
                  <a:pt x="2610853" y="263525"/>
                </a:lnTo>
                <a:lnTo>
                  <a:pt x="2613063" y="262255"/>
                </a:lnTo>
                <a:lnTo>
                  <a:pt x="2619794" y="262255"/>
                </a:lnTo>
                <a:lnTo>
                  <a:pt x="2621813" y="263525"/>
                </a:lnTo>
                <a:lnTo>
                  <a:pt x="2622296" y="263525"/>
                </a:lnTo>
                <a:lnTo>
                  <a:pt x="2623743" y="262255"/>
                </a:lnTo>
                <a:lnTo>
                  <a:pt x="2664244" y="262255"/>
                </a:lnTo>
                <a:lnTo>
                  <a:pt x="2666479" y="260985"/>
                </a:lnTo>
                <a:lnTo>
                  <a:pt x="2673781" y="260985"/>
                </a:lnTo>
                <a:lnTo>
                  <a:pt x="2677147" y="259715"/>
                </a:lnTo>
                <a:lnTo>
                  <a:pt x="2677363" y="259715"/>
                </a:lnTo>
                <a:lnTo>
                  <a:pt x="2677642" y="258445"/>
                </a:lnTo>
                <a:lnTo>
                  <a:pt x="2677452" y="258445"/>
                </a:lnTo>
                <a:lnTo>
                  <a:pt x="2676283" y="257175"/>
                </a:lnTo>
                <a:lnTo>
                  <a:pt x="2629725" y="257175"/>
                </a:lnTo>
                <a:lnTo>
                  <a:pt x="2626245" y="258445"/>
                </a:lnTo>
                <a:lnTo>
                  <a:pt x="2620822" y="258445"/>
                </a:lnTo>
                <a:lnTo>
                  <a:pt x="2620264" y="257175"/>
                </a:lnTo>
                <a:lnTo>
                  <a:pt x="2618282" y="258445"/>
                </a:lnTo>
                <a:lnTo>
                  <a:pt x="2543899" y="258445"/>
                </a:lnTo>
                <a:lnTo>
                  <a:pt x="2543073" y="259715"/>
                </a:lnTo>
                <a:lnTo>
                  <a:pt x="2539669" y="259715"/>
                </a:lnTo>
                <a:lnTo>
                  <a:pt x="2538831" y="258445"/>
                </a:lnTo>
                <a:lnTo>
                  <a:pt x="2501125" y="258445"/>
                </a:lnTo>
                <a:lnTo>
                  <a:pt x="2501404" y="257175"/>
                </a:lnTo>
                <a:lnTo>
                  <a:pt x="2545156" y="257175"/>
                </a:lnTo>
                <a:lnTo>
                  <a:pt x="2547061" y="255905"/>
                </a:lnTo>
                <a:lnTo>
                  <a:pt x="2571140" y="255905"/>
                </a:lnTo>
                <a:lnTo>
                  <a:pt x="2572575" y="254635"/>
                </a:lnTo>
                <a:lnTo>
                  <a:pt x="2574683" y="253365"/>
                </a:lnTo>
                <a:lnTo>
                  <a:pt x="2579801" y="253365"/>
                </a:lnTo>
                <a:lnTo>
                  <a:pt x="2580106" y="252095"/>
                </a:lnTo>
                <a:lnTo>
                  <a:pt x="2547366" y="252095"/>
                </a:lnTo>
                <a:lnTo>
                  <a:pt x="2546947" y="250825"/>
                </a:lnTo>
                <a:lnTo>
                  <a:pt x="2555354" y="250825"/>
                </a:lnTo>
                <a:lnTo>
                  <a:pt x="2560840" y="249555"/>
                </a:lnTo>
                <a:lnTo>
                  <a:pt x="2563050" y="249555"/>
                </a:lnTo>
                <a:lnTo>
                  <a:pt x="2564523" y="248285"/>
                </a:lnTo>
                <a:lnTo>
                  <a:pt x="2587307" y="248285"/>
                </a:lnTo>
                <a:lnTo>
                  <a:pt x="2590406" y="247015"/>
                </a:lnTo>
                <a:lnTo>
                  <a:pt x="2592146" y="247015"/>
                </a:lnTo>
                <a:lnTo>
                  <a:pt x="2594076" y="248285"/>
                </a:lnTo>
                <a:lnTo>
                  <a:pt x="2594457" y="248285"/>
                </a:lnTo>
                <a:lnTo>
                  <a:pt x="2596159" y="247015"/>
                </a:lnTo>
                <a:lnTo>
                  <a:pt x="2597531" y="248285"/>
                </a:lnTo>
                <a:lnTo>
                  <a:pt x="2600223" y="248285"/>
                </a:lnTo>
                <a:lnTo>
                  <a:pt x="2600731" y="247015"/>
                </a:lnTo>
                <a:lnTo>
                  <a:pt x="2600744" y="245745"/>
                </a:lnTo>
                <a:lnTo>
                  <a:pt x="2600083" y="245745"/>
                </a:lnTo>
                <a:lnTo>
                  <a:pt x="2598369" y="244475"/>
                </a:lnTo>
                <a:lnTo>
                  <a:pt x="2594927" y="244475"/>
                </a:lnTo>
                <a:lnTo>
                  <a:pt x="2598166" y="243205"/>
                </a:lnTo>
                <a:lnTo>
                  <a:pt x="2605176" y="243205"/>
                </a:lnTo>
                <a:lnTo>
                  <a:pt x="2606002" y="244475"/>
                </a:lnTo>
                <a:lnTo>
                  <a:pt x="2606789" y="247015"/>
                </a:lnTo>
                <a:lnTo>
                  <a:pt x="2607856" y="247015"/>
                </a:lnTo>
                <a:lnTo>
                  <a:pt x="2610739" y="248285"/>
                </a:lnTo>
                <a:lnTo>
                  <a:pt x="2612212" y="248285"/>
                </a:lnTo>
                <a:lnTo>
                  <a:pt x="2615311" y="247015"/>
                </a:lnTo>
                <a:lnTo>
                  <a:pt x="2632379" y="247015"/>
                </a:lnTo>
                <a:lnTo>
                  <a:pt x="2634373" y="248285"/>
                </a:lnTo>
                <a:lnTo>
                  <a:pt x="2635186" y="248285"/>
                </a:lnTo>
                <a:lnTo>
                  <a:pt x="2637180" y="247015"/>
                </a:lnTo>
                <a:lnTo>
                  <a:pt x="2646972" y="247015"/>
                </a:lnTo>
                <a:lnTo>
                  <a:pt x="2650210" y="245745"/>
                </a:lnTo>
                <a:lnTo>
                  <a:pt x="2651226" y="244475"/>
                </a:lnTo>
                <a:lnTo>
                  <a:pt x="2651493" y="244475"/>
                </a:lnTo>
                <a:lnTo>
                  <a:pt x="2651099" y="243205"/>
                </a:lnTo>
                <a:lnTo>
                  <a:pt x="2622296" y="243205"/>
                </a:lnTo>
                <a:lnTo>
                  <a:pt x="2621788" y="241935"/>
                </a:lnTo>
                <a:lnTo>
                  <a:pt x="2621991" y="241935"/>
                </a:lnTo>
                <a:lnTo>
                  <a:pt x="2622334" y="240665"/>
                </a:lnTo>
                <a:lnTo>
                  <a:pt x="2621991" y="240665"/>
                </a:lnTo>
                <a:lnTo>
                  <a:pt x="2619870" y="239395"/>
                </a:lnTo>
                <a:lnTo>
                  <a:pt x="2617584" y="239395"/>
                </a:lnTo>
                <a:lnTo>
                  <a:pt x="2617711" y="238125"/>
                </a:lnTo>
                <a:lnTo>
                  <a:pt x="2617838" y="236855"/>
                </a:lnTo>
                <a:lnTo>
                  <a:pt x="2621457" y="236855"/>
                </a:lnTo>
                <a:lnTo>
                  <a:pt x="2623921" y="238125"/>
                </a:lnTo>
                <a:lnTo>
                  <a:pt x="2631440" y="238125"/>
                </a:lnTo>
                <a:lnTo>
                  <a:pt x="2633319" y="236855"/>
                </a:lnTo>
                <a:lnTo>
                  <a:pt x="2642654" y="236855"/>
                </a:lnTo>
                <a:lnTo>
                  <a:pt x="2644876" y="238125"/>
                </a:lnTo>
                <a:lnTo>
                  <a:pt x="2646349" y="238125"/>
                </a:lnTo>
                <a:lnTo>
                  <a:pt x="2648889" y="236855"/>
                </a:lnTo>
                <a:lnTo>
                  <a:pt x="2649905" y="236855"/>
                </a:lnTo>
                <a:lnTo>
                  <a:pt x="2651582" y="238125"/>
                </a:lnTo>
                <a:lnTo>
                  <a:pt x="2658567" y="238125"/>
                </a:lnTo>
                <a:lnTo>
                  <a:pt x="2658884" y="236855"/>
                </a:lnTo>
                <a:lnTo>
                  <a:pt x="2658618" y="236855"/>
                </a:lnTo>
                <a:lnTo>
                  <a:pt x="2658453" y="235585"/>
                </a:lnTo>
                <a:lnTo>
                  <a:pt x="2659380" y="235585"/>
                </a:lnTo>
                <a:lnTo>
                  <a:pt x="2684729" y="234315"/>
                </a:lnTo>
                <a:lnTo>
                  <a:pt x="2685643" y="234315"/>
                </a:lnTo>
                <a:lnTo>
                  <a:pt x="2687624" y="233045"/>
                </a:lnTo>
                <a:lnTo>
                  <a:pt x="2688717" y="234315"/>
                </a:lnTo>
                <a:lnTo>
                  <a:pt x="2691688" y="234315"/>
                </a:lnTo>
                <a:lnTo>
                  <a:pt x="2692870" y="233045"/>
                </a:lnTo>
                <a:lnTo>
                  <a:pt x="2693276" y="233045"/>
                </a:lnTo>
                <a:lnTo>
                  <a:pt x="2694279" y="231775"/>
                </a:lnTo>
                <a:lnTo>
                  <a:pt x="2694241" y="230505"/>
                </a:lnTo>
                <a:lnTo>
                  <a:pt x="2693225" y="229235"/>
                </a:lnTo>
                <a:lnTo>
                  <a:pt x="2677122" y="229235"/>
                </a:lnTo>
                <a:lnTo>
                  <a:pt x="2675509" y="227965"/>
                </a:lnTo>
                <a:lnTo>
                  <a:pt x="2673108" y="227965"/>
                </a:lnTo>
                <a:lnTo>
                  <a:pt x="2669781" y="229235"/>
                </a:lnTo>
                <a:lnTo>
                  <a:pt x="2667012" y="229235"/>
                </a:lnTo>
                <a:lnTo>
                  <a:pt x="2663215" y="231775"/>
                </a:lnTo>
                <a:lnTo>
                  <a:pt x="2661564" y="231775"/>
                </a:lnTo>
                <a:lnTo>
                  <a:pt x="2657970" y="229235"/>
                </a:lnTo>
                <a:lnTo>
                  <a:pt x="2651925" y="229235"/>
                </a:lnTo>
                <a:lnTo>
                  <a:pt x="2650909" y="230505"/>
                </a:lnTo>
                <a:lnTo>
                  <a:pt x="2648267" y="231775"/>
                </a:lnTo>
                <a:lnTo>
                  <a:pt x="2646794" y="231775"/>
                </a:lnTo>
                <a:lnTo>
                  <a:pt x="2644508" y="230505"/>
                </a:lnTo>
                <a:lnTo>
                  <a:pt x="2643759" y="229235"/>
                </a:lnTo>
                <a:lnTo>
                  <a:pt x="2637967" y="229235"/>
                </a:lnTo>
                <a:lnTo>
                  <a:pt x="2634932" y="230505"/>
                </a:lnTo>
                <a:lnTo>
                  <a:pt x="2634043" y="230505"/>
                </a:lnTo>
                <a:lnTo>
                  <a:pt x="2631275" y="231775"/>
                </a:lnTo>
                <a:lnTo>
                  <a:pt x="2629446" y="231775"/>
                </a:lnTo>
                <a:lnTo>
                  <a:pt x="2625826" y="230505"/>
                </a:lnTo>
                <a:lnTo>
                  <a:pt x="2623959" y="231775"/>
                </a:lnTo>
                <a:lnTo>
                  <a:pt x="2621991" y="230505"/>
                </a:lnTo>
                <a:lnTo>
                  <a:pt x="2621673" y="230505"/>
                </a:lnTo>
                <a:lnTo>
                  <a:pt x="2621394" y="229235"/>
                </a:lnTo>
                <a:lnTo>
                  <a:pt x="2621584" y="229235"/>
                </a:lnTo>
                <a:lnTo>
                  <a:pt x="2622588" y="227965"/>
                </a:lnTo>
                <a:lnTo>
                  <a:pt x="2666085" y="227965"/>
                </a:lnTo>
                <a:lnTo>
                  <a:pt x="2668587" y="226695"/>
                </a:lnTo>
                <a:lnTo>
                  <a:pt x="2690215" y="226695"/>
                </a:lnTo>
                <a:lnTo>
                  <a:pt x="2691739" y="225425"/>
                </a:lnTo>
                <a:lnTo>
                  <a:pt x="2691968" y="225425"/>
                </a:lnTo>
                <a:lnTo>
                  <a:pt x="2692209" y="224155"/>
                </a:lnTo>
                <a:lnTo>
                  <a:pt x="2692031" y="222885"/>
                </a:lnTo>
                <a:lnTo>
                  <a:pt x="2675115" y="222885"/>
                </a:lnTo>
                <a:lnTo>
                  <a:pt x="2672664" y="224155"/>
                </a:lnTo>
                <a:lnTo>
                  <a:pt x="2671737" y="224155"/>
                </a:lnTo>
                <a:lnTo>
                  <a:pt x="2669895" y="222885"/>
                </a:lnTo>
                <a:lnTo>
                  <a:pt x="2661056" y="222885"/>
                </a:lnTo>
                <a:lnTo>
                  <a:pt x="2658275" y="224155"/>
                </a:lnTo>
                <a:lnTo>
                  <a:pt x="2657195" y="224155"/>
                </a:lnTo>
                <a:lnTo>
                  <a:pt x="2655278" y="222885"/>
                </a:lnTo>
                <a:lnTo>
                  <a:pt x="2645638" y="222885"/>
                </a:lnTo>
                <a:lnTo>
                  <a:pt x="2643695" y="224155"/>
                </a:lnTo>
                <a:lnTo>
                  <a:pt x="2642730" y="224155"/>
                </a:lnTo>
                <a:lnTo>
                  <a:pt x="2640177" y="222885"/>
                </a:lnTo>
                <a:lnTo>
                  <a:pt x="2638615" y="222885"/>
                </a:lnTo>
                <a:lnTo>
                  <a:pt x="2634869" y="224155"/>
                </a:lnTo>
                <a:lnTo>
                  <a:pt x="2632735" y="224155"/>
                </a:lnTo>
                <a:lnTo>
                  <a:pt x="2629839" y="222885"/>
                </a:lnTo>
                <a:lnTo>
                  <a:pt x="2629027" y="222885"/>
                </a:lnTo>
                <a:lnTo>
                  <a:pt x="2627007" y="224155"/>
                </a:lnTo>
                <a:lnTo>
                  <a:pt x="2617495" y="224155"/>
                </a:lnTo>
                <a:lnTo>
                  <a:pt x="2617495" y="229235"/>
                </a:lnTo>
                <a:lnTo>
                  <a:pt x="2617432" y="229463"/>
                </a:lnTo>
                <a:lnTo>
                  <a:pt x="2617432" y="239395"/>
                </a:lnTo>
                <a:lnTo>
                  <a:pt x="2617317" y="240665"/>
                </a:lnTo>
                <a:lnTo>
                  <a:pt x="2617241" y="241935"/>
                </a:lnTo>
                <a:lnTo>
                  <a:pt x="2617025" y="241935"/>
                </a:lnTo>
                <a:lnTo>
                  <a:pt x="2616708" y="243205"/>
                </a:lnTo>
                <a:lnTo>
                  <a:pt x="2614663" y="243205"/>
                </a:lnTo>
                <a:lnTo>
                  <a:pt x="2614612" y="241935"/>
                </a:lnTo>
                <a:lnTo>
                  <a:pt x="2614993" y="241935"/>
                </a:lnTo>
                <a:lnTo>
                  <a:pt x="2615603" y="240665"/>
                </a:lnTo>
                <a:lnTo>
                  <a:pt x="2615704" y="239395"/>
                </a:lnTo>
                <a:lnTo>
                  <a:pt x="2617432" y="239395"/>
                </a:lnTo>
                <a:lnTo>
                  <a:pt x="2617432" y="229463"/>
                </a:lnTo>
                <a:lnTo>
                  <a:pt x="2617127" y="230505"/>
                </a:lnTo>
                <a:lnTo>
                  <a:pt x="2615996" y="230505"/>
                </a:lnTo>
                <a:lnTo>
                  <a:pt x="2615781" y="229235"/>
                </a:lnTo>
                <a:lnTo>
                  <a:pt x="2617495" y="229235"/>
                </a:lnTo>
                <a:lnTo>
                  <a:pt x="2617495" y="224155"/>
                </a:lnTo>
                <a:lnTo>
                  <a:pt x="2615031" y="224155"/>
                </a:lnTo>
                <a:lnTo>
                  <a:pt x="2615031" y="239395"/>
                </a:lnTo>
                <a:lnTo>
                  <a:pt x="2611082" y="239395"/>
                </a:lnTo>
                <a:lnTo>
                  <a:pt x="2611361" y="238125"/>
                </a:lnTo>
                <a:lnTo>
                  <a:pt x="2614638" y="238125"/>
                </a:lnTo>
                <a:lnTo>
                  <a:pt x="2615031" y="239395"/>
                </a:lnTo>
                <a:lnTo>
                  <a:pt x="2615031" y="224155"/>
                </a:lnTo>
                <a:lnTo>
                  <a:pt x="2605227" y="224155"/>
                </a:lnTo>
                <a:lnTo>
                  <a:pt x="2605227" y="230505"/>
                </a:lnTo>
                <a:lnTo>
                  <a:pt x="2598470" y="230505"/>
                </a:lnTo>
                <a:lnTo>
                  <a:pt x="2600782" y="229235"/>
                </a:lnTo>
                <a:lnTo>
                  <a:pt x="2602877" y="229235"/>
                </a:lnTo>
                <a:lnTo>
                  <a:pt x="2605227" y="230505"/>
                </a:lnTo>
                <a:lnTo>
                  <a:pt x="2605227" y="224155"/>
                </a:lnTo>
                <a:lnTo>
                  <a:pt x="2586164" y="224155"/>
                </a:lnTo>
                <a:lnTo>
                  <a:pt x="2583891" y="225425"/>
                </a:lnTo>
                <a:lnTo>
                  <a:pt x="2583396" y="225425"/>
                </a:lnTo>
                <a:lnTo>
                  <a:pt x="2581694" y="224155"/>
                </a:lnTo>
                <a:lnTo>
                  <a:pt x="2557640" y="224155"/>
                </a:lnTo>
                <a:lnTo>
                  <a:pt x="2556192" y="225425"/>
                </a:lnTo>
                <a:lnTo>
                  <a:pt x="2554567" y="225425"/>
                </a:lnTo>
                <a:lnTo>
                  <a:pt x="2553449" y="226695"/>
                </a:lnTo>
                <a:lnTo>
                  <a:pt x="2546705" y="225425"/>
                </a:lnTo>
                <a:lnTo>
                  <a:pt x="2542717" y="225425"/>
                </a:lnTo>
                <a:lnTo>
                  <a:pt x="2541574" y="226695"/>
                </a:lnTo>
                <a:lnTo>
                  <a:pt x="2541460" y="250825"/>
                </a:lnTo>
                <a:lnTo>
                  <a:pt x="2540762" y="252095"/>
                </a:lnTo>
                <a:lnTo>
                  <a:pt x="2536596" y="252095"/>
                </a:lnTo>
                <a:lnTo>
                  <a:pt x="2536190" y="250825"/>
                </a:lnTo>
                <a:lnTo>
                  <a:pt x="2541460" y="250825"/>
                </a:lnTo>
                <a:lnTo>
                  <a:pt x="2541460" y="226695"/>
                </a:lnTo>
                <a:lnTo>
                  <a:pt x="2537498" y="226695"/>
                </a:lnTo>
                <a:lnTo>
                  <a:pt x="2536037" y="225425"/>
                </a:lnTo>
                <a:lnTo>
                  <a:pt x="2533815" y="224155"/>
                </a:lnTo>
                <a:lnTo>
                  <a:pt x="2532926" y="224155"/>
                </a:lnTo>
                <a:lnTo>
                  <a:pt x="2529471" y="226695"/>
                </a:lnTo>
                <a:lnTo>
                  <a:pt x="2526804" y="226695"/>
                </a:lnTo>
                <a:lnTo>
                  <a:pt x="2523490" y="225425"/>
                </a:lnTo>
                <a:lnTo>
                  <a:pt x="2514866" y="225425"/>
                </a:lnTo>
                <a:lnTo>
                  <a:pt x="2509075" y="226695"/>
                </a:lnTo>
                <a:lnTo>
                  <a:pt x="2495969" y="225425"/>
                </a:lnTo>
                <a:lnTo>
                  <a:pt x="2488666" y="226695"/>
                </a:lnTo>
                <a:lnTo>
                  <a:pt x="2486761" y="226695"/>
                </a:lnTo>
                <a:lnTo>
                  <a:pt x="2486761" y="258445"/>
                </a:lnTo>
                <a:lnTo>
                  <a:pt x="2484551" y="258445"/>
                </a:lnTo>
                <a:lnTo>
                  <a:pt x="2484958" y="257175"/>
                </a:lnTo>
                <a:lnTo>
                  <a:pt x="2486380" y="257175"/>
                </a:lnTo>
                <a:lnTo>
                  <a:pt x="2486761" y="258445"/>
                </a:lnTo>
                <a:lnTo>
                  <a:pt x="2486761" y="226695"/>
                </a:lnTo>
                <a:lnTo>
                  <a:pt x="2468080" y="226695"/>
                </a:lnTo>
                <a:lnTo>
                  <a:pt x="2468080" y="278765"/>
                </a:lnTo>
                <a:lnTo>
                  <a:pt x="2464562" y="278765"/>
                </a:lnTo>
                <a:lnTo>
                  <a:pt x="2464968" y="277495"/>
                </a:lnTo>
                <a:lnTo>
                  <a:pt x="2467597" y="277495"/>
                </a:lnTo>
                <a:lnTo>
                  <a:pt x="2468080" y="278765"/>
                </a:lnTo>
                <a:lnTo>
                  <a:pt x="2468080" y="226695"/>
                </a:lnTo>
                <a:lnTo>
                  <a:pt x="2464981" y="226695"/>
                </a:lnTo>
                <a:lnTo>
                  <a:pt x="2464981" y="274955"/>
                </a:lnTo>
                <a:lnTo>
                  <a:pt x="2463825" y="276225"/>
                </a:lnTo>
                <a:lnTo>
                  <a:pt x="2462949" y="276225"/>
                </a:lnTo>
                <a:lnTo>
                  <a:pt x="2462771" y="274955"/>
                </a:lnTo>
                <a:lnTo>
                  <a:pt x="2464981" y="274955"/>
                </a:lnTo>
                <a:lnTo>
                  <a:pt x="2464981" y="226695"/>
                </a:lnTo>
                <a:lnTo>
                  <a:pt x="2446858" y="226695"/>
                </a:lnTo>
                <a:lnTo>
                  <a:pt x="2446858" y="274955"/>
                </a:lnTo>
                <a:lnTo>
                  <a:pt x="2446680" y="274955"/>
                </a:lnTo>
                <a:lnTo>
                  <a:pt x="2445258" y="276225"/>
                </a:lnTo>
                <a:lnTo>
                  <a:pt x="2444369" y="276225"/>
                </a:lnTo>
                <a:lnTo>
                  <a:pt x="2442413" y="274955"/>
                </a:lnTo>
                <a:lnTo>
                  <a:pt x="2441359" y="274955"/>
                </a:lnTo>
                <a:lnTo>
                  <a:pt x="2439657" y="273685"/>
                </a:lnTo>
                <a:lnTo>
                  <a:pt x="2439098" y="274955"/>
                </a:lnTo>
                <a:lnTo>
                  <a:pt x="2436596" y="274955"/>
                </a:lnTo>
                <a:lnTo>
                  <a:pt x="2436507" y="273685"/>
                </a:lnTo>
                <a:lnTo>
                  <a:pt x="2436850" y="273685"/>
                </a:lnTo>
                <a:lnTo>
                  <a:pt x="2438920" y="272415"/>
                </a:lnTo>
                <a:lnTo>
                  <a:pt x="2444280" y="272415"/>
                </a:lnTo>
                <a:lnTo>
                  <a:pt x="2446083" y="273685"/>
                </a:lnTo>
                <a:lnTo>
                  <a:pt x="2446451" y="273685"/>
                </a:lnTo>
                <a:lnTo>
                  <a:pt x="2446858" y="274955"/>
                </a:lnTo>
                <a:lnTo>
                  <a:pt x="2446858" y="226695"/>
                </a:lnTo>
                <a:lnTo>
                  <a:pt x="2444610" y="226695"/>
                </a:lnTo>
                <a:lnTo>
                  <a:pt x="2442705" y="227965"/>
                </a:lnTo>
                <a:lnTo>
                  <a:pt x="2435402" y="227965"/>
                </a:lnTo>
                <a:lnTo>
                  <a:pt x="2433751" y="226695"/>
                </a:lnTo>
                <a:lnTo>
                  <a:pt x="2433205" y="226695"/>
                </a:lnTo>
                <a:lnTo>
                  <a:pt x="2430183" y="225425"/>
                </a:lnTo>
                <a:lnTo>
                  <a:pt x="2427694" y="225425"/>
                </a:lnTo>
                <a:lnTo>
                  <a:pt x="2427694" y="274955"/>
                </a:lnTo>
                <a:lnTo>
                  <a:pt x="2427363" y="276225"/>
                </a:lnTo>
                <a:lnTo>
                  <a:pt x="2420785" y="276225"/>
                </a:lnTo>
                <a:lnTo>
                  <a:pt x="2419172" y="277495"/>
                </a:lnTo>
                <a:lnTo>
                  <a:pt x="2415946" y="277495"/>
                </a:lnTo>
                <a:lnTo>
                  <a:pt x="2413495" y="276225"/>
                </a:lnTo>
                <a:lnTo>
                  <a:pt x="2402421" y="276225"/>
                </a:lnTo>
                <a:lnTo>
                  <a:pt x="2400998" y="277495"/>
                </a:lnTo>
                <a:lnTo>
                  <a:pt x="2400465" y="277495"/>
                </a:lnTo>
                <a:lnTo>
                  <a:pt x="2399017" y="276225"/>
                </a:lnTo>
                <a:lnTo>
                  <a:pt x="2394762" y="276225"/>
                </a:lnTo>
                <a:lnTo>
                  <a:pt x="2394762" y="283845"/>
                </a:lnTo>
                <a:lnTo>
                  <a:pt x="2393315" y="285115"/>
                </a:lnTo>
                <a:lnTo>
                  <a:pt x="2387854" y="283845"/>
                </a:lnTo>
                <a:lnTo>
                  <a:pt x="2382977" y="285115"/>
                </a:lnTo>
                <a:lnTo>
                  <a:pt x="2376881" y="283845"/>
                </a:lnTo>
                <a:lnTo>
                  <a:pt x="2375674" y="285115"/>
                </a:lnTo>
                <a:lnTo>
                  <a:pt x="2373287" y="285115"/>
                </a:lnTo>
                <a:lnTo>
                  <a:pt x="2371687" y="286385"/>
                </a:lnTo>
                <a:lnTo>
                  <a:pt x="2357374" y="286385"/>
                </a:lnTo>
                <a:lnTo>
                  <a:pt x="2355215" y="285115"/>
                </a:lnTo>
                <a:lnTo>
                  <a:pt x="2354656" y="285115"/>
                </a:lnTo>
                <a:lnTo>
                  <a:pt x="2349208" y="283845"/>
                </a:lnTo>
                <a:lnTo>
                  <a:pt x="2346198" y="285115"/>
                </a:lnTo>
                <a:lnTo>
                  <a:pt x="2345613" y="285115"/>
                </a:lnTo>
                <a:lnTo>
                  <a:pt x="2343442" y="286385"/>
                </a:lnTo>
                <a:lnTo>
                  <a:pt x="2341435" y="286385"/>
                </a:lnTo>
                <a:lnTo>
                  <a:pt x="2341435" y="288925"/>
                </a:lnTo>
                <a:lnTo>
                  <a:pt x="2340648" y="290195"/>
                </a:lnTo>
                <a:lnTo>
                  <a:pt x="2340178" y="288925"/>
                </a:lnTo>
                <a:lnTo>
                  <a:pt x="2340724" y="288925"/>
                </a:lnTo>
                <a:lnTo>
                  <a:pt x="2341016" y="287655"/>
                </a:lnTo>
                <a:lnTo>
                  <a:pt x="2341257" y="288925"/>
                </a:lnTo>
                <a:lnTo>
                  <a:pt x="2341435" y="288925"/>
                </a:lnTo>
                <a:lnTo>
                  <a:pt x="2341435" y="286385"/>
                </a:lnTo>
                <a:lnTo>
                  <a:pt x="2308745" y="286385"/>
                </a:lnTo>
                <a:lnTo>
                  <a:pt x="2307310" y="285115"/>
                </a:lnTo>
                <a:lnTo>
                  <a:pt x="2306828" y="285115"/>
                </a:lnTo>
                <a:lnTo>
                  <a:pt x="2304224" y="286385"/>
                </a:lnTo>
                <a:lnTo>
                  <a:pt x="2302116" y="286385"/>
                </a:lnTo>
                <a:lnTo>
                  <a:pt x="2298877" y="285115"/>
                </a:lnTo>
                <a:lnTo>
                  <a:pt x="2292146" y="285115"/>
                </a:lnTo>
                <a:lnTo>
                  <a:pt x="2289949" y="283845"/>
                </a:lnTo>
                <a:lnTo>
                  <a:pt x="2287752" y="283845"/>
                </a:lnTo>
                <a:lnTo>
                  <a:pt x="2283028" y="286385"/>
                </a:lnTo>
                <a:lnTo>
                  <a:pt x="2282088" y="286385"/>
                </a:lnTo>
                <a:lnTo>
                  <a:pt x="2280031" y="285115"/>
                </a:lnTo>
                <a:lnTo>
                  <a:pt x="2278977" y="285115"/>
                </a:lnTo>
                <a:lnTo>
                  <a:pt x="2277275" y="286385"/>
                </a:lnTo>
                <a:lnTo>
                  <a:pt x="2276602" y="286385"/>
                </a:lnTo>
                <a:lnTo>
                  <a:pt x="2275763" y="285115"/>
                </a:lnTo>
                <a:lnTo>
                  <a:pt x="2275929" y="285115"/>
                </a:lnTo>
                <a:lnTo>
                  <a:pt x="2276627" y="283845"/>
                </a:lnTo>
                <a:lnTo>
                  <a:pt x="2276500" y="283845"/>
                </a:lnTo>
                <a:lnTo>
                  <a:pt x="2275624" y="282575"/>
                </a:lnTo>
                <a:lnTo>
                  <a:pt x="2275852" y="281305"/>
                </a:lnTo>
                <a:lnTo>
                  <a:pt x="2306929" y="281305"/>
                </a:lnTo>
                <a:lnTo>
                  <a:pt x="2307450" y="280035"/>
                </a:lnTo>
                <a:lnTo>
                  <a:pt x="2306675" y="278765"/>
                </a:lnTo>
                <a:lnTo>
                  <a:pt x="2306345" y="277495"/>
                </a:lnTo>
                <a:lnTo>
                  <a:pt x="2305621" y="276225"/>
                </a:lnTo>
                <a:lnTo>
                  <a:pt x="2300859" y="276225"/>
                </a:lnTo>
                <a:lnTo>
                  <a:pt x="2298573" y="277495"/>
                </a:lnTo>
                <a:lnTo>
                  <a:pt x="2298027" y="277495"/>
                </a:lnTo>
                <a:lnTo>
                  <a:pt x="2296363" y="276225"/>
                </a:lnTo>
                <a:lnTo>
                  <a:pt x="2285225" y="276225"/>
                </a:lnTo>
                <a:lnTo>
                  <a:pt x="2283637" y="274955"/>
                </a:lnTo>
                <a:lnTo>
                  <a:pt x="2280031" y="274955"/>
                </a:lnTo>
                <a:lnTo>
                  <a:pt x="2274544" y="273685"/>
                </a:lnTo>
                <a:lnTo>
                  <a:pt x="2273160" y="273685"/>
                </a:lnTo>
                <a:lnTo>
                  <a:pt x="2273160" y="283845"/>
                </a:lnTo>
                <a:lnTo>
                  <a:pt x="2271750" y="283845"/>
                </a:lnTo>
                <a:lnTo>
                  <a:pt x="2271217" y="285115"/>
                </a:lnTo>
                <a:lnTo>
                  <a:pt x="2269998" y="283845"/>
                </a:lnTo>
                <a:lnTo>
                  <a:pt x="2269325" y="283845"/>
                </a:lnTo>
                <a:lnTo>
                  <a:pt x="2267293" y="282575"/>
                </a:lnTo>
                <a:lnTo>
                  <a:pt x="2261489" y="282575"/>
                </a:lnTo>
                <a:lnTo>
                  <a:pt x="2261705" y="281305"/>
                </a:lnTo>
                <a:lnTo>
                  <a:pt x="2272461" y="281305"/>
                </a:lnTo>
                <a:lnTo>
                  <a:pt x="2272766" y="282575"/>
                </a:lnTo>
                <a:lnTo>
                  <a:pt x="2273160" y="283845"/>
                </a:lnTo>
                <a:lnTo>
                  <a:pt x="2273160" y="273685"/>
                </a:lnTo>
                <a:lnTo>
                  <a:pt x="2264956" y="273685"/>
                </a:lnTo>
                <a:lnTo>
                  <a:pt x="2265438" y="272415"/>
                </a:lnTo>
                <a:lnTo>
                  <a:pt x="2304148" y="272415"/>
                </a:lnTo>
                <a:lnTo>
                  <a:pt x="2307488" y="273685"/>
                </a:lnTo>
                <a:lnTo>
                  <a:pt x="2308898" y="273685"/>
                </a:lnTo>
                <a:lnTo>
                  <a:pt x="2309215" y="272415"/>
                </a:lnTo>
                <a:lnTo>
                  <a:pt x="2319832" y="272415"/>
                </a:lnTo>
                <a:lnTo>
                  <a:pt x="2323935" y="273685"/>
                </a:lnTo>
                <a:lnTo>
                  <a:pt x="2324252" y="273685"/>
                </a:lnTo>
                <a:lnTo>
                  <a:pt x="2324176" y="274955"/>
                </a:lnTo>
                <a:lnTo>
                  <a:pt x="2323465" y="274955"/>
                </a:lnTo>
                <a:lnTo>
                  <a:pt x="2321128" y="273685"/>
                </a:lnTo>
                <a:lnTo>
                  <a:pt x="2315286" y="273685"/>
                </a:lnTo>
                <a:lnTo>
                  <a:pt x="2314460" y="274955"/>
                </a:lnTo>
                <a:lnTo>
                  <a:pt x="2312822" y="276225"/>
                </a:lnTo>
                <a:lnTo>
                  <a:pt x="2311946" y="276225"/>
                </a:lnTo>
                <a:lnTo>
                  <a:pt x="2310346" y="278765"/>
                </a:lnTo>
                <a:lnTo>
                  <a:pt x="2310574" y="278765"/>
                </a:lnTo>
                <a:lnTo>
                  <a:pt x="2312085" y="280035"/>
                </a:lnTo>
                <a:lnTo>
                  <a:pt x="2312682" y="280035"/>
                </a:lnTo>
                <a:lnTo>
                  <a:pt x="2314562" y="281305"/>
                </a:lnTo>
                <a:lnTo>
                  <a:pt x="2327287" y="281305"/>
                </a:lnTo>
                <a:lnTo>
                  <a:pt x="2329180" y="282575"/>
                </a:lnTo>
                <a:lnTo>
                  <a:pt x="2340381" y="282575"/>
                </a:lnTo>
                <a:lnTo>
                  <a:pt x="2341499" y="281305"/>
                </a:lnTo>
                <a:lnTo>
                  <a:pt x="2342007" y="281305"/>
                </a:lnTo>
                <a:lnTo>
                  <a:pt x="2343429" y="282575"/>
                </a:lnTo>
                <a:lnTo>
                  <a:pt x="2392095" y="282575"/>
                </a:lnTo>
                <a:lnTo>
                  <a:pt x="2394762" y="283845"/>
                </a:lnTo>
                <a:lnTo>
                  <a:pt x="2394762" y="276225"/>
                </a:lnTo>
                <a:lnTo>
                  <a:pt x="2386355" y="276225"/>
                </a:lnTo>
                <a:lnTo>
                  <a:pt x="2384399" y="277495"/>
                </a:lnTo>
                <a:lnTo>
                  <a:pt x="2383371" y="276225"/>
                </a:lnTo>
                <a:lnTo>
                  <a:pt x="2379649" y="276225"/>
                </a:lnTo>
                <a:lnTo>
                  <a:pt x="2378862" y="277495"/>
                </a:lnTo>
                <a:lnTo>
                  <a:pt x="2376233" y="277495"/>
                </a:lnTo>
                <a:lnTo>
                  <a:pt x="2376233" y="274955"/>
                </a:lnTo>
                <a:lnTo>
                  <a:pt x="2391130" y="274955"/>
                </a:lnTo>
                <a:lnTo>
                  <a:pt x="2393150" y="273685"/>
                </a:lnTo>
                <a:lnTo>
                  <a:pt x="2396223" y="272415"/>
                </a:lnTo>
                <a:lnTo>
                  <a:pt x="2397493" y="272415"/>
                </a:lnTo>
                <a:lnTo>
                  <a:pt x="2399246" y="273685"/>
                </a:lnTo>
                <a:lnTo>
                  <a:pt x="2399792" y="273685"/>
                </a:lnTo>
                <a:lnTo>
                  <a:pt x="2401811" y="274955"/>
                </a:lnTo>
                <a:lnTo>
                  <a:pt x="2403271" y="274955"/>
                </a:lnTo>
                <a:lnTo>
                  <a:pt x="2405557" y="273685"/>
                </a:lnTo>
                <a:lnTo>
                  <a:pt x="2406408" y="273685"/>
                </a:lnTo>
                <a:lnTo>
                  <a:pt x="2408720" y="274955"/>
                </a:lnTo>
                <a:lnTo>
                  <a:pt x="2410218" y="274955"/>
                </a:lnTo>
                <a:lnTo>
                  <a:pt x="2412835" y="273685"/>
                </a:lnTo>
                <a:lnTo>
                  <a:pt x="2423477" y="273685"/>
                </a:lnTo>
                <a:lnTo>
                  <a:pt x="2427503" y="274955"/>
                </a:lnTo>
                <a:lnTo>
                  <a:pt x="2427694" y="274955"/>
                </a:lnTo>
                <a:lnTo>
                  <a:pt x="2427694" y="225425"/>
                </a:lnTo>
                <a:lnTo>
                  <a:pt x="2427452" y="225425"/>
                </a:lnTo>
                <a:lnTo>
                  <a:pt x="2424036" y="227965"/>
                </a:lnTo>
                <a:lnTo>
                  <a:pt x="2423045" y="227965"/>
                </a:lnTo>
                <a:lnTo>
                  <a:pt x="2420264" y="226695"/>
                </a:lnTo>
                <a:lnTo>
                  <a:pt x="2413635" y="226695"/>
                </a:lnTo>
                <a:lnTo>
                  <a:pt x="2410510" y="227965"/>
                </a:lnTo>
                <a:lnTo>
                  <a:pt x="2406269" y="227965"/>
                </a:lnTo>
                <a:lnTo>
                  <a:pt x="2404821" y="226695"/>
                </a:lnTo>
                <a:lnTo>
                  <a:pt x="2403437" y="226695"/>
                </a:lnTo>
                <a:lnTo>
                  <a:pt x="2400465" y="227965"/>
                </a:lnTo>
                <a:lnTo>
                  <a:pt x="2398941" y="227965"/>
                </a:lnTo>
                <a:lnTo>
                  <a:pt x="2396426" y="226695"/>
                </a:lnTo>
                <a:lnTo>
                  <a:pt x="2386114" y="226695"/>
                </a:lnTo>
                <a:lnTo>
                  <a:pt x="2383904" y="227965"/>
                </a:lnTo>
                <a:lnTo>
                  <a:pt x="2371433" y="227965"/>
                </a:lnTo>
                <a:lnTo>
                  <a:pt x="2371433" y="277495"/>
                </a:lnTo>
                <a:lnTo>
                  <a:pt x="2370569" y="277495"/>
                </a:lnTo>
                <a:lnTo>
                  <a:pt x="2370124" y="278765"/>
                </a:lnTo>
                <a:lnTo>
                  <a:pt x="2368753" y="278765"/>
                </a:lnTo>
                <a:lnTo>
                  <a:pt x="2368512" y="276225"/>
                </a:lnTo>
                <a:lnTo>
                  <a:pt x="2371331" y="276225"/>
                </a:lnTo>
                <a:lnTo>
                  <a:pt x="2371433" y="277495"/>
                </a:lnTo>
                <a:lnTo>
                  <a:pt x="2371433" y="227965"/>
                </a:lnTo>
                <a:lnTo>
                  <a:pt x="2368486" y="227965"/>
                </a:lnTo>
                <a:lnTo>
                  <a:pt x="2368486" y="276225"/>
                </a:lnTo>
                <a:lnTo>
                  <a:pt x="2365781" y="276225"/>
                </a:lnTo>
                <a:lnTo>
                  <a:pt x="2365489" y="274955"/>
                </a:lnTo>
                <a:lnTo>
                  <a:pt x="2368397" y="274955"/>
                </a:lnTo>
                <a:lnTo>
                  <a:pt x="2368486" y="276225"/>
                </a:lnTo>
                <a:lnTo>
                  <a:pt x="2368486" y="227965"/>
                </a:lnTo>
                <a:lnTo>
                  <a:pt x="2362784" y="227965"/>
                </a:lnTo>
                <a:lnTo>
                  <a:pt x="2362784" y="273685"/>
                </a:lnTo>
                <a:lnTo>
                  <a:pt x="2362784" y="274955"/>
                </a:lnTo>
                <a:lnTo>
                  <a:pt x="2362276" y="274955"/>
                </a:lnTo>
                <a:lnTo>
                  <a:pt x="2361958" y="276225"/>
                </a:lnTo>
                <a:lnTo>
                  <a:pt x="2356955" y="276225"/>
                </a:lnTo>
                <a:lnTo>
                  <a:pt x="2353348" y="273685"/>
                </a:lnTo>
                <a:lnTo>
                  <a:pt x="2350973" y="273685"/>
                </a:lnTo>
                <a:lnTo>
                  <a:pt x="2347277" y="276225"/>
                </a:lnTo>
                <a:lnTo>
                  <a:pt x="2345829" y="276225"/>
                </a:lnTo>
                <a:lnTo>
                  <a:pt x="2343645" y="274955"/>
                </a:lnTo>
                <a:lnTo>
                  <a:pt x="2343391" y="274955"/>
                </a:lnTo>
                <a:lnTo>
                  <a:pt x="2343112" y="273685"/>
                </a:lnTo>
                <a:lnTo>
                  <a:pt x="2344356" y="273685"/>
                </a:lnTo>
                <a:lnTo>
                  <a:pt x="2344623" y="272415"/>
                </a:lnTo>
                <a:lnTo>
                  <a:pt x="2355786" y="272415"/>
                </a:lnTo>
                <a:lnTo>
                  <a:pt x="2356701" y="273685"/>
                </a:lnTo>
                <a:lnTo>
                  <a:pt x="2358910" y="274955"/>
                </a:lnTo>
                <a:lnTo>
                  <a:pt x="2360282" y="273685"/>
                </a:lnTo>
                <a:lnTo>
                  <a:pt x="2362784" y="273685"/>
                </a:lnTo>
                <a:lnTo>
                  <a:pt x="2362784" y="227965"/>
                </a:lnTo>
                <a:lnTo>
                  <a:pt x="2360155" y="227965"/>
                </a:lnTo>
                <a:lnTo>
                  <a:pt x="2356447" y="226695"/>
                </a:lnTo>
                <a:lnTo>
                  <a:pt x="2355812" y="226695"/>
                </a:lnTo>
                <a:lnTo>
                  <a:pt x="2353818" y="227965"/>
                </a:lnTo>
                <a:lnTo>
                  <a:pt x="2352383" y="227965"/>
                </a:lnTo>
                <a:lnTo>
                  <a:pt x="2349754" y="226695"/>
                </a:lnTo>
                <a:lnTo>
                  <a:pt x="2347188" y="227965"/>
                </a:lnTo>
                <a:lnTo>
                  <a:pt x="2334780" y="227965"/>
                </a:lnTo>
                <a:lnTo>
                  <a:pt x="2334768" y="274955"/>
                </a:lnTo>
                <a:lnTo>
                  <a:pt x="2334387" y="276225"/>
                </a:lnTo>
                <a:lnTo>
                  <a:pt x="2328545" y="276225"/>
                </a:lnTo>
                <a:lnTo>
                  <a:pt x="2327059" y="274955"/>
                </a:lnTo>
                <a:lnTo>
                  <a:pt x="2326881" y="274955"/>
                </a:lnTo>
                <a:lnTo>
                  <a:pt x="2326690" y="273685"/>
                </a:lnTo>
                <a:lnTo>
                  <a:pt x="2326868" y="273685"/>
                </a:lnTo>
                <a:lnTo>
                  <a:pt x="2329611" y="272415"/>
                </a:lnTo>
                <a:lnTo>
                  <a:pt x="2331593" y="272415"/>
                </a:lnTo>
                <a:lnTo>
                  <a:pt x="2333777" y="273685"/>
                </a:lnTo>
                <a:lnTo>
                  <a:pt x="2334628" y="274955"/>
                </a:lnTo>
                <a:lnTo>
                  <a:pt x="2334768" y="274955"/>
                </a:lnTo>
                <a:lnTo>
                  <a:pt x="2334768" y="227952"/>
                </a:lnTo>
                <a:lnTo>
                  <a:pt x="2333942" y="226695"/>
                </a:lnTo>
                <a:lnTo>
                  <a:pt x="2306447" y="226695"/>
                </a:lnTo>
                <a:lnTo>
                  <a:pt x="2296325" y="225425"/>
                </a:lnTo>
                <a:lnTo>
                  <a:pt x="2294191" y="226695"/>
                </a:lnTo>
                <a:lnTo>
                  <a:pt x="2290889" y="226695"/>
                </a:lnTo>
                <a:lnTo>
                  <a:pt x="2288375" y="227965"/>
                </a:lnTo>
                <a:lnTo>
                  <a:pt x="2286317" y="227965"/>
                </a:lnTo>
                <a:lnTo>
                  <a:pt x="2283142" y="226695"/>
                </a:lnTo>
                <a:lnTo>
                  <a:pt x="2281999" y="226695"/>
                </a:lnTo>
                <a:lnTo>
                  <a:pt x="2261298" y="225488"/>
                </a:lnTo>
                <a:lnTo>
                  <a:pt x="2261298" y="273685"/>
                </a:lnTo>
                <a:lnTo>
                  <a:pt x="2260523" y="273685"/>
                </a:lnTo>
                <a:lnTo>
                  <a:pt x="2257844" y="274955"/>
                </a:lnTo>
                <a:lnTo>
                  <a:pt x="2255443" y="273685"/>
                </a:lnTo>
                <a:lnTo>
                  <a:pt x="2243810" y="273685"/>
                </a:lnTo>
                <a:lnTo>
                  <a:pt x="2243810" y="282575"/>
                </a:lnTo>
                <a:lnTo>
                  <a:pt x="2243518" y="283845"/>
                </a:lnTo>
                <a:lnTo>
                  <a:pt x="2242248" y="283845"/>
                </a:lnTo>
                <a:lnTo>
                  <a:pt x="2239365" y="282575"/>
                </a:lnTo>
                <a:lnTo>
                  <a:pt x="2237041" y="282575"/>
                </a:lnTo>
                <a:lnTo>
                  <a:pt x="2233612" y="283845"/>
                </a:lnTo>
                <a:lnTo>
                  <a:pt x="2230247" y="283845"/>
                </a:lnTo>
                <a:lnTo>
                  <a:pt x="2227910" y="282575"/>
                </a:lnTo>
                <a:lnTo>
                  <a:pt x="2227542" y="281305"/>
                </a:lnTo>
                <a:lnTo>
                  <a:pt x="2227732" y="280035"/>
                </a:lnTo>
                <a:lnTo>
                  <a:pt x="2227884" y="278765"/>
                </a:lnTo>
                <a:lnTo>
                  <a:pt x="2228913" y="278765"/>
                </a:lnTo>
                <a:lnTo>
                  <a:pt x="2230234" y="280035"/>
                </a:lnTo>
                <a:lnTo>
                  <a:pt x="2230907" y="280035"/>
                </a:lnTo>
                <a:lnTo>
                  <a:pt x="2232418" y="281305"/>
                </a:lnTo>
                <a:lnTo>
                  <a:pt x="2233295" y="281305"/>
                </a:lnTo>
                <a:lnTo>
                  <a:pt x="2234730" y="280035"/>
                </a:lnTo>
                <a:lnTo>
                  <a:pt x="2236940" y="280035"/>
                </a:lnTo>
                <a:lnTo>
                  <a:pt x="2238070" y="281305"/>
                </a:lnTo>
                <a:lnTo>
                  <a:pt x="2243505" y="281305"/>
                </a:lnTo>
                <a:lnTo>
                  <a:pt x="2243810" y="282575"/>
                </a:lnTo>
                <a:lnTo>
                  <a:pt x="2243810" y="273685"/>
                </a:lnTo>
                <a:lnTo>
                  <a:pt x="2241029" y="273685"/>
                </a:lnTo>
                <a:lnTo>
                  <a:pt x="2240407" y="272415"/>
                </a:lnTo>
                <a:lnTo>
                  <a:pt x="2241004" y="271145"/>
                </a:lnTo>
                <a:lnTo>
                  <a:pt x="2246376" y="271145"/>
                </a:lnTo>
                <a:lnTo>
                  <a:pt x="2248547" y="272415"/>
                </a:lnTo>
                <a:lnTo>
                  <a:pt x="2260777" y="272415"/>
                </a:lnTo>
                <a:lnTo>
                  <a:pt x="2261298" y="273685"/>
                </a:lnTo>
                <a:lnTo>
                  <a:pt x="2261298" y="225488"/>
                </a:lnTo>
                <a:lnTo>
                  <a:pt x="2260320" y="225425"/>
                </a:lnTo>
                <a:lnTo>
                  <a:pt x="2252713" y="225425"/>
                </a:lnTo>
                <a:lnTo>
                  <a:pt x="2250452" y="224155"/>
                </a:lnTo>
                <a:lnTo>
                  <a:pt x="2237714" y="224155"/>
                </a:lnTo>
                <a:lnTo>
                  <a:pt x="2237714" y="272415"/>
                </a:lnTo>
                <a:lnTo>
                  <a:pt x="2237460" y="272415"/>
                </a:lnTo>
                <a:lnTo>
                  <a:pt x="2236317" y="273685"/>
                </a:lnTo>
                <a:lnTo>
                  <a:pt x="2232139" y="273685"/>
                </a:lnTo>
                <a:lnTo>
                  <a:pt x="2229904" y="272415"/>
                </a:lnTo>
                <a:lnTo>
                  <a:pt x="2228850" y="272415"/>
                </a:lnTo>
                <a:lnTo>
                  <a:pt x="2226576" y="273685"/>
                </a:lnTo>
                <a:lnTo>
                  <a:pt x="2223986" y="273685"/>
                </a:lnTo>
                <a:lnTo>
                  <a:pt x="2223986" y="283845"/>
                </a:lnTo>
                <a:lnTo>
                  <a:pt x="2223185" y="283845"/>
                </a:lnTo>
                <a:lnTo>
                  <a:pt x="2220214" y="282575"/>
                </a:lnTo>
                <a:lnTo>
                  <a:pt x="2218969" y="283845"/>
                </a:lnTo>
                <a:lnTo>
                  <a:pt x="2216874" y="283845"/>
                </a:lnTo>
                <a:lnTo>
                  <a:pt x="2214905" y="282575"/>
                </a:lnTo>
                <a:lnTo>
                  <a:pt x="2211946" y="282575"/>
                </a:lnTo>
                <a:lnTo>
                  <a:pt x="2211971" y="281305"/>
                </a:lnTo>
                <a:lnTo>
                  <a:pt x="2213635" y="281305"/>
                </a:lnTo>
                <a:lnTo>
                  <a:pt x="2214727" y="280035"/>
                </a:lnTo>
                <a:lnTo>
                  <a:pt x="2223490" y="280035"/>
                </a:lnTo>
                <a:lnTo>
                  <a:pt x="2223757" y="281305"/>
                </a:lnTo>
                <a:lnTo>
                  <a:pt x="2223986" y="283845"/>
                </a:lnTo>
                <a:lnTo>
                  <a:pt x="2223986" y="273685"/>
                </a:lnTo>
                <a:lnTo>
                  <a:pt x="2223668" y="273685"/>
                </a:lnTo>
                <a:lnTo>
                  <a:pt x="2222804" y="272415"/>
                </a:lnTo>
                <a:lnTo>
                  <a:pt x="2214041" y="272415"/>
                </a:lnTo>
                <a:lnTo>
                  <a:pt x="2213089" y="273685"/>
                </a:lnTo>
                <a:lnTo>
                  <a:pt x="2211019" y="273685"/>
                </a:lnTo>
                <a:lnTo>
                  <a:pt x="2210295" y="272415"/>
                </a:lnTo>
                <a:lnTo>
                  <a:pt x="2208720" y="272415"/>
                </a:lnTo>
                <a:lnTo>
                  <a:pt x="2207628" y="273685"/>
                </a:lnTo>
                <a:lnTo>
                  <a:pt x="2206307" y="273685"/>
                </a:lnTo>
                <a:lnTo>
                  <a:pt x="2206307" y="280035"/>
                </a:lnTo>
                <a:lnTo>
                  <a:pt x="2205888" y="281305"/>
                </a:lnTo>
                <a:lnTo>
                  <a:pt x="2203183" y="281305"/>
                </a:lnTo>
                <a:lnTo>
                  <a:pt x="2202738" y="280035"/>
                </a:lnTo>
                <a:lnTo>
                  <a:pt x="2206307" y="280035"/>
                </a:lnTo>
                <a:lnTo>
                  <a:pt x="2206307" y="273685"/>
                </a:lnTo>
                <a:lnTo>
                  <a:pt x="2205113" y="273685"/>
                </a:lnTo>
                <a:lnTo>
                  <a:pt x="2204047" y="274955"/>
                </a:lnTo>
                <a:lnTo>
                  <a:pt x="2201176" y="272415"/>
                </a:lnTo>
                <a:lnTo>
                  <a:pt x="2195753" y="272415"/>
                </a:lnTo>
                <a:lnTo>
                  <a:pt x="2195411" y="271145"/>
                </a:lnTo>
                <a:lnTo>
                  <a:pt x="2237359" y="271145"/>
                </a:lnTo>
                <a:lnTo>
                  <a:pt x="2237714" y="272415"/>
                </a:lnTo>
                <a:lnTo>
                  <a:pt x="2237714" y="224155"/>
                </a:lnTo>
                <a:lnTo>
                  <a:pt x="2234361" y="224155"/>
                </a:lnTo>
                <a:lnTo>
                  <a:pt x="2233244" y="225425"/>
                </a:lnTo>
                <a:lnTo>
                  <a:pt x="2230945" y="225425"/>
                </a:lnTo>
                <a:lnTo>
                  <a:pt x="2229535" y="224155"/>
                </a:lnTo>
                <a:lnTo>
                  <a:pt x="2193353" y="224155"/>
                </a:lnTo>
                <a:lnTo>
                  <a:pt x="2192972" y="222885"/>
                </a:lnTo>
                <a:lnTo>
                  <a:pt x="2193340" y="222885"/>
                </a:lnTo>
                <a:lnTo>
                  <a:pt x="2194903" y="221615"/>
                </a:lnTo>
                <a:lnTo>
                  <a:pt x="2232571" y="221615"/>
                </a:lnTo>
                <a:lnTo>
                  <a:pt x="2234196" y="222885"/>
                </a:lnTo>
                <a:lnTo>
                  <a:pt x="2235136" y="222885"/>
                </a:lnTo>
                <a:lnTo>
                  <a:pt x="2238260" y="220345"/>
                </a:lnTo>
                <a:lnTo>
                  <a:pt x="2240584" y="221653"/>
                </a:lnTo>
                <a:lnTo>
                  <a:pt x="2243645" y="222885"/>
                </a:lnTo>
                <a:lnTo>
                  <a:pt x="2244534" y="222885"/>
                </a:lnTo>
                <a:lnTo>
                  <a:pt x="2247277" y="221653"/>
                </a:lnTo>
                <a:lnTo>
                  <a:pt x="2250567" y="222885"/>
                </a:lnTo>
                <a:lnTo>
                  <a:pt x="2279739" y="222885"/>
                </a:lnTo>
                <a:lnTo>
                  <a:pt x="2281097" y="221615"/>
                </a:lnTo>
                <a:lnTo>
                  <a:pt x="2281593" y="221615"/>
                </a:lnTo>
                <a:lnTo>
                  <a:pt x="2283510" y="222885"/>
                </a:lnTo>
                <a:lnTo>
                  <a:pt x="2291423" y="222885"/>
                </a:lnTo>
                <a:lnTo>
                  <a:pt x="2294229" y="221615"/>
                </a:lnTo>
                <a:lnTo>
                  <a:pt x="2294775" y="221615"/>
                </a:lnTo>
                <a:lnTo>
                  <a:pt x="2296160" y="222885"/>
                </a:lnTo>
                <a:lnTo>
                  <a:pt x="2313127" y="222885"/>
                </a:lnTo>
                <a:lnTo>
                  <a:pt x="2314448" y="224155"/>
                </a:lnTo>
                <a:lnTo>
                  <a:pt x="2316619" y="224155"/>
                </a:lnTo>
                <a:lnTo>
                  <a:pt x="2316721" y="222885"/>
                </a:lnTo>
                <a:lnTo>
                  <a:pt x="2315807" y="221615"/>
                </a:lnTo>
                <a:lnTo>
                  <a:pt x="2319312" y="221615"/>
                </a:lnTo>
                <a:lnTo>
                  <a:pt x="2320785" y="222885"/>
                </a:lnTo>
                <a:lnTo>
                  <a:pt x="2325763" y="222885"/>
                </a:lnTo>
                <a:lnTo>
                  <a:pt x="2326538" y="221615"/>
                </a:lnTo>
                <a:lnTo>
                  <a:pt x="2327300" y="220345"/>
                </a:lnTo>
                <a:lnTo>
                  <a:pt x="2327757" y="220345"/>
                </a:lnTo>
                <a:lnTo>
                  <a:pt x="2329269" y="219075"/>
                </a:lnTo>
                <a:lnTo>
                  <a:pt x="2332659" y="219075"/>
                </a:lnTo>
                <a:lnTo>
                  <a:pt x="2333129" y="220345"/>
                </a:lnTo>
                <a:lnTo>
                  <a:pt x="2333548" y="221615"/>
                </a:lnTo>
                <a:lnTo>
                  <a:pt x="2333637" y="222885"/>
                </a:lnTo>
                <a:lnTo>
                  <a:pt x="2334196" y="224155"/>
                </a:lnTo>
                <a:lnTo>
                  <a:pt x="2335746" y="224155"/>
                </a:lnTo>
                <a:lnTo>
                  <a:pt x="2337752" y="222885"/>
                </a:lnTo>
                <a:lnTo>
                  <a:pt x="2338692" y="222885"/>
                </a:lnTo>
                <a:lnTo>
                  <a:pt x="2340216" y="221615"/>
                </a:lnTo>
                <a:lnTo>
                  <a:pt x="2346896" y="221615"/>
                </a:lnTo>
                <a:lnTo>
                  <a:pt x="2349931" y="222885"/>
                </a:lnTo>
                <a:lnTo>
                  <a:pt x="2356637" y="222885"/>
                </a:lnTo>
                <a:lnTo>
                  <a:pt x="2358491" y="224155"/>
                </a:lnTo>
                <a:lnTo>
                  <a:pt x="2365730" y="224155"/>
                </a:lnTo>
                <a:lnTo>
                  <a:pt x="2367623" y="222885"/>
                </a:lnTo>
                <a:lnTo>
                  <a:pt x="2368219" y="222885"/>
                </a:lnTo>
                <a:lnTo>
                  <a:pt x="2369947" y="224155"/>
                </a:lnTo>
                <a:lnTo>
                  <a:pt x="2391206" y="224155"/>
                </a:lnTo>
                <a:lnTo>
                  <a:pt x="2392807" y="222885"/>
                </a:lnTo>
                <a:lnTo>
                  <a:pt x="2395893" y="222885"/>
                </a:lnTo>
                <a:lnTo>
                  <a:pt x="2398039" y="224155"/>
                </a:lnTo>
                <a:lnTo>
                  <a:pt x="2399411" y="224155"/>
                </a:lnTo>
                <a:lnTo>
                  <a:pt x="2401405" y="222885"/>
                </a:lnTo>
                <a:lnTo>
                  <a:pt x="2402027" y="224155"/>
                </a:lnTo>
                <a:lnTo>
                  <a:pt x="2402598" y="224155"/>
                </a:lnTo>
                <a:lnTo>
                  <a:pt x="2403246" y="222885"/>
                </a:lnTo>
                <a:lnTo>
                  <a:pt x="2404135" y="221615"/>
                </a:lnTo>
                <a:lnTo>
                  <a:pt x="2407666" y="221615"/>
                </a:lnTo>
                <a:lnTo>
                  <a:pt x="2409761" y="222885"/>
                </a:lnTo>
                <a:lnTo>
                  <a:pt x="2415209" y="222885"/>
                </a:lnTo>
                <a:lnTo>
                  <a:pt x="2416581" y="221615"/>
                </a:lnTo>
                <a:lnTo>
                  <a:pt x="2417965" y="220345"/>
                </a:lnTo>
                <a:lnTo>
                  <a:pt x="2419794" y="220345"/>
                </a:lnTo>
                <a:lnTo>
                  <a:pt x="2422182" y="221615"/>
                </a:lnTo>
                <a:lnTo>
                  <a:pt x="2422753" y="221615"/>
                </a:lnTo>
                <a:lnTo>
                  <a:pt x="2425344" y="222885"/>
                </a:lnTo>
                <a:lnTo>
                  <a:pt x="2427325" y="222885"/>
                </a:lnTo>
                <a:lnTo>
                  <a:pt x="2430132" y="221615"/>
                </a:lnTo>
                <a:lnTo>
                  <a:pt x="2432469" y="221615"/>
                </a:lnTo>
                <a:lnTo>
                  <a:pt x="2433282" y="222885"/>
                </a:lnTo>
                <a:lnTo>
                  <a:pt x="2433764" y="221615"/>
                </a:lnTo>
                <a:lnTo>
                  <a:pt x="2436266" y="221615"/>
                </a:lnTo>
                <a:lnTo>
                  <a:pt x="2439390" y="222885"/>
                </a:lnTo>
                <a:lnTo>
                  <a:pt x="2442172" y="222885"/>
                </a:lnTo>
                <a:lnTo>
                  <a:pt x="2443657" y="220345"/>
                </a:lnTo>
                <a:lnTo>
                  <a:pt x="2443886" y="220345"/>
                </a:lnTo>
                <a:lnTo>
                  <a:pt x="2444839" y="219075"/>
                </a:lnTo>
                <a:lnTo>
                  <a:pt x="2445753" y="219075"/>
                </a:lnTo>
                <a:lnTo>
                  <a:pt x="2447760" y="220345"/>
                </a:lnTo>
                <a:lnTo>
                  <a:pt x="2448534" y="220345"/>
                </a:lnTo>
                <a:lnTo>
                  <a:pt x="2449906" y="219075"/>
                </a:lnTo>
                <a:lnTo>
                  <a:pt x="2459012" y="219075"/>
                </a:lnTo>
                <a:lnTo>
                  <a:pt x="2459850" y="220345"/>
                </a:lnTo>
                <a:lnTo>
                  <a:pt x="2462085" y="220345"/>
                </a:lnTo>
                <a:lnTo>
                  <a:pt x="2463546" y="219075"/>
                </a:lnTo>
                <a:lnTo>
                  <a:pt x="2464435" y="219075"/>
                </a:lnTo>
                <a:lnTo>
                  <a:pt x="2466327" y="220345"/>
                </a:lnTo>
                <a:lnTo>
                  <a:pt x="2467432" y="220345"/>
                </a:lnTo>
                <a:lnTo>
                  <a:pt x="2469616" y="221615"/>
                </a:lnTo>
                <a:lnTo>
                  <a:pt x="2473795" y="221615"/>
                </a:lnTo>
                <a:lnTo>
                  <a:pt x="2477719" y="222885"/>
                </a:lnTo>
                <a:lnTo>
                  <a:pt x="2480462" y="222885"/>
                </a:lnTo>
                <a:lnTo>
                  <a:pt x="2484196" y="220345"/>
                </a:lnTo>
                <a:lnTo>
                  <a:pt x="2486025" y="219075"/>
                </a:lnTo>
                <a:lnTo>
                  <a:pt x="2490635" y="219075"/>
                </a:lnTo>
                <a:lnTo>
                  <a:pt x="2492603" y="217805"/>
                </a:lnTo>
                <a:lnTo>
                  <a:pt x="2495651" y="217805"/>
                </a:lnTo>
                <a:lnTo>
                  <a:pt x="2495550" y="219075"/>
                </a:lnTo>
                <a:lnTo>
                  <a:pt x="2495194" y="219075"/>
                </a:lnTo>
                <a:lnTo>
                  <a:pt x="2493276" y="220345"/>
                </a:lnTo>
                <a:lnTo>
                  <a:pt x="2495232" y="221615"/>
                </a:lnTo>
                <a:lnTo>
                  <a:pt x="2496870" y="221615"/>
                </a:lnTo>
                <a:lnTo>
                  <a:pt x="2497582" y="222885"/>
                </a:lnTo>
                <a:lnTo>
                  <a:pt x="2499880" y="221615"/>
                </a:lnTo>
                <a:lnTo>
                  <a:pt x="2501303" y="220345"/>
                </a:lnTo>
                <a:lnTo>
                  <a:pt x="2503208" y="219075"/>
                </a:lnTo>
                <a:lnTo>
                  <a:pt x="2510421" y="219075"/>
                </a:lnTo>
                <a:lnTo>
                  <a:pt x="2512060" y="217805"/>
                </a:lnTo>
                <a:lnTo>
                  <a:pt x="2515692" y="217805"/>
                </a:lnTo>
                <a:lnTo>
                  <a:pt x="2516797" y="219075"/>
                </a:lnTo>
                <a:lnTo>
                  <a:pt x="2517000" y="220345"/>
                </a:lnTo>
                <a:lnTo>
                  <a:pt x="2518727" y="220345"/>
                </a:lnTo>
                <a:lnTo>
                  <a:pt x="2520708" y="217805"/>
                </a:lnTo>
                <a:lnTo>
                  <a:pt x="2532215" y="217805"/>
                </a:lnTo>
                <a:lnTo>
                  <a:pt x="2534208" y="219075"/>
                </a:lnTo>
                <a:lnTo>
                  <a:pt x="2536444" y="217805"/>
                </a:lnTo>
                <a:lnTo>
                  <a:pt x="2541892" y="217805"/>
                </a:lnTo>
                <a:lnTo>
                  <a:pt x="2543352" y="219075"/>
                </a:lnTo>
                <a:lnTo>
                  <a:pt x="2544026" y="220345"/>
                </a:lnTo>
                <a:lnTo>
                  <a:pt x="2548686" y="220345"/>
                </a:lnTo>
                <a:lnTo>
                  <a:pt x="2550083" y="219075"/>
                </a:lnTo>
                <a:lnTo>
                  <a:pt x="2557996" y="219075"/>
                </a:lnTo>
                <a:lnTo>
                  <a:pt x="2560066" y="217805"/>
                </a:lnTo>
                <a:lnTo>
                  <a:pt x="2561361" y="217805"/>
                </a:lnTo>
                <a:lnTo>
                  <a:pt x="2562720" y="219075"/>
                </a:lnTo>
                <a:lnTo>
                  <a:pt x="2564180" y="217805"/>
                </a:lnTo>
                <a:lnTo>
                  <a:pt x="2566187" y="217805"/>
                </a:lnTo>
                <a:lnTo>
                  <a:pt x="2566771" y="219075"/>
                </a:lnTo>
                <a:lnTo>
                  <a:pt x="2567343" y="219075"/>
                </a:lnTo>
                <a:lnTo>
                  <a:pt x="2568537" y="217805"/>
                </a:lnTo>
                <a:lnTo>
                  <a:pt x="2569553" y="217805"/>
                </a:lnTo>
                <a:lnTo>
                  <a:pt x="2572778" y="220345"/>
                </a:lnTo>
                <a:lnTo>
                  <a:pt x="2574887" y="219075"/>
                </a:lnTo>
                <a:lnTo>
                  <a:pt x="2579014" y="217805"/>
                </a:lnTo>
                <a:lnTo>
                  <a:pt x="2591587" y="217805"/>
                </a:lnTo>
                <a:lnTo>
                  <a:pt x="2592705" y="216535"/>
                </a:lnTo>
                <a:lnTo>
                  <a:pt x="2609888" y="216535"/>
                </a:lnTo>
                <a:lnTo>
                  <a:pt x="2612136" y="217805"/>
                </a:lnTo>
                <a:lnTo>
                  <a:pt x="2613622" y="217805"/>
                </a:lnTo>
                <a:lnTo>
                  <a:pt x="2616390" y="216535"/>
                </a:lnTo>
                <a:lnTo>
                  <a:pt x="2626195" y="216535"/>
                </a:lnTo>
                <a:lnTo>
                  <a:pt x="2647683" y="215265"/>
                </a:lnTo>
                <a:lnTo>
                  <a:pt x="2650591" y="215265"/>
                </a:lnTo>
                <a:lnTo>
                  <a:pt x="2651696" y="213995"/>
                </a:lnTo>
                <a:lnTo>
                  <a:pt x="2652890" y="215265"/>
                </a:lnTo>
                <a:lnTo>
                  <a:pt x="2657208" y="215265"/>
                </a:lnTo>
                <a:lnTo>
                  <a:pt x="2659456" y="213995"/>
                </a:lnTo>
                <a:lnTo>
                  <a:pt x="2683573" y="213995"/>
                </a:lnTo>
                <a:lnTo>
                  <a:pt x="2686062" y="212725"/>
                </a:lnTo>
                <a:lnTo>
                  <a:pt x="2699778" y="212725"/>
                </a:lnTo>
                <a:lnTo>
                  <a:pt x="2700642" y="211455"/>
                </a:lnTo>
                <a:lnTo>
                  <a:pt x="2703753" y="211455"/>
                </a:lnTo>
                <a:lnTo>
                  <a:pt x="2712910" y="210185"/>
                </a:lnTo>
                <a:lnTo>
                  <a:pt x="2713507" y="210185"/>
                </a:lnTo>
                <a:lnTo>
                  <a:pt x="2714269" y="208915"/>
                </a:lnTo>
                <a:lnTo>
                  <a:pt x="2713812" y="207645"/>
                </a:lnTo>
                <a:lnTo>
                  <a:pt x="2713431" y="207645"/>
                </a:lnTo>
                <a:lnTo>
                  <a:pt x="2712008" y="208915"/>
                </a:lnTo>
                <a:lnTo>
                  <a:pt x="2710954" y="207645"/>
                </a:lnTo>
                <a:lnTo>
                  <a:pt x="2704846" y="207645"/>
                </a:lnTo>
                <a:lnTo>
                  <a:pt x="2704325" y="208915"/>
                </a:lnTo>
                <a:lnTo>
                  <a:pt x="2701074" y="206375"/>
                </a:lnTo>
                <a:lnTo>
                  <a:pt x="2698445" y="206375"/>
                </a:lnTo>
                <a:lnTo>
                  <a:pt x="2694978" y="208915"/>
                </a:lnTo>
                <a:lnTo>
                  <a:pt x="2673362" y="208915"/>
                </a:lnTo>
                <a:lnTo>
                  <a:pt x="2671648" y="210185"/>
                </a:lnTo>
                <a:lnTo>
                  <a:pt x="2671140" y="210185"/>
                </a:lnTo>
                <a:lnTo>
                  <a:pt x="2669717" y="208915"/>
                </a:lnTo>
                <a:lnTo>
                  <a:pt x="2658516" y="208915"/>
                </a:lnTo>
                <a:lnTo>
                  <a:pt x="2655913" y="210185"/>
                </a:lnTo>
                <a:lnTo>
                  <a:pt x="2654770" y="210185"/>
                </a:lnTo>
                <a:lnTo>
                  <a:pt x="2652534" y="208915"/>
                </a:lnTo>
                <a:lnTo>
                  <a:pt x="2644063" y="208915"/>
                </a:lnTo>
                <a:lnTo>
                  <a:pt x="2642412" y="210185"/>
                </a:lnTo>
                <a:lnTo>
                  <a:pt x="2614384" y="210185"/>
                </a:lnTo>
                <a:lnTo>
                  <a:pt x="2609469" y="212725"/>
                </a:lnTo>
                <a:lnTo>
                  <a:pt x="2606776" y="212725"/>
                </a:lnTo>
                <a:lnTo>
                  <a:pt x="2603919" y="211455"/>
                </a:lnTo>
                <a:lnTo>
                  <a:pt x="2603639" y="211455"/>
                </a:lnTo>
                <a:lnTo>
                  <a:pt x="2600007" y="210185"/>
                </a:lnTo>
                <a:lnTo>
                  <a:pt x="2596667" y="210185"/>
                </a:lnTo>
                <a:lnTo>
                  <a:pt x="2592870" y="211455"/>
                </a:lnTo>
                <a:lnTo>
                  <a:pt x="2592298" y="211455"/>
                </a:lnTo>
                <a:lnTo>
                  <a:pt x="2590622" y="210185"/>
                </a:lnTo>
                <a:lnTo>
                  <a:pt x="2586977" y="210185"/>
                </a:lnTo>
                <a:lnTo>
                  <a:pt x="2586380" y="208915"/>
                </a:lnTo>
                <a:lnTo>
                  <a:pt x="2588755" y="208915"/>
                </a:lnTo>
                <a:lnTo>
                  <a:pt x="2590647" y="207645"/>
                </a:lnTo>
                <a:lnTo>
                  <a:pt x="2638856" y="207645"/>
                </a:lnTo>
                <a:lnTo>
                  <a:pt x="2640304" y="206375"/>
                </a:lnTo>
                <a:lnTo>
                  <a:pt x="2643441" y="206375"/>
                </a:lnTo>
                <a:lnTo>
                  <a:pt x="2648623" y="205105"/>
                </a:lnTo>
                <a:lnTo>
                  <a:pt x="2662707" y="205105"/>
                </a:lnTo>
                <a:lnTo>
                  <a:pt x="2663152" y="203835"/>
                </a:lnTo>
                <a:lnTo>
                  <a:pt x="2662377" y="202565"/>
                </a:lnTo>
                <a:lnTo>
                  <a:pt x="2620035" y="202565"/>
                </a:lnTo>
                <a:lnTo>
                  <a:pt x="2618092" y="203835"/>
                </a:lnTo>
                <a:lnTo>
                  <a:pt x="2586164" y="203835"/>
                </a:lnTo>
                <a:lnTo>
                  <a:pt x="2586164" y="208915"/>
                </a:lnTo>
                <a:lnTo>
                  <a:pt x="2585250" y="208915"/>
                </a:lnTo>
                <a:lnTo>
                  <a:pt x="2583713" y="210185"/>
                </a:lnTo>
                <a:lnTo>
                  <a:pt x="2575522" y="210185"/>
                </a:lnTo>
                <a:lnTo>
                  <a:pt x="2574366" y="211455"/>
                </a:lnTo>
                <a:lnTo>
                  <a:pt x="2569553" y="211455"/>
                </a:lnTo>
                <a:lnTo>
                  <a:pt x="2567838" y="210185"/>
                </a:lnTo>
                <a:lnTo>
                  <a:pt x="2566632" y="210185"/>
                </a:lnTo>
                <a:lnTo>
                  <a:pt x="2564333" y="211455"/>
                </a:lnTo>
                <a:lnTo>
                  <a:pt x="2563279" y="211455"/>
                </a:lnTo>
                <a:lnTo>
                  <a:pt x="2560612" y="210185"/>
                </a:lnTo>
                <a:lnTo>
                  <a:pt x="2559113" y="210185"/>
                </a:lnTo>
                <a:lnTo>
                  <a:pt x="2556281" y="211455"/>
                </a:lnTo>
                <a:lnTo>
                  <a:pt x="2554846" y="212725"/>
                </a:lnTo>
                <a:lnTo>
                  <a:pt x="2548090" y="212725"/>
                </a:lnTo>
                <a:lnTo>
                  <a:pt x="2546680" y="211455"/>
                </a:lnTo>
                <a:lnTo>
                  <a:pt x="2544495" y="210185"/>
                </a:lnTo>
                <a:lnTo>
                  <a:pt x="2543581" y="210185"/>
                </a:lnTo>
                <a:lnTo>
                  <a:pt x="2541917" y="211455"/>
                </a:lnTo>
                <a:lnTo>
                  <a:pt x="2536469" y="211455"/>
                </a:lnTo>
                <a:lnTo>
                  <a:pt x="2532824" y="212725"/>
                </a:lnTo>
                <a:lnTo>
                  <a:pt x="2485707" y="212725"/>
                </a:lnTo>
                <a:lnTo>
                  <a:pt x="2485148" y="211455"/>
                </a:lnTo>
                <a:lnTo>
                  <a:pt x="2487104" y="210185"/>
                </a:lnTo>
                <a:lnTo>
                  <a:pt x="2488247" y="210185"/>
                </a:lnTo>
                <a:lnTo>
                  <a:pt x="2490457" y="208915"/>
                </a:lnTo>
                <a:lnTo>
                  <a:pt x="2491651" y="208915"/>
                </a:lnTo>
                <a:lnTo>
                  <a:pt x="2493416" y="210185"/>
                </a:lnTo>
                <a:lnTo>
                  <a:pt x="2493975" y="210185"/>
                </a:lnTo>
                <a:lnTo>
                  <a:pt x="2497163" y="208915"/>
                </a:lnTo>
                <a:lnTo>
                  <a:pt x="2503195" y="208915"/>
                </a:lnTo>
                <a:lnTo>
                  <a:pt x="2503792" y="210185"/>
                </a:lnTo>
                <a:lnTo>
                  <a:pt x="2506053" y="210185"/>
                </a:lnTo>
                <a:lnTo>
                  <a:pt x="2509088" y="208915"/>
                </a:lnTo>
                <a:lnTo>
                  <a:pt x="2566847" y="208915"/>
                </a:lnTo>
                <a:lnTo>
                  <a:pt x="2569019" y="207645"/>
                </a:lnTo>
                <a:lnTo>
                  <a:pt x="2569692" y="207645"/>
                </a:lnTo>
                <a:lnTo>
                  <a:pt x="2570797" y="208915"/>
                </a:lnTo>
                <a:lnTo>
                  <a:pt x="2571381" y="208915"/>
                </a:lnTo>
                <a:lnTo>
                  <a:pt x="2573413" y="207645"/>
                </a:lnTo>
                <a:lnTo>
                  <a:pt x="2574810" y="207645"/>
                </a:lnTo>
                <a:lnTo>
                  <a:pt x="2576322" y="208915"/>
                </a:lnTo>
                <a:lnTo>
                  <a:pt x="2577185" y="207645"/>
                </a:lnTo>
                <a:lnTo>
                  <a:pt x="2585796" y="207645"/>
                </a:lnTo>
                <a:lnTo>
                  <a:pt x="2586164" y="208915"/>
                </a:lnTo>
                <a:lnTo>
                  <a:pt x="2586164" y="203835"/>
                </a:lnTo>
                <a:lnTo>
                  <a:pt x="2560167" y="203835"/>
                </a:lnTo>
                <a:lnTo>
                  <a:pt x="2558465" y="205105"/>
                </a:lnTo>
                <a:lnTo>
                  <a:pt x="2557361" y="205105"/>
                </a:lnTo>
                <a:lnTo>
                  <a:pt x="2555329" y="203835"/>
                </a:lnTo>
                <a:lnTo>
                  <a:pt x="2554427" y="203835"/>
                </a:lnTo>
                <a:lnTo>
                  <a:pt x="2552763" y="205105"/>
                </a:lnTo>
                <a:lnTo>
                  <a:pt x="2542756" y="205105"/>
                </a:lnTo>
                <a:lnTo>
                  <a:pt x="2541066" y="203835"/>
                </a:lnTo>
                <a:lnTo>
                  <a:pt x="2540190" y="203835"/>
                </a:lnTo>
                <a:lnTo>
                  <a:pt x="2538209" y="205105"/>
                </a:lnTo>
                <a:lnTo>
                  <a:pt x="2480907" y="205105"/>
                </a:lnTo>
                <a:lnTo>
                  <a:pt x="2480907" y="211455"/>
                </a:lnTo>
                <a:lnTo>
                  <a:pt x="2480335" y="211455"/>
                </a:lnTo>
                <a:lnTo>
                  <a:pt x="2468143" y="212725"/>
                </a:lnTo>
                <a:lnTo>
                  <a:pt x="2459075" y="212725"/>
                </a:lnTo>
                <a:lnTo>
                  <a:pt x="2456484" y="213995"/>
                </a:lnTo>
                <a:lnTo>
                  <a:pt x="2455329" y="213995"/>
                </a:lnTo>
                <a:lnTo>
                  <a:pt x="2453627" y="212725"/>
                </a:lnTo>
                <a:lnTo>
                  <a:pt x="2453132" y="212725"/>
                </a:lnTo>
                <a:lnTo>
                  <a:pt x="2452014" y="213995"/>
                </a:lnTo>
                <a:lnTo>
                  <a:pt x="2444978" y="213995"/>
                </a:lnTo>
                <a:lnTo>
                  <a:pt x="2442299" y="212725"/>
                </a:lnTo>
                <a:lnTo>
                  <a:pt x="2428646" y="212725"/>
                </a:lnTo>
                <a:lnTo>
                  <a:pt x="2426436" y="213995"/>
                </a:lnTo>
                <a:lnTo>
                  <a:pt x="2416733" y="213995"/>
                </a:lnTo>
                <a:lnTo>
                  <a:pt x="2415070" y="212725"/>
                </a:lnTo>
                <a:lnTo>
                  <a:pt x="2391384" y="212725"/>
                </a:lnTo>
                <a:lnTo>
                  <a:pt x="2389111" y="213995"/>
                </a:lnTo>
                <a:lnTo>
                  <a:pt x="2387676" y="213995"/>
                </a:lnTo>
                <a:lnTo>
                  <a:pt x="2385136" y="212725"/>
                </a:lnTo>
                <a:lnTo>
                  <a:pt x="2382164" y="212725"/>
                </a:lnTo>
                <a:lnTo>
                  <a:pt x="2379891" y="213995"/>
                </a:lnTo>
                <a:lnTo>
                  <a:pt x="2377833" y="213995"/>
                </a:lnTo>
                <a:lnTo>
                  <a:pt x="2374658" y="212725"/>
                </a:lnTo>
                <a:lnTo>
                  <a:pt x="2356510" y="212725"/>
                </a:lnTo>
                <a:lnTo>
                  <a:pt x="2354275" y="213995"/>
                </a:lnTo>
                <a:lnTo>
                  <a:pt x="2353360" y="213995"/>
                </a:lnTo>
                <a:lnTo>
                  <a:pt x="2351125" y="212725"/>
                </a:lnTo>
                <a:lnTo>
                  <a:pt x="2338146" y="212725"/>
                </a:lnTo>
                <a:lnTo>
                  <a:pt x="2336723" y="213995"/>
                </a:lnTo>
                <a:lnTo>
                  <a:pt x="2336228" y="213995"/>
                </a:lnTo>
                <a:lnTo>
                  <a:pt x="2333079" y="211455"/>
                </a:lnTo>
                <a:lnTo>
                  <a:pt x="2330361" y="212725"/>
                </a:lnTo>
                <a:lnTo>
                  <a:pt x="2327351" y="212725"/>
                </a:lnTo>
                <a:lnTo>
                  <a:pt x="2325420" y="213995"/>
                </a:lnTo>
                <a:lnTo>
                  <a:pt x="2323998" y="213995"/>
                </a:lnTo>
                <a:lnTo>
                  <a:pt x="2321382" y="212725"/>
                </a:lnTo>
                <a:lnTo>
                  <a:pt x="2320239" y="213995"/>
                </a:lnTo>
                <a:lnTo>
                  <a:pt x="2318283" y="212725"/>
                </a:lnTo>
                <a:lnTo>
                  <a:pt x="2278672" y="212725"/>
                </a:lnTo>
                <a:lnTo>
                  <a:pt x="2274455" y="211455"/>
                </a:lnTo>
                <a:lnTo>
                  <a:pt x="2273960" y="211455"/>
                </a:lnTo>
                <a:lnTo>
                  <a:pt x="2273338" y="210185"/>
                </a:lnTo>
                <a:lnTo>
                  <a:pt x="2275509" y="210185"/>
                </a:lnTo>
                <a:lnTo>
                  <a:pt x="2276056" y="208915"/>
                </a:lnTo>
                <a:lnTo>
                  <a:pt x="2285428" y="208915"/>
                </a:lnTo>
                <a:lnTo>
                  <a:pt x="2286571" y="210185"/>
                </a:lnTo>
                <a:lnTo>
                  <a:pt x="2287384" y="210185"/>
                </a:lnTo>
                <a:lnTo>
                  <a:pt x="2290673" y="208915"/>
                </a:lnTo>
                <a:lnTo>
                  <a:pt x="2293086" y="208915"/>
                </a:lnTo>
                <a:lnTo>
                  <a:pt x="2296274" y="210185"/>
                </a:lnTo>
                <a:lnTo>
                  <a:pt x="2327592" y="210185"/>
                </a:lnTo>
                <a:lnTo>
                  <a:pt x="2338260" y="211455"/>
                </a:lnTo>
                <a:lnTo>
                  <a:pt x="2344648" y="210185"/>
                </a:lnTo>
                <a:lnTo>
                  <a:pt x="2402878" y="210185"/>
                </a:lnTo>
                <a:lnTo>
                  <a:pt x="2410803" y="211455"/>
                </a:lnTo>
                <a:lnTo>
                  <a:pt x="2418727" y="210185"/>
                </a:lnTo>
                <a:lnTo>
                  <a:pt x="2425115" y="211455"/>
                </a:lnTo>
                <a:lnTo>
                  <a:pt x="2431516" y="210185"/>
                </a:lnTo>
                <a:lnTo>
                  <a:pt x="2446439" y="210185"/>
                </a:lnTo>
                <a:lnTo>
                  <a:pt x="2451912" y="211455"/>
                </a:lnTo>
                <a:lnTo>
                  <a:pt x="2453157" y="211455"/>
                </a:lnTo>
                <a:lnTo>
                  <a:pt x="2458631" y="210185"/>
                </a:lnTo>
                <a:lnTo>
                  <a:pt x="2471420" y="211455"/>
                </a:lnTo>
                <a:lnTo>
                  <a:pt x="2475687" y="210185"/>
                </a:lnTo>
                <a:lnTo>
                  <a:pt x="2480221" y="210185"/>
                </a:lnTo>
                <a:lnTo>
                  <a:pt x="2480907" y="211455"/>
                </a:lnTo>
                <a:lnTo>
                  <a:pt x="2480907" y="205105"/>
                </a:lnTo>
                <a:lnTo>
                  <a:pt x="2479167" y="206375"/>
                </a:lnTo>
                <a:lnTo>
                  <a:pt x="2475687" y="206375"/>
                </a:lnTo>
                <a:lnTo>
                  <a:pt x="2473210" y="205105"/>
                </a:lnTo>
                <a:lnTo>
                  <a:pt x="2465501" y="205105"/>
                </a:lnTo>
                <a:lnTo>
                  <a:pt x="2461806" y="207645"/>
                </a:lnTo>
                <a:lnTo>
                  <a:pt x="2460294" y="207645"/>
                </a:lnTo>
                <a:lnTo>
                  <a:pt x="2457399" y="206375"/>
                </a:lnTo>
                <a:lnTo>
                  <a:pt x="2456015" y="205105"/>
                </a:lnTo>
                <a:lnTo>
                  <a:pt x="2446172" y="205105"/>
                </a:lnTo>
                <a:lnTo>
                  <a:pt x="2444445" y="206375"/>
                </a:lnTo>
                <a:lnTo>
                  <a:pt x="2439085" y="206375"/>
                </a:lnTo>
                <a:lnTo>
                  <a:pt x="2437955" y="205105"/>
                </a:lnTo>
                <a:lnTo>
                  <a:pt x="2436457" y="205105"/>
                </a:lnTo>
                <a:lnTo>
                  <a:pt x="2436317" y="203835"/>
                </a:lnTo>
                <a:lnTo>
                  <a:pt x="2436901" y="202565"/>
                </a:lnTo>
                <a:lnTo>
                  <a:pt x="2437460" y="202565"/>
                </a:lnTo>
                <a:lnTo>
                  <a:pt x="2439492" y="203835"/>
                </a:lnTo>
                <a:lnTo>
                  <a:pt x="2465501" y="203835"/>
                </a:lnTo>
                <a:lnTo>
                  <a:pt x="2468194" y="202565"/>
                </a:lnTo>
                <a:lnTo>
                  <a:pt x="2470289" y="202565"/>
                </a:lnTo>
                <a:lnTo>
                  <a:pt x="2473375" y="201295"/>
                </a:lnTo>
                <a:lnTo>
                  <a:pt x="2477389" y="201295"/>
                </a:lnTo>
                <a:lnTo>
                  <a:pt x="2478252" y="202565"/>
                </a:lnTo>
                <a:lnTo>
                  <a:pt x="2504236" y="202565"/>
                </a:lnTo>
                <a:lnTo>
                  <a:pt x="2505316" y="201295"/>
                </a:lnTo>
                <a:lnTo>
                  <a:pt x="2506853" y="200025"/>
                </a:lnTo>
                <a:lnTo>
                  <a:pt x="2507450" y="200025"/>
                </a:lnTo>
                <a:lnTo>
                  <a:pt x="2512237" y="202565"/>
                </a:lnTo>
                <a:lnTo>
                  <a:pt x="2520518" y="202565"/>
                </a:lnTo>
                <a:lnTo>
                  <a:pt x="2524201" y="201295"/>
                </a:lnTo>
                <a:lnTo>
                  <a:pt x="2525052" y="201295"/>
                </a:lnTo>
                <a:lnTo>
                  <a:pt x="2527274" y="200025"/>
                </a:lnTo>
                <a:lnTo>
                  <a:pt x="2532138" y="200025"/>
                </a:lnTo>
                <a:lnTo>
                  <a:pt x="2533497" y="198755"/>
                </a:lnTo>
                <a:lnTo>
                  <a:pt x="2534120" y="198755"/>
                </a:lnTo>
                <a:lnTo>
                  <a:pt x="2536456" y="200025"/>
                </a:lnTo>
                <a:lnTo>
                  <a:pt x="2538730" y="200025"/>
                </a:lnTo>
                <a:lnTo>
                  <a:pt x="2541282" y="201295"/>
                </a:lnTo>
                <a:lnTo>
                  <a:pt x="2543149" y="201295"/>
                </a:lnTo>
                <a:lnTo>
                  <a:pt x="2543975" y="200025"/>
                </a:lnTo>
                <a:lnTo>
                  <a:pt x="2549677" y="200025"/>
                </a:lnTo>
                <a:lnTo>
                  <a:pt x="2551226" y="198755"/>
                </a:lnTo>
                <a:lnTo>
                  <a:pt x="2552217" y="197485"/>
                </a:lnTo>
                <a:lnTo>
                  <a:pt x="2554579" y="197485"/>
                </a:lnTo>
                <a:lnTo>
                  <a:pt x="2554935" y="198755"/>
                </a:lnTo>
                <a:lnTo>
                  <a:pt x="2555252" y="198755"/>
                </a:lnTo>
                <a:lnTo>
                  <a:pt x="2555570" y="200025"/>
                </a:lnTo>
                <a:lnTo>
                  <a:pt x="2558529" y="200025"/>
                </a:lnTo>
                <a:lnTo>
                  <a:pt x="2558770" y="198755"/>
                </a:lnTo>
                <a:lnTo>
                  <a:pt x="2559596" y="197485"/>
                </a:lnTo>
                <a:lnTo>
                  <a:pt x="2567711" y="197485"/>
                </a:lnTo>
                <a:lnTo>
                  <a:pt x="2576842" y="196215"/>
                </a:lnTo>
                <a:lnTo>
                  <a:pt x="2592476" y="196215"/>
                </a:lnTo>
                <a:lnTo>
                  <a:pt x="2593949" y="194945"/>
                </a:lnTo>
                <a:lnTo>
                  <a:pt x="2632951" y="194945"/>
                </a:lnTo>
                <a:lnTo>
                  <a:pt x="2634881" y="193675"/>
                </a:lnTo>
                <a:lnTo>
                  <a:pt x="2641600" y="193675"/>
                </a:lnTo>
                <a:lnTo>
                  <a:pt x="2643848" y="194945"/>
                </a:lnTo>
                <a:lnTo>
                  <a:pt x="2644229" y="194945"/>
                </a:lnTo>
                <a:lnTo>
                  <a:pt x="2646476" y="193675"/>
                </a:lnTo>
                <a:lnTo>
                  <a:pt x="2669324" y="193675"/>
                </a:lnTo>
                <a:lnTo>
                  <a:pt x="2671241" y="192405"/>
                </a:lnTo>
                <a:lnTo>
                  <a:pt x="2678531" y="192405"/>
                </a:lnTo>
                <a:lnTo>
                  <a:pt x="2687967" y="191135"/>
                </a:lnTo>
                <a:lnTo>
                  <a:pt x="2688933" y="191135"/>
                </a:lnTo>
                <a:lnTo>
                  <a:pt x="2691206" y="189865"/>
                </a:lnTo>
                <a:lnTo>
                  <a:pt x="2692501" y="191135"/>
                </a:lnTo>
                <a:lnTo>
                  <a:pt x="2695041" y="192405"/>
                </a:lnTo>
                <a:lnTo>
                  <a:pt x="2696324" y="192405"/>
                </a:lnTo>
                <a:lnTo>
                  <a:pt x="2698292" y="191135"/>
                </a:lnTo>
                <a:lnTo>
                  <a:pt x="2699156" y="189865"/>
                </a:lnTo>
                <a:lnTo>
                  <a:pt x="2701163" y="189865"/>
                </a:lnTo>
                <a:lnTo>
                  <a:pt x="2701442" y="188595"/>
                </a:lnTo>
                <a:lnTo>
                  <a:pt x="2699867" y="187325"/>
                </a:lnTo>
                <a:lnTo>
                  <a:pt x="2699029" y="186055"/>
                </a:lnTo>
                <a:lnTo>
                  <a:pt x="2697454" y="184785"/>
                </a:lnTo>
                <a:lnTo>
                  <a:pt x="2678963" y="184785"/>
                </a:lnTo>
                <a:lnTo>
                  <a:pt x="2678201" y="186055"/>
                </a:lnTo>
                <a:lnTo>
                  <a:pt x="2673947" y="186055"/>
                </a:lnTo>
                <a:lnTo>
                  <a:pt x="2672994" y="184785"/>
                </a:lnTo>
                <a:lnTo>
                  <a:pt x="2660192" y="184785"/>
                </a:lnTo>
                <a:lnTo>
                  <a:pt x="2659367" y="186055"/>
                </a:lnTo>
                <a:lnTo>
                  <a:pt x="2658770" y="186055"/>
                </a:lnTo>
                <a:lnTo>
                  <a:pt x="2656979" y="184785"/>
                </a:lnTo>
                <a:lnTo>
                  <a:pt x="2655900" y="186055"/>
                </a:lnTo>
                <a:lnTo>
                  <a:pt x="2651747" y="186055"/>
                </a:lnTo>
                <a:lnTo>
                  <a:pt x="2649524" y="184785"/>
                </a:lnTo>
                <a:lnTo>
                  <a:pt x="2634996" y="184785"/>
                </a:lnTo>
                <a:lnTo>
                  <a:pt x="2633014" y="186055"/>
                </a:lnTo>
                <a:lnTo>
                  <a:pt x="2566809" y="186055"/>
                </a:lnTo>
                <a:lnTo>
                  <a:pt x="2565095" y="187325"/>
                </a:lnTo>
                <a:lnTo>
                  <a:pt x="2559647" y="187325"/>
                </a:lnTo>
                <a:lnTo>
                  <a:pt x="2557551" y="186055"/>
                </a:lnTo>
                <a:lnTo>
                  <a:pt x="2554287" y="186055"/>
                </a:lnTo>
                <a:lnTo>
                  <a:pt x="2554274" y="184785"/>
                </a:lnTo>
                <a:lnTo>
                  <a:pt x="2554465" y="184785"/>
                </a:lnTo>
                <a:lnTo>
                  <a:pt x="2555773" y="183515"/>
                </a:lnTo>
                <a:lnTo>
                  <a:pt x="2560523" y="183515"/>
                </a:lnTo>
                <a:lnTo>
                  <a:pt x="2562250" y="184785"/>
                </a:lnTo>
                <a:lnTo>
                  <a:pt x="2563114" y="183515"/>
                </a:lnTo>
                <a:lnTo>
                  <a:pt x="2577007" y="183515"/>
                </a:lnTo>
                <a:lnTo>
                  <a:pt x="2578150" y="184785"/>
                </a:lnTo>
                <a:lnTo>
                  <a:pt x="2578671" y="183515"/>
                </a:lnTo>
                <a:lnTo>
                  <a:pt x="2585288" y="183515"/>
                </a:lnTo>
                <a:lnTo>
                  <a:pt x="2588882" y="184785"/>
                </a:lnTo>
                <a:lnTo>
                  <a:pt x="2589339" y="184785"/>
                </a:lnTo>
                <a:lnTo>
                  <a:pt x="2590762" y="183515"/>
                </a:lnTo>
                <a:lnTo>
                  <a:pt x="2608161" y="183515"/>
                </a:lnTo>
                <a:lnTo>
                  <a:pt x="2609050" y="182245"/>
                </a:lnTo>
                <a:lnTo>
                  <a:pt x="2625394" y="182245"/>
                </a:lnTo>
                <a:lnTo>
                  <a:pt x="2628379" y="180975"/>
                </a:lnTo>
                <a:lnTo>
                  <a:pt x="2631363" y="180975"/>
                </a:lnTo>
                <a:lnTo>
                  <a:pt x="2634869" y="182245"/>
                </a:lnTo>
                <a:lnTo>
                  <a:pt x="2636824" y="182245"/>
                </a:lnTo>
                <a:lnTo>
                  <a:pt x="2637701" y="180975"/>
                </a:lnTo>
                <a:lnTo>
                  <a:pt x="2645880" y="180975"/>
                </a:lnTo>
                <a:lnTo>
                  <a:pt x="2645562" y="179705"/>
                </a:lnTo>
                <a:lnTo>
                  <a:pt x="2638666" y="179705"/>
                </a:lnTo>
                <a:lnTo>
                  <a:pt x="2637739" y="178435"/>
                </a:lnTo>
                <a:lnTo>
                  <a:pt x="2638374" y="175895"/>
                </a:lnTo>
                <a:lnTo>
                  <a:pt x="2639110" y="175895"/>
                </a:lnTo>
                <a:lnTo>
                  <a:pt x="2638082" y="173355"/>
                </a:lnTo>
                <a:lnTo>
                  <a:pt x="2661170" y="173355"/>
                </a:lnTo>
                <a:lnTo>
                  <a:pt x="2662999" y="172085"/>
                </a:lnTo>
                <a:lnTo>
                  <a:pt x="2666568" y="172085"/>
                </a:lnTo>
                <a:lnTo>
                  <a:pt x="2666771" y="170815"/>
                </a:lnTo>
                <a:lnTo>
                  <a:pt x="2666873" y="169545"/>
                </a:lnTo>
                <a:lnTo>
                  <a:pt x="2665780" y="169545"/>
                </a:lnTo>
                <a:lnTo>
                  <a:pt x="2664295" y="168275"/>
                </a:lnTo>
                <a:lnTo>
                  <a:pt x="2663164" y="167005"/>
                </a:lnTo>
                <a:lnTo>
                  <a:pt x="2657932" y="167005"/>
                </a:lnTo>
                <a:lnTo>
                  <a:pt x="2656789" y="168275"/>
                </a:lnTo>
                <a:lnTo>
                  <a:pt x="2654630" y="168275"/>
                </a:lnTo>
                <a:lnTo>
                  <a:pt x="2652306" y="167005"/>
                </a:lnTo>
                <a:lnTo>
                  <a:pt x="2650566" y="167005"/>
                </a:lnTo>
                <a:lnTo>
                  <a:pt x="2648293" y="168275"/>
                </a:lnTo>
                <a:lnTo>
                  <a:pt x="2647721" y="169545"/>
                </a:lnTo>
                <a:lnTo>
                  <a:pt x="2642870" y="169545"/>
                </a:lnTo>
                <a:lnTo>
                  <a:pt x="2639720" y="167005"/>
                </a:lnTo>
                <a:lnTo>
                  <a:pt x="2638628" y="168275"/>
                </a:lnTo>
                <a:lnTo>
                  <a:pt x="2636405" y="169545"/>
                </a:lnTo>
                <a:lnTo>
                  <a:pt x="2635250" y="169545"/>
                </a:lnTo>
                <a:lnTo>
                  <a:pt x="2632697" y="168275"/>
                </a:lnTo>
                <a:lnTo>
                  <a:pt x="2631363" y="168275"/>
                </a:lnTo>
                <a:lnTo>
                  <a:pt x="2628214" y="169545"/>
                </a:lnTo>
                <a:lnTo>
                  <a:pt x="2627833" y="169545"/>
                </a:lnTo>
                <a:lnTo>
                  <a:pt x="2627833" y="173355"/>
                </a:lnTo>
                <a:lnTo>
                  <a:pt x="2627515" y="174625"/>
                </a:lnTo>
                <a:lnTo>
                  <a:pt x="2626461" y="175895"/>
                </a:lnTo>
                <a:lnTo>
                  <a:pt x="2625902" y="175895"/>
                </a:lnTo>
                <a:lnTo>
                  <a:pt x="2625013" y="174625"/>
                </a:lnTo>
                <a:lnTo>
                  <a:pt x="2625636" y="173355"/>
                </a:lnTo>
                <a:lnTo>
                  <a:pt x="2627833" y="173355"/>
                </a:lnTo>
                <a:lnTo>
                  <a:pt x="2627833" y="169545"/>
                </a:lnTo>
                <a:lnTo>
                  <a:pt x="2626474" y="169545"/>
                </a:lnTo>
                <a:lnTo>
                  <a:pt x="2624810" y="168275"/>
                </a:lnTo>
                <a:lnTo>
                  <a:pt x="2620734" y="168275"/>
                </a:lnTo>
                <a:lnTo>
                  <a:pt x="2620060" y="169545"/>
                </a:lnTo>
                <a:lnTo>
                  <a:pt x="2618803" y="170815"/>
                </a:lnTo>
                <a:lnTo>
                  <a:pt x="2618232" y="170815"/>
                </a:lnTo>
                <a:lnTo>
                  <a:pt x="2615628" y="169545"/>
                </a:lnTo>
                <a:lnTo>
                  <a:pt x="2613609" y="169545"/>
                </a:lnTo>
                <a:lnTo>
                  <a:pt x="2610764" y="170815"/>
                </a:lnTo>
                <a:lnTo>
                  <a:pt x="2609824" y="170815"/>
                </a:lnTo>
                <a:lnTo>
                  <a:pt x="2607360" y="169545"/>
                </a:lnTo>
                <a:lnTo>
                  <a:pt x="2598369" y="169545"/>
                </a:lnTo>
                <a:lnTo>
                  <a:pt x="2598369" y="175895"/>
                </a:lnTo>
                <a:lnTo>
                  <a:pt x="2592882" y="175895"/>
                </a:lnTo>
                <a:lnTo>
                  <a:pt x="2592641" y="174625"/>
                </a:lnTo>
                <a:lnTo>
                  <a:pt x="2597988" y="174625"/>
                </a:lnTo>
                <a:lnTo>
                  <a:pt x="2598369" y="175895"/>
                </a:lnTo>
                <a:lnTo>
                  <a:pt x="2598369" y="169545"/>
                </a:lnTo>
                <a:lnTo>
                  <a:pt x="2596184" y="169545"/>
                </a:lnTo>
                <a:lnTo>
                  <a:pt x="2595105" y="170815"/>
                </a:lnTo>
                <a:lnTo>
                  <a:pt x="2594610" y="170815"/>
                </a:lnTo>
                <a:lnTo>
                  <a:pt x="2592654" y="169545"/>
                </a:lnTo>
                <a:lnTo>
                  <a:pt x="2583611" y="169545"/>
                </a:lnTo>
                <a:lnTo>
                  <a:pt x="2583611" y="175895"/>
                </a:lnTo>
                <a:lnTo>
                  <a:pt x="2572969" y="175895"/>
                </a:lnTo>
                <a:lnTo>
                  <a:pt x="2572956" y="174625"/>
                </a:lnTo>
                <a:lnTo>
                  <a:pt x="2583281" y="174625"/>
                </a:lnTo>
                <a:lnTo>
                  <a:pt x="2583611" y="175895"/>
                </a:lnTo>
                <a:lnTo>
                  <a:pt x="2583611" y="169545"/>
                </a:lnTo>
                <a:lnTo>
                  <a:pt x="2582087" y="169545"/>
                </a:lnTo>
                <a:lnTo>
                  <a:pt x="2580195" y="170815"/>
                </a:lnTo>
                <a:lnTo>
                  <a:pt x="2562961" y="170815"/>
                </a:lnTo>
                <a:lnTo>
                  <a:pt x="2561323" y="169545"/>
                </a:lnTo>
                <a:lnTo>
                  <a:pt x="2558224" y="169545"/>
                </a:lnTo>
                <a:lnTo>
                  <a:pt x="2558224" y="175895"/>
                </a:lnTo>
                <a:lnTo>
                  <a:pt x="2555913" y="175895"/>
                </a:lnTo>
                <a:lnTo>
                  <a:pt x="2556675" y="174625"/>
                </a:lnTo>
                <a:lnTo>
                  <a:pt x="2558008" y="174625"/>
                </a:lnTo>
                <a:lnTo>
                  <a:pt x="2558224" y="175895"/>
                </a:lnTo>
                <a:lnTo>
                  <a:pt x="2558224" y="169545"/>
                </a:lnTo>
                <a:lnTo>
                  <a:pt x="2549499" y="169545"/>
                </a:lnTo>
                <a:lnTo>
                  <a:pt x="2548979" y="169849"/>
                </a:lnTo>
                <a:lnTo>
                  <a:pt x="2548979" y="175895"/>
                </a:lnTo>
                <a:lnTo>
                  <a:pt x="2546769" y="175895"/>
                </a:lnTo>
                <a:lnTo>
                  <a:pt x="2547505" y="174625"/>
                </a:lnTo>
                <a:lnTo>
                  <a:pt x="2548636" y="174625"/>
                </a:lnTo>
                <a:lnTo>
                  <a:pt x="2548979" y="175895"/>
                </a:lnTo>
                <a:lnTo>
                  <a:pt x="2548979" y="169849"/>
                </a:lnTo>
                <a:lnTo>
                  <a:pt x="2547239" y="170815"/>
                </a:lnTo>
                <a:lnTo>
                  <a:pt x="2540203" y="170815"/>
                </a:lnTo>
                <a:lnTo>
                  <a:pt x="2540203" y="187325"/>
                </a:lnTo>
                <a:lnTo>
                  <a:pt x="2538793" y="188595"/>
                </a:lnTo>
                <a:lnTo>
                  <a:pt x="2538298" y="188595"/>
                </a:lnTo>
                <a:lnTo>
                  <a:pt x="2537891" y="187325"/>
                </a:lnTo>
                <a:lnTo>
                  <a:pt x="2540203" y="187325"/>
                </a:lnTo>
                <a:lnTo>
                  <a:pt x="2540203" y="170815"/>
                </a:lnTo>
                <a:lnTo>
                  <a:pt x="2534818" y="170815"/>
                </a:lnTo>
                <a:lnTo>
                  <a:pt x="2532659" y="172085"/>
                </a:lnTo>
                <a:lnTo>
                  <a:pt x="2521458" y="172085"/>
                </a:lnTo>
                <a:lnTo>
                  <a:pt x="2521458" y="197485"/>
                </a:lnTo>
                <a:lnTo>
                  <a:pt x="2521000" y="198755"/>
                </a:lnTo>
                <a:lnTo>
                  <a:pt x="2517914" y="198755"/>
                </a:lnTo>
                <a:lnTo>
                  <a:pt x="2517533" y="197485"/>
                </a:lnTo>
                <a:lnTo>
                  <a:pt x="2521458" y="197485"/>
                </a:lnTo>
                <a:lnTo>
                  <a:pt x="2521458" y="172085"/>
                </a:lnTo>
                <a:lnTo>
                  <a:pt x="2519896" y="172085"/>
                </a:lnTo>
                <a:lnTo>
                  <a:pt x="2514422" y="173164"/>
                </a:lnTo>
                <a:lnTo>
                  <a:pt x="2514422" y="187325"/>
                </a:lnTo>
                <a:lnTo>
                  <a:pt x="2513406" y="188595"/>
                </a:lnTo>
                <a:lnTo>
                  <a:pt x="2511336" y="188595"/>
                </a:lnTo>
                <a:lnTo>
                  <a:pt x="2510739" y="187325"/>
                </a:lnTo>
                <a:lnTo>
                  <a:pt x="2514422" y="187325"/>
                </a:lnTo>
                <a:lnTo>
                  <a:pt x="2514422" y="173164"/>
                </a:lnTo>
                <a:lnTo>
                  <a:pt x="2513444" y="173355"/>
                </a:lnTo>
                <a:lnTo>
                  <a:pt x="2512047" y="172085"/>
                </a:lnTo>
                <a:lnTo>
                  <a:pt x="2509837" y="170815"/>
                </a:lnTo>
                <a:lnTo>
                  <a:pt x="2508948" y="170815"/>
                </a:lnTo>
                <a:lnTo>
                  <a:pt x="2506726" y="172085"/>
                </a:lnTo>
                <a:lnTo>
                  <a:pt x="2506319" y="172085"/>
                </a:lnTo>
                <a:lnTo>
                  <a:pt x="2506319" y="177165"/>
                </a:lnTo>
                <a:lnTo>
                  <a:pt x="2504287" y="178435"/>
                </a:lnTo>
                <a:lnTo>
                  <a:pt x="2500236" y="177165"/>
                </a:lnTo>
                <a:lnTo>
                  <a:pt x="2499766" y="177165"/>
                </a:lnTo>
                <a:lnTo>
                  <a:pt x="2500299" y="175895"/>
                </a:lnTo>
                <a:lnTo>
                  <a:pt x="2504935" y="175895"/>
                </a:lnTo>
                <a:lnTo>
                  <a:pt x="2506319" y="177165"/>
                </a:lnTo>
                <a:lnTo>
                  <a:pt x="2506319" y="172085"/>
                </a:lnTo>
                <a:lnTo>
                  <a:pt x="2505252" y="172085"/>
                </a:lnTo>
                <a:lnTo>
                  <a:pt x="2502141" y="173355"/>
                </a:lnTo>
                <a:lnTo>
                  <a:pt x="2500782" y="173355"/>
                </a:lnTo>
                <a:lnTo>
                  <a:pt x="2498636" y="174625"/>
                </a:lnTo>
                <a:lnTo>
                  <a:pt x="2497721" y="174625"/>
                </a:lnTo>
                <a:lnTo>
                  <a:pt x="2496642" y="173355"/>
                </a:lnTo>
                <a:lnTo>
                  <a:pt x="2495575" y="172085"/>
                </a:lnTo>
                <a:lnTo>
                  <a:pt x="2494153" y="173355"/>
                </a:lnTo>
                <a:lnTo>
                  <a:pt x="2489708" y="173355"/>
                </a:lnTo>
                <a:lnTo>
                  <a:pt x="2488184" y="172085"/>
                </a:lnTo>
                <a:lnTo>
                  <a:pt x="2484526" y="173355"/>
                </a:lnTo>
                <a:lnTo>
                  <a:pt x="2482392" y="173355"/>
                </a:lnTo>
                <a:lnTo>
                  <a:pt x="2479764" y="172085"/>
                </a:lnTo>
                <a:lnTo>
                  <a:pt x="2477312" y="172085"/>
                </a:lnTo>
                <a:lnTo>
                  <a:pt x="2475890" y="173355"/>
                </a:lnTo>
                <a:lnTo>
                  <a:pt x="2469718" y="173355"/>
                </a:lnTo>
                <a:lnTo>
                  <a:pt x="2469718" y="177165"/>
                </a:lnTo>
                <a:lnTo>
                  <a:pt x="2468359" y="177165"/>
                </a:lnTo>
                <a:lnTo>
                  <a:pt x="2468359" y="198755"/>
                </a:lnTo>
                <a:lnTo>
                  <a:pt x="2467927" y="200025"/>
                </a:lnTo>
                <a:lnTo>
                  <a:pt x="2464562" y="200025"/>
                </a:lnTo>
                <a:lnTo>
                  <a:pt x="2464981" y="198755"/>
                </a:lnTo>
                <a:lnTo>
                  <a:pt x="2468359" y="198755"/>
                </a:lnTo>
                <a:lnTo>
                  <a:pt x="2468359" y="177165"/>
                </a:lnTo>
                <a:lnTo>
                  <a:pt x="2465921" y="177165"/>
                </a:lnTo>
                <a:lnTo>
                  <a:pt x="2457704" y="177165"/>
                </a:lnTo>
                <a:lnTo>
                  <a:pt x="2459126" y="175895"/>
                </a:lnTo>
                <a:lnTo>
                  <a:pt x="2463965" y="175895"/>
                </a:lnTo>
                <a:lnTo>
                  <a:pt x="2465921" y="177165"/>
                </a:lnTo>
                <a:lnTo>
                  <a:pt x="2467724" y="175895"/>
                </a:lnTo>
                <a:lnTo>
                  <a:pt x="2469718" y="177165"/>
                </a:lnTo>
                <a:lnTo>
                  <a:pt x="2469718" y="173355"/>
                </a:lnTo>
                <a:lnTo>
                  <a:pt x="2464765" y="173355"/>
                </a:lnTo>
                <a:lnTo>
                  <a:pt x="2460752" y="172085"/>
                </a:lnTo>
                <a:lnTo>
                  <a:pt x="2459825" y="172085"/>
                </a:lnTo>
                <a:lnTo>
                  <a:pt x="2458745" y="169545"/>
                </a:lnTo>
                <a:lnTo>
                  <a:pt x="2473731" y="169545"/>
                </a:lnTo>
                <a:lnTo>
                  <a:pt x="2475839" y="167005"/>
                </a:lnTo>
                <a:lnTo>
                  <a:pt x="2477097" y="167005"/>
                </a:lnTo>
                <a:lnTo>
                  <a:pt x="2477986" y="165735"/>
                </a:lnTo>
                <a:lnTo>
                  <a:pt x="2480056" y="168275"/>
                </a:lnTo>
                <a:lnTo>
                  <a:pt x="2481389" y="169545"/>
                </a:lnTo>
                <a:lnTo>
                  <a:pt x="2483980" y="167005"/>
                </a:lnTo>
                <a:lnTo>
                  <a:pt x="2503093" y="167005"/>
                </a:lnTo>
                <a:lnTo>
                  <a:pt x="2504579" y="168275"/>
                </a:lnTo>
                <a:lnTo>
                  <a:pt x="2505786" y="168275"/>
                </a:lnTo>
                <a:lnTo>
                  <a:pt x="2508021" y="167005"/>
                </a:lnTo>
                <a:lnTo>
                  <a:pt x="2511971" y="167005"/>
                </a:lnTo>
                <a:lnTo>
                  <a:pt x="2513876" y="165735"/>
                </a:lnTo>
                <a:lnTo>
                  <a:pt x="2515019" y="165735"/>
                </a:lnTo>
                <a:lnTo>
                  <a:pt x="2517089" y="167005"/>
                </a:lnTo>
                <a:lnTo>
                  <a:pt x="2520340" y="167005"/>
                </a:lnTo>
                <a:lnTo>
                  <a:pt x="2521712" y="168275"/>
                </a:lnTo>
                <a:lnTo>
                  <a:pt x="2523858" y="169545"/>
                </a:lnTo>
                <a:lnTo>
                  <a:pt x="2524772" y="169545"/>
                </a:lnTo>
                <a:lnTo>
                  <a:pt x="2526665" y="168275"/>
                </a:lnTo>
                <a:lnTo>
                  <a:pt x="2527439" y="167005"/>
                </a:lnTo>
                <a:lnTo>
                  <a:pt x="2539898" y="167005"/>
                </a:lnTo>
                <a:lnTo>
                  <a:pt x="2542730" y="165735"/>
                </a:lnTo>
                <a:lnTo>
                  <a:pt x="2544483" y="165735"/>
                </a:lnTo>
                <a:lnTo>
                  <a:pt x="2547328" y="167005"/>
                </a:lnTo>
                <a:lnTo>
                  <a:pt x="2550401" y="167005"/>
                </a:lnTo>
                <a:lnTo>
                  <a:pt x="2551226" y="165735"/>
                </a:lnTo>
                <a:lnTo>
                  <a:pt x="2558224" y="165735"/>
                </a:lnTo>
                <a:lnTo>
                  <a:pt x="2560485" y="167005"/>
                </a:lnTo>
                <a:lnTo>
                  <a:pt x="2561590" y="167005"/>
                </a:lnTo>
                <a:lnTo>
                  <a:pt x="2563126" y="165735"/>
                </a:lnTo>
                <a:lnTo>
                  <a:pt x="2563571" y="165735"/>
                </a:lnTo>
                <a:lnTo>
                  <a:pt x="2564727" y="164465"/>
                </a:lnTo>
                <a:lnTo>
                  <a:pt x="2580157" y="164465"/>
                </a:lnTo>
                <a:lnTo>
                  <a:pt x="2582253" y="165735"/>
                </a:lnTo>
                <a:lnTo>
                  <a:pt x="2583002" y="165735"/>
                </a:lnTo>
                <a:lnTo>
                  <a:pt x="2585796" y="164465"/>
                </a:lnTo>
                <a:lnTo>
                  <a:pt x="2588526" y="165735"/>
                </a:lnTo>
                <a:lnTo>
                  <a:pt x="2590889" y="164465"/>
                </a:lnTo>
                <a:lnTo>
                  <a:pt x="2592222" y="164465"/>
                </a:lnTo>
                <a:lnTo>
                  <a:pt x="2595422" y="165735"/>
                </a:lnTo>
                <a:lnTo>
                  <a:pt x="2597188" y="165735"/>
                </a:lnTo>
                <a:lnTo>
                  <a:pt x="2600007" y="164465"/>
                </a:lnTo>
                <a:lnTo>
                  <a:pt x="2609050" y="164465"/>
                </a:lnTo>
                <a:lnTo>
                  <a:pt x="2610485" y="163195"/>
                </a:lnTo>
                <a:lnTo>
                  <a:pt x="2611920" y="161925"/>
                </a:lnTo>
                <a:lnTo>
                  <a:pt x="2613355" y="160655"/>
                </a:lnTo>
                <a:lnTo>
                  <a:pt x="2614257" y="160655"/>
                </a:lnTo>
                <a:lnTo>
                  <a:pt x="2616466" y="161925"/>
                </a:lnTo>
                <a:lnTo>
                  <a:pt x="2617838" y="163195"/>
                </a:lnTo>
                <a:lnTo>
                  <a:pt x="2622473" y="161925"/>
                </a:lnTo>
                <a:lnTo>
                  <a:pt x="2629674" y="161925"/>
                </a:lnTo>
                <a:lnTo>
                  <a:pt x="2629217" y="160655"/>
                </a:lnTo>
                <a:lnTo>
                  <a:pt x="2628138" y="158115"/>
                </a:lnTo>
                <a:lnTo>
                  <a:pt x="2627401" y="158115"/>
                </a:lnTo>
                <a:lnTo>
                  <a:pt x="2623464" y="156845"/>
                </a:lnTo>
                <a:lnTo>
                  <a:pt x="2616390" y="156845"/>
                </a:lnTo>
                <a:lnTo>
                  <a:pt x="2616606" y="155575"/>
                </a:lnTo>
                <a:lnTo>
                  <a:pt x="2617698" y="154305"/>
                </a:lnTo>
                <a:lnTo>
                  <a:pt x="2618359" y="154305"/>
                </a:lnTo>
                <a:lnTo>
                  <a:pt x="2619933" y="153035"/>
                </a:lnTo>
                <a:lnTo>
                  <a:pt x="2619603" y="151765"/>
                </a:lnTo>
                <a:lnTo>
                  <a:pt x="2602636" y="151765"/>
                </a:lnTo>
                <a:lnTo>
                  <a:pt x="2602344" y="153035"/>
                </a:lnTo>
                <a:lnTo>
                  <a:pt x="2601861" y="153035"/>
                </a:lnTo>
                <a:lnTo>
                  <a:pt x="2603881" y="154305"/>
                </a:lnTo>
                <a:lnTo>
                  <a:pt x="2605278" y="155575"/>
                </a:lnTo>
                <a:lnTo>
                  <a:pt x="2607335" y="155575"/>
                </a:lnTo>
                <a:lnTo>
                  <a:pt x="2607500" y="156845"/>
                </a:lnTo>
                <a:lnTo>
                  <a:pt x="2600769" y="156845"/>
                </a:lnTo>
                <a:lnTo>
                  <a:pt x="2598509" y="158115"/>
                </a:lnTo>
                <a:lnTo>
                  <a:pt x="2596273" y="158115"/>
                </a:lnTo>
                <a:lnTo>
                  <a:pt x="2595041" y="156845"/>
                </a:lnTo>
                <a:lnTo>
                  <a:pt x="2592679" y="155575"/>
                </a:lnTo>
                <a:lnTo>
                  <a:pt x="2591841" y="156845"/>
                </a:lnTo>
                <a:lnTo>
                  <a:pt x="2590736" y="158115"/>
                </a:lnTo>
                <a:lnTo>
                  <a:pt x="2588768" y="158115"/>
                </a:lnTo>
                <a:lnTo>
                  <a:pt x="2587752" y="155575"/>
                </a:lnTo>
                <a:lnTo>
                  <a:pt x="2587231" y="154305"/>
                </a:lnTo>
                <a:lnTo>
                  <a:pt x="2585326" y="153035"/>
                </a:lnTo>
                <a:lnTo>
                  <a:pt x="2580411" y="153035"/>
                </a:lnTo>
                <a:lnTo>
                  <a:pt x="2578430" y="154305"/>
                </a:lnTo>
                <a:lnTo>
                  <a:pt x="2575712" y="155575"/>
                </a:lnTo>
                <a:lnTo>
                  <a:pt x="2574747" y="155575"/>
                </a:lnTo>
                <a:lnTo>
                  <a:pt x="2572601" y="154305"/>
                </a:lnTo>
                <a:lnTo>
                  <a:pt x="2571216" y="153035"/>
                </a:lnTo>
                <a:lnTo>
                  <a:pt x="2566797" y="153035"/>
                </a:lnTo>
                <a:lnTo>
                  <a:pt x="2567990" y="151765"/>
                </a:lnTo>
                <a:lnTo>
                  <a:pt x="2568905" y="150495"/>
                </a:lnTo>
                <a:lnTo>
                  <a:pt x="2591181" y="150495"/>
                </a:lnTo>
                <a:lnTo>
                  <a:pt x="2592590" y="151765"/>
                </a:lnTo>
                <a:lnTo>
                  <a:pt x="2593060" y="151765"/>
                </a:lnTo>
                <a:lnTo>
                  <a:pt x="2594495" y="150495"/>
                </a:lnTo>
                <a:lnTo>
                  <a:pt x="2614853" y="150495"/>
                </a:lnTo>
                <a:lnTo>
                  <a:pt x="2616339" y="149225"/>
                </a:lnTo>
                <a:lnTo>
                  <a:pt x="2617178" y="147955"/>
                </a:lnTo>
                <a:lnTo>
                  <a:pt x="2617457" y="146685"/>
                </a:lnTo>
                <a:lnTo>
                  <a:pt x="2616898" y="146685"/>
                </a:lnTo>
                <a:lnTo>
                  <a:pt x="2615133" y="145415"/>
                </a:lnTo>
                <a:lnTo>
                  <a:pt x="2595054" y="145415"/>
                </a:lnTo>
                <a:lnTo>
                  <a:pt x="2592882" y="146685"/>
                </a:lnTo>
                <a:lnTo>
                  <a:pt x="2592400" y="146685"/>
                </a:lnTo>
                <a:lnTo>
                  <a:pt x="2591981" y="145415"/>
                </a:lnTo>
                <a:lnTo>
                  <a:pt x="2592311" y="144145"/>
                </a:lnTo>
                <a:lnTo>
                  <a:pt x="2592603" y="144145"/>
                </a:lnTo>
                <a:lnTo>
                  <a:pt x="2592832" y="142875"/>
                </a:lnTo>
                <a:lnTo>
                  <a:pt x="2593175" y="142875"/>
                </a:lnTo>
                <a:lnTo>
                  <a:pt x="2592705" y="141605"/>
                </a:lnTo>
                <a:lnTo>
                  <a:pt x="2586190" y="141605"/>
                </a:lnTo>
                <a:lnTo>
                  <a:pt x="2585072" y="142875"/>
                </a:lnTo>
                <a:lnTo>
                  <a:pt x="2583992" y="145415"/>
                </a:lnTo>
                <a:lnTo>
                  <a:pt x="2583357" y="144145"/>
                </a:lnTo>
                <a:lnTo>
                  <a:pt x="2581884" y="142875"/>
                </a:lnTo>
                <a:lnTo>
                  <a:pt x="2581579" y="141605"/>
                </a:lnTo>
                <a:lnTo>
                  <a:pt x="2576474" y="141605"/>
                </a:lnTo>
                <a:lnTo>
                  <a:pt x="2576296" y="140335"/>
                </a:lnTo>
                <a:lnTo>
                  <a:pt x="2625394" y="140335"/>
                </a:lnTo>
                <a:lnTo>
                  <a:pt x="2627122" y="139065"/>
                </a:lnTo>
                <a:lnTo>
                  <a:pt x="2628227" y="139065"/>
                </a:lnTo>
                <a:lnTo>
                  <a:pt x="2629916" y="140335"/>
                </a:lnTo>
                <a:lnTo>
                  <a:pt x="2630690" y="140335"/>
                </a:lnTo>
                <a:lnTo>
                  <a:pt x="2632849" y="139065"/>
                </a:lnTo>
                <a:lnTo>
                  <a:pt x="2639834" y="139065"/>
                </a:lnTo>
                <a:lnTo>
                  <a:pt x="2652649" y="137795"/>
                </a:lnTo>
                <a:lnTo>
                  <a:pt x="2656878" y="137795"/>
                </a:lnTo>
                <a:lnTo>
                  <a:pt x="2659037" y="136525"/>
                </a:lnTo>
                <a:lnTo>
                  <a:pt x="2660586" y="136525"/>
                </a:lnTo>
                <a:lnTo>
                  <a:pt x="2663088" y="135255"/>
                </a:lnTo>
                <a:lnTo>
                  <a:pt x="2664002" y="135255"/>
                </a:lnTo>
                <a:lnTo>
                  <a:pt x="2665361" y="136525"/>
                </a:lnTo>
                <a:lnTo>
                  <a:pt x="2665895" y="136525"/>
                </a:lnTo>
                <a:lnTo>
                  <a:pt x="2667038" y="135255"/>
                </a:lnTo>
                <a:lnTo>
                  <a:pt x="2668740" y="135255"/>
                </a:lnTo>
                <a:lnTo>
                  <a:pt x="2669197" y="136525"/>
                </a:lnTo>
                <a:lnTo>
                  <a:pt x="2686418" y="136525"/>
                </a:lnTo>
                <a:lnTo>
                  <a:pt x="2688272" y="135255"/>
                </a:lnTo>
                <a:lnTo>
                  <a:pt x="2700070" y="135255"/>
                </a:lnTo>
                <a:lnTo>
                  <a:pt x="2700502" y="133985"/>
                </a:lnTo>
                <a:lnTo>
                  <a:pt x="2700375" y="133985"/>
                </a:lnTo>
                <a:lnTo>
                  <a:pt x="2697099" y="132715"/>
                </a:lnTo>
                <a:lnTo>
                  <a:pt x="2679484" y="132715"/>
                </a:lnTo>
                <a:lnTo>
                  <a:pt x="2678861" y="133985"/>
                </a:lnTo>
                <a:lnTo>
                  <a:pt x="2676398" y="133985"/>
                </a:lnTo>
                <a:lnTo>
                  <a:pt x="2676182" y="132715"/>
                </a:lnTo>
                <a:lnTo>
                  <a:pt x="2675242" y="131445"/>
                </a:lnTo>
                <a:lnTo>
                  <a:pt x="2649728" y="131445"/>
                </a:lnTo>
                <a:lnTo>
                  <a:pt x="2648318" y="132715"/>
                </a:lnTo>
                <a:lnTo>
                  <a:pt x="2647746" y="132715"/>
                </a:lnTo>
                <a:lnTo>
                  <a:pt x="2646045" y="131445"/>
                </a:lnTo>
                <a:lnTo>
                  <a:pt x="2625445" y="131445"/>
                </a:lnTo>
                <a:lnTo>
                  <a:pt x="2624010" y="132715"/>
                </a:lnTo>
                <a:lnTo>
                  <a:pt x="2623464" y="132715"/>
                </a:lnTo>
                <a:lnTo>
                  <a:pt x="2621115" y="131445"/>
                </a:lnTo>
                <a:lnTo>
                  <a:pt x="2619375" y="131445"/>
                </a:lnTo>
                <a:lnTo>
                  <a:pt x="2617101" y="132715"/>
                </a:lnTo>
                <a:lnTo>
                  <a:pt x="2604986" y="132715"/>
                </a:lnTo>
                <a:lnTo>
                  <a:pt x="2603042" y="131445"/>
                </a:lnTo>
                <a:lnTo>
                  <a:pt x="2600058" y="131445"/>
                </a:lnTo>
                <a:lnTo>
                  <a:pt x="2599525" y="132715"/>
                </a:lnTo>
                <a:lnTo>
                  <a:pt x="2595410" y="132715"/>
                </a:lnTo>
                <a:lnTo>
                  <a:pt x="2593060" y="131445"/>
                </a:lnTo>
                <a:lnTo>
                  <a:pt x="2592578" y="131445"/>
                </a:lnTo>
                <a:lnTo>
                  <a:pt x="2591130" y="132715"/>
                </a:lnTo>
                <a:lnTo>
                  <a:pt x="2568930" y="132715"/>
                </a:lnTo>
                <a:lnTo>
                  <a:pt x="2567051" y="131445"/>
                </a:lnTo>
                <a:lnTo>
                  <a:pt x="2562834" y="131445"/>
                </a:lnTo>
                <a:lnTo>
                  <a:pt x="2560116" y="132715"/>
                </a:lnTo>
                <a:lnTo>
                  <a:pt x="2558250" y="132715"/>
                </a:lnTo>
                <a:lnTo>
                  <a:pt x="2558250" y="145415"/>
                </a:lnTo>
                <a:lnTo>
                  <a:pt x="2557805" y="146685"/>
                </a:lnTo>
                <a:lnTo>
                  <a:pt x="2556268" y="146685"/>
                </a:lnTo>
                <a:lnTo>
                  <a:pt x="2555976" y="145415"/>
                </a:lnTo>
                <a:lnTo>
                  <a:pt x="2558250" y="145415"/>
                </a:lnTo>
                <a:lnTo>
                  <a:pt x="2558250" y="132715"/>
                </a:lnTo>
                <a:lnTo>
                  <a:pt x="2556395" y="132715"/>
                </a:lnTo>
                <a:lnTo>
                  <a:pt x="2556395" y="142875"/>
                </a:lnTo>
                <a:lnTo>
                  <a:pt x="2552382" y="142875"/>
                </a:lnTo>
                <a:lnTo>
                  <a:pt x="2552852" y="141605"/>
                </a:lnTo>
                <a:lnTo>
                  <a:pt x="2556065" y="141605"/>
                </a:lnTo>
                <a:lnTo>
                  <a:pt x="2556395" y="142875"/>
                </a:lnTo>
                <a:lnTo>
                  <a:pt x="2556395" y="132715"/>
                </a:lnTo>
                <a:lnTo>
                  <a:pt x="2548610" y="132715"/>
                </a:lnTo>
                <a:lnTo>
                  <a:pt x="2548610" y="142875"/>
                </a:lnTo>
                <a:lnTo>
                  <a:pt x="2543721" y="142875"/>
                </a:lnTo>
                <a:lnTo>
                  <a:pt x="2539796" y="144145"/>
                </a:lnTo>
                <a:lnTo>
                  <a:pt x="2532570" y="142875"/>
                </a:lnTo>
                <a:lnTo>
                  <a:pt x="2525026" y="142875"/>
                </a:lnTo>
                <a:lnTo>
                  <a:pt x="2525484" y="141605"/>
                </a:lnTo>
                <a:lnTo>
                  <a:pt x="2548204" y="141605"/>
                </a:lnTo>
                <a:lnTo>
                  <a:pt x="2548610" y="142875"/>
                </a:lnTo>
                <a:lnTo>
                  <a:pt x="2548610" y="132715"/>
                </a:lnTo>
                <a:lnTo>
                  <a:pt x="2535478" y="132715"/>
                </a:lnTo>
                <a:lnTo>
                  <a:pt x="2535504" y="130175"/>
                </a:lnTo>
                <a:lnTo>
                  <a:pt x="2536812" y="130175"/>
                </a:lnTo>
                <a:lnTo>
                  <a:pt x="2538361" y="128905"/>
                </a:lnTo>
                <a:lnTo>
                  <a:pt x="2540381" y="127635"/>
                </a:lnTo>
                <a:lnTo>
                  <a:pt x="2541333" y="127635"/>
                </a:lnTo>
                <a:lnTo>
                  <a:pt x="2543429" y="130175"/>
                </a:lnTo>
                <a:lnTo>
                  <a:pt x="2551734" y="130175"/>
                </a:lnTo>
                <a:lnTo>
                  <a:pt x="2553081" y="128905"/>
                </a:lnTo>
                <a:lnTo>
                  <a:pt x="2554313" y="127635"/>
                </a:lnTo>
                <a:lnTo>
                  <a:pt x="2555532" y="126365"/>
                </a:lnTo>
                <a:lnTo>
                  <a:pt x="2561590" y="126365"/>
                </a:lnTo>
                <a:lnTo>
                  <a:pt x="2563190" y="127635"/>
                </a:lnTo>
                <a:lnTo>
                  <a:pt x="2566136" y="127635"/>
                </a:lnTo>
                <a:lnTo>
                  <a:pt x="2570099" y="130175"/>
                </a:lnTo>
                <a:lnTo>
                  <a:pt x="2570708" y="128905"/>
                </a:lnTo>
                <a:lnTo>
                  <a:pt x="2572296" y="128905"/>
                </a:lnTo>
                <a:lnTo>
                  <a:pt x="2573375" y="127635"/>
                </a:lnTo>
                <a:lnTo>
                  <a:pt x="2580055" y="127635"/>
                </a:lnTo>
                <a:lnTo>
                  <a:pt x="2581325" y="126365"/>
                </a:lnTo>
                <a:lnTo>
                  <a:pt x="2581808" y="126365"/>
                </a:lnTo>
                <a:lnTo>
                  <a:pt x="2583218" y="125095"/>
                </a:lnTo>
                <a:lnTo>
                  <a:pt x="2604224" y="125095"/>
                </a:lnTo>
                <a:lnTo>
                  <a:pt x="2605367" y="123825"/>
                </a:lnTo>
                <a:lnTo>
                  <a:pt x="2608211" y="123825"/>
                </a:lnTo>
                <a:lnTo>
                  <a:pt x="2610612" y="122555"/>
                </a:lnTo>
                <a:lnTo>
                  <a:pt x="2612123" y="122555"/>
                </a:lnTo>
                <a:lnTo>
                  <a:pt x="2613799" y="123825"/>
                </a:lnTo>
                <a:lnTo>
                  <a:pt x="2618041" y="123825"/>
                </a:lnTo>
                <a:lnTo>
                  <a:pt x="2619159" y="122555"/>
                </a:lnTo>
                <a:lnTo>
                  <a:pt x="2651099" y="122555"/>
                </a:lnTo>
                <a:lnTo>
                  <a:pt x="2652572" y="121285"/>
                </a:lnTo>
                <a:lnTo>
                  <a:pt x="2652661" y="118745"/>
                </a:lnTo>
                <a:lnTo>
                  <a:pt x="2650731" y="117475"/>
                </a:lnTo>
                <a:lnTo>
                  <a:pt x="2649880" y="117475"/>
                </a:lnTo>
                <a:lnTo>
                  <a:pt x="2647581" y="118745"/>
                </a:lnTo>
                <a:lnTo>
                  <a:pt x="2646159" y="118745"/>
                </a:lnTo>
                <a:lnTo>
                  <a:pt x="2643911" y="117475"/>
                </a:lnTo>
                <a:lnTo>
                  <a:pt x="2634983" y="117475"/>
                </a:lnTo>
                <a:lnTo>
                  <a:pt x="2634818" y="116205"/>
                </a:lnTo>
                <a:lnTo>
                  <a:pt x="2638590" y="116205"/>
                </a:lnTo>
                <a:lnTo>
                  <a:pt x="2640355" y="113665"/>
                </a:lnTo>
                <a:lnTo>
                  <a:pt x="2640825" y="113665"/>
                </a:lnTo>
                <a:lnTo>
                  <a:pt x="2640482" y="112395"/>
                </a:lnTo>
                <a:lnTo>
                  <a:pt x="2640152" y="111125"/>
                </a:lnTo>
                <a:lnTo>
                  <a:pt x="2647886" y="111125"/>
                </a:lnTo>
                <a:lnTo>
                  <a:pt x="2648953" y="112395"/>
                </a:lnTo>
                <a:lnTo>
                  <a:pt x="2651239" y="112395"/>
                </a:lnTo>
                <a:lnTo>
                  <a:pt x="2652611" y="111125"/>
                </a:lnTo>
                <a:lnTo>
                  <a:pt x="2653461" y="111125"/>
                </a:lnTo>
                <a:lnTo>
                  <a:pt x="2655722" y="112395"/>
                </a:lnTo>
                <a:lnTo>
                  <a:pt x="2687777" y="112395"/>
                </a:lnTo>
                <a:lnTo>
                  <a:pt x="2688767" y="111125"/>
                </a:lnTo>
                <a:lnTo>
                  <a:pt x="2688869" y="109855"/>
                </a:lnTo>
                <a:lnTo>
                  <a:pt x="2688971" y="108585"/>
                </a:lnTo>
                <a:lnTo>
                  <a:pt x="2687917" y="107315"/>
                </a:lnTo>
                <a:lnTo>
                  <a:pt x="2669540" y="107315"/>
                </a:lnTo>
                <a:lnTo>
                  <a:pt x="2666758" y="108585"/>
                </a:lnTo>
                <a:lnTo>
                  <a:pt x="2663240" y="108585"/>
                </a:lnTo>
                <a:lnTo>
                  <a:pt x="2661818" y="107315"/>
                </a:lnTo>
                <a:lnTo>
                  <a:pt x="2660942" y="107315"/>
                </a:lnTo>
                <a:lnTo>
                  <a:pt x="2658986" y="108585"/>
                </a:lnTo>
                <a:lnTo>
                  <a:pt x="2620861" y="108585"/>
                </a:lnTo>
                <a:lnTo>
                  <a:pt x="2620861" y="117475"/>
                </a:lnTo>
                <a:lnTo>
                  <a:pt x="2620048" y="118745"/>
                </a:lnTo>
                <a:lnTo>
                  <a:pt x="2617940" y="118745"/>
                </a:lnTo>
                <a:lnTo>
                  <a:pt x="2619375" y="117475"/>
                </a:lnTo>
                <a:lnTo>
                  <a:pt x="2619946" y="116205"/>
                </a:lnTo>
                <a:lnTo>
                  <a:pt x="2620162" y="117475"/>
                </a:lnTo>
                <a:lnTo>
                  <a:pt x="2620861" y="117475"/>
                </a:lnTo>
                <a:lnTo>
                  <a:pt x="2620861" y="108585"/>
                </a:lnTo>
                <a:lnTo>
                  <a:pt x="2615374" y="108585"/>
                </a:lnTo>
                <a:lnTo>
                  <a:pt x="2615374" y="117475"/>
                </a:lnTo>
                <a:lnTo>
                  <a:pt x="2615095" y="118745"/>
                </a:lnTo>
                <a:lnTo>
                  <a:pt x="2613710" y="120015"/>
                </a:lnTo>
                <a:lnTo>
                  <a:pt x="2612428" y="118745"/>
                </a:lnTo>
                <a:lnTo>
                  <a:pt x="2611780" y="118745"/>
                </a:lnTo>
                <a:lnTo>
                  <a:pt x="2610764" y="117475"/>
                </a:lnTo>
                <a:lnTo>
                  <a:pt x="2610815" y="116205"/>
                </a:lnTo>
                <a:lnTo>
                  <a:pt x="2614295" y="116205"/>
                </a:lnTo>
                <a:lnTo>
                  <a:pt x="2615184" y="117475"/>
                </a:lnTo>
                <a:lnTo>
                  <a:pt x="2615374" y="117475"/>
                </a:lnTo>
                <a:lnTo>
                  <a:pt x="2615374" y="108585"/>
                </a:lnTo>
                <a:lnTo>
                  <a:pt x="2607678" y="108585"/>
                </a:lnTo>
                <a:lnTo>
                  <a:pt x="2610548" y="107315"/>
                </a:lnTo>
                <a:lnTo>
                  <a:pt x="2629370" y="107315"/>
                </a:lnTo>
                <a:lnTo>
                  <a:pt x="2631059" y="106045"/>
                </a:lnTo>
                <a:lnTo>
                  <a:pt x="2631579" y="106045"/>
                </a:lnTo>
                <a:lnTo>
                  <a:pt x="2632684" y="107315"/>
                </a:lnTo>
                <a:lnTo>
                  <a:pt x="2642324" y="107315"/>
                </a:lnTo>
                <a:lnTo>
                  <a:pt x="2644216" y="106045"/>
                </a:lnTo>
                <a:lnTo>
                  <a:pt x="2645765" y="106045"/>
                </a:lnTo>
                <a:lnTo>
                  <a:pt x="2647480" y="104775"/>
                </a:lnTo>
                <a:lnTo>
                  <a:pt x="2647835" y="104775"/>
                </a:lnTo>
                <a:lnTo>
                  <a:pt x="2647378" y="103505"/>
                </a:lnTo>
                <a:lnTo>
                  <a:pt x="2645384" y="103505"/>
                </a:lnTo>
                <a:lnTo>
                  <a:pt x="2644127" y="102235"/>
                </a:lnTo>
                <a:lnTo>
                  <a:pt x="2642031" y="103505"/>
                </a:lnTo>
                <a:lnTo>
                  <a:pt x="2604490" y="103505"/>
                </a:lnTo>
                <a:lnTo>
                  <a:pt x="2604490" y="108585"/>
                </a:lnTo>
                <a:lnTo>
                  <a:pt x="2604478" y="109855"/>
                </a:lnTo>
                <a:lnTo>
                  <a:pt x="2603677" y="109855"/>
                </a:lnTo>
                <a:lnTo>
                  <a:pt x="2603093" y="111125"/>
                </a:lnTo>
                <a:lnTo>
                  <a:pt x="2602192" y="109855"/>
                </a:lnTo>
                <a:lnTo>
                  <a:pt x="2601722" y="109855"/>
                </a:lnTo>
                <a:lnTo>
                  <a:pt x="2601950" y="108585"/>
                </a:lnTo>
                <a:lnTo>
                  <a:pt x="2604490" y="108585"/>
                </a:lnTo>
                <a:lnTo>
                  <a:pt x="2604490" y="103505"/>
                </a:lnTo>
                <a:lnTo>
                  <a:pt x="2596388" y="103505"/>
                </a:lnTo>
                <a:lnTo>
                  <a:pt x="2596388" y="109855"/>
                </a:lnTo>
                <a:lnTo>
                  <a:pt x="2596223" y="109855"/>
                </a:lnTo>
                <a:lnTo>
                  <a:pt x="2595956" y="111125"/>
                </a:lnTo>
                <a:lnTo>
                  <a:pt x="2594914" y="111125"/>
                </a:lnTo>
                <a:lnTo>
                  <a:pt x="2594076" y="109855"/>
                </a:lnTo>
                <a:lnTo>
                  <a:pt x="2592971" y="109855"/>
                </a:lnTo>
                <a:lnTo>
                  <a:pt x="2594254" y="108585"/>
                </a:lnTo>
                <a:lnTo>
                  <a:pt x="2595308" y="108585"/>
                </a:lnTo>
                <a:lnTo>
                  <a:pt x="2596388" y="109855"/>
                </a:lnTo>
                <a:lnTo>
                  <a:pt x="2596388" y="103505"/>
                </a:lnTo>
                <a:lnTo>
                  <a:pt x="2584335" y="103505"/>
                </a:lnTo>
                <a:lnTo>
                  <a:pt x="2584335" y="111125"/>
                </a:lnTo>
                <a:lnTo>
                  <a:pt x="2584018" y="112395"/>
                </a:lnTo>
                <a:lnTo>
                  <a:pt x="2583269" y="112395"/>
                </a:lnTo>
                <a:lnTo>
                  <a:pt x="2582976" y="111125"/>
                </a:lnTo>
                <a:lnTo>
                  <a:pt x="2582837" y="111125"/>
                </a:lnTo>
                <a:lnTo>
                  <a:pt x="2583027" y="109855"/>
                </a:lnTo>
                <a:lnTo>
                  <a:pt x="2584297" y="109855"/>
                </a:lnTo>
                <a:lnTo>
                  <a:pt x="2584335" y="111125"/>
                </a:lnTo>
                <a:lnTo>
                  <a:pt x="2584335" y="103505"/>
                </a:lnTo>
                <a:lnTo>
                  <a:pt x="2582926" y="103505"/>
                </a:lnTo>
                <a:lnTo>
                  <a:pt x="2576652" y="106045"/>
                </a:lnTo>
                <a:lnTo>
                  <a:pt x="2568537" y="106045"/>
                </a:lnTo>
                <a:lnTo>
                  <a:pt x="2568537" y="109855"/>
                </a:lnTo>
                <a:lnTo>
                  <a:pt x="2567546" y="111125"/>
                </a:lnTo>
                <a:lnTo>
                  <a:pt x="2564752" y="111125"/>
                </a:lnTo>
                <a:lnTo>
                  <a:pt x="2563736" y="113665"/>
                </a:lnTo>
                <a:lnTo>
                  <a:pt x="2560053" y="113665"/>
                </a:lnTo>
                <a:lnTo>
                  <a:pt x="2557589" y="112395"/>
                </a:lnTo>
                <a:lnTo>
                  <a:pt x="2555608" y="112395"/>
                </a:lnTo>
                <a:lnTo>
                  <a:pt x="2553297" y="113665"/>
                </a:lnTo>
                <a:lnTo>
                  <a:pt x="2550388" y="113665"/>
                </a:lnTo>
                <a:lnTo>
                  <a:pt x="2549144" y="111125"/>
                </a:lnTo>
                <a:lnTo>
                  <a:pt x="2546134" y="111125"/>
                </a:lnTo>
                <a:lnTo>
                  <a:pt x="2546464" y="109855"/>
                </a:lnTo>
                <a:lnTo>
                  <a:pt x="2547188" y="109855"/>
                </a:lnTo>
                <a:lnTo>
                  <a:pt x="2554757" y="108585"/>
                </a:lnTo>
                <a:lnTo>
                  <a:pt x="2561425" y="108585"/>
                </a:lnTo>
                <a:lnTo>
                  <a:pt x="2568359" y="109855"/>
                </a:lnTo>
                <a:lnTo>
                  <a:pt x="2568537" y="109855"/>
                </a:lnTo>
                <a:lnTo>
                  <a:pt x="2568537" y="106045"/>
                </a:lnTo>
                <a:lnTo>
                  <a:pt x="2546045" y="106045"/>
                </a:lnTo>
                <a:lnTo>
                  <a:pt x="2546045" y="111125"/>
                </a:lnTo>
                <a:lnTo>
                  <a:pt x="2545638" y="112395"/>
                </a:lnTo>
                <a:lnTo>
                  <a:pt x="2540089" y="112395"/>
                </a:lnTo>
                <a:lnTo>
                  <a:pt x="2539644" y="111125"/>
                </a:lnTo>
                <a:lnTo>
                  <a:pt x="2546045" y="111125"/>
                </a:lnTo>
                <a:lnTo>
                  <a:pt x="2546045" y="106045"/>
                </a:lnTo>
                <a:lnTo>
                  <a:pt x="2530678" y="106045"/>
                </a:lnTo>
                <a:lnTo>
                  <a:pt x="2530678" y="130175"/>
                </a:lnTo>
                <a:lnTo>
                  <a:pt x="2530271" y="131445"/>
                </a:lnTo>
                <a:lnTo>
                  <a:pt x="2525420" y="131445"/>
                </a:lnTo>
                <a:lnTo>
                  <a:pt x="2523286" y="132715"/>
                </a:lnTo>
                <a:lnTo>
                  <a:pt x="2522702" y="132715"/>
                </a:lnTo>
                <a:lnTo>
                  <a:pt x="2521623" y="131445"/>
                </a:lnTo>
                <a:lnTo>
                  <a:pt x="2521000" y="131445"/>
                </a:lnTo>
                <a:lnTo>
                  <a:pt x="2521000" y="142875"/>
                </a:lnTo>
                <a:lnTo>
                  <a:pt x="2518803" y="142875"/>
                </a:lnTo>
                <a:lnTo>
                  <a:pt x="2517114" y="144145"/>
                </a:lnTo>
                <a:lnTo>
                  <a:pt x="2515819" y="144145"/>
                </a:lnTo>
                <a:lnTo>
                  <a:pt x="2516073" y="145415"/>
                </a:lnTo>
                <a:lnTo>
                  <a:pt x="2517597" y="145415"/>
                </a:lnTo>
                <a:lnTo>
                  <a:pt x="2517686" y="146685"/>
                </a:lnTo>
                <a:lnTo>
                  <a:pt x="2513063" y="146685"/>
                </a:lnTo>
                <a:lnTo>
                  <a:pt x="2511615" y="145415"/>
                </a:lnTo>
                <a:lnTo>
                  <a:pt x="2512555" y="145415"/>
                </a:lnTo>
                <a:lnTo>
                  <a:pt x="2512555" y="144145"/>
                </a:lnTo>
                <a:lnTo>
                  <a:pt x="2512263" y="142875"/>
                </a:lnTo>
                <a:lnTo>
                  <a:pt x="2512098" y="142875"/>
                </a:lnTo>
                <a:lnTo>
                  <a:pt x="2512745" y="141605"/>
                </a:lnTo>
                <a:lnTo>
                  <a:pt x="2519603" y="141605"/>
                </a:lnTo>
                <a:lnTo>
                  <a:pt x="2521000" y="142875"/>
                </a:lnTo>
                <a:lnTo>
                  <a:pt x="2521000" y="131445"/>
                </a:lnTo>
                <a:lnTo>
                  <a:pt x="2519908" y="131445"/>
                </a:lnTo>
                <a:lnTo>
                  <a:pt x="2519502" y="130175"/>
                </a:lnTo>
                <a:lnTo>
                  <a:pt x="2530678" y="130175"/>
                </a:lnTo>
                <a:lnTo>
                  <a:pt x="2530678" y="106045"/>
                </a:lnTo>
                <a:lnTo>
                  <a:pt x="2524671" y="106045"/>
                </a:lnTo>
                <a:lnTo>
                  <a:pt x="2524671" y="113665"/>
                </a:lnTo>
                <a:lnTo>
                  <a:pt x="2521496" y="113665"/>
                </a:lnTo>
                <a:lnTo>
                  <a:pt x="2521699" y="112395"/>
                </a:lnTo>
                <a:lnTo>
                  <a:pt x="2523617" y="112395"/>
                </a:lnTo>
                <a:lnTo>
                  <a:pt x="2524671" y="113665"/>
                </a:lnTo>
                <a:lnTo>
                  <a:pt x="2524671" y="106045"/>
                </a:lnTo>
                <a:lnTo>
                  <a:pt x="2516174" y="106045"/>
                </a:lnTo>
                <a:lnTo>
                  <a:pt x="2516174" y="131445"/>
                </a:lnTo>
                <a:lnTo>
                  <a:pt x="2515908" y="132715"/>
                </a:lnTo>
                <a:lnTo>
                  <a:pt x="2513965" y="132715"/>
                </a:lnTo>
                <a:lnTo>
                  <a:pt x="2514003" y="131445"/>
                </a:lnTo>
                <a:lnTo>
                  <a:pt x="2516174" y="131445"/>
                </a:lnTo>
                <a:lnTo>
                  <a:pt x="2516174" y="106045"/>
                </a:lnTo>
                <a:lnTo>
                  <a:pt x="2512161" y="106045"/>
                </a:lnTo>
                <a:lnTo>
                  <a:pt x="2512161" y="112395"/>
                </a:lnTo>
                <a:lnTo>
                  <a:pt x="2508974" y="112395"/>
                </a:lnTo>
                <a:lnTo>
                  <a:pt x="2508974" y="132715"/>
                </a:lnTo>
                <a:lnTo>
                  <a:pt x="2503322" y="132715"/>
                </a:lnTo>
                <a:lnTo>
                  <a:pt x="2503322" y="142875"/>
                </a:lnTo>
                <a:lnTo>
                  <a:pt x="2501049" y="142875"/>
                </a:lnTo>
                <a:lnTo>
                  <a:pt x="2501798" y="141605"/>
                </a:lnTo>
                <a:lnTo>
                  <a:pt x="2502954" y="141605"/>
                </a:lnTo>
                <a:lnTo>
                  <a:pt x="2503322" y="142875"/>
                </a:lnTo>
                <a:lnTo>
                  <a:pt x="2503322" y="132715"/>
                </a:lnTo>
                <a:lnTo>
                  <a:pt x="2495499" y="132715"/>
                </a:lnTo>
                <a:lnTo>
                  <a:pt x="2495842" y="131445"/>
                </a:lnTo>
                <a:lnTo>
                  <a:pt x="2496235" y="131445"/>
                </a:lnTo>
                <a:lnTo>
                  <a:pt x="2496477" y="130175"/>
                </a:lnTo>
                <a:lnTo>
                  <a:pt x="2496718" y="128905"/>
                </a:lnTo>
                <a:lnTo>
                  <a:pt x="2498483" y="128905"/>
                </a:lnTo>
                <a:lnTo>
                  <a:pt x="2498788" y="130175"/>
                </a:lnTo>
                <a:lnTo>
                  <a:pt x="2498979" y="130175"/>
                </a:lnTo>
                <a:lnTo>
                  <a:pt x="2499614" y="131445"/>
                </a:lnTo>
                <a:lnTo>
                  <a:pt x="2501595" y="131445"/>
                </a:lnTo>
                <a:lnTo>
                  <a:pt x="2501595" y="130175"/>
                </a:lnTo>
                <a:lnTo>
                  <a:pt x="2500807" y="128905"/>
                </a:lnTo>
                <a:lnTo>
                  <a:pt x="2501036" y="128905"/>
                </a:lnTo>
                <a:lnTo>
                  <a:pt x="2503601" y="127635"/>
                </a:lnTo>
                <a:lnTo>
                  <a:pt x="2504719" y="127635"/>
                </a:lnTo>
                <a:lnTo>
                  <a:pt x="2506980" y="126365"/>
                </a:lnTo>
                <a:lnTo>
                  <a:pt x="2507589" y="130175"/>
                </a:lnTo>
                <a:lnTo>
                  <a:pt x="2508974" y="132715"/>
                </a:lnTo>
                <a:lnTo>
                  <a:pt x="2508974" y="112395"/>
                </a:lnTo>
                <a:lnTo>
                  <a:pt x="2502179" y="112395"/>
                </a:lnTo>
                <a:lnTo>
                  <a:pt x="2502814" y="111125"/>
                </a:lnTo>
                <a:lnTo>
                  <a:pt x="2511768" y="111125"/>
                </a:lnTo>
                <a:lnTo>
                  <a:pt x="2512161" y="112395"/>
                </a:lnTo>
                <a:lnTo>
                  <a:pt x="2512161" y="106045"/>
                </a:lnTo>
                <a:lnTo>
                  <a:pt x="2510078" y="107315"/>
                </a:lnTo>
                <a:lnTo>
                  <a:pt x="2508948" y="107315"/>
                </a:lnTo>
                <a:lnTo>
                  <a:pt x="2506929" y="106045"/>
                </a:lnTo>
                <a:lnTo>
                  <a:pt x="2502090" y="106045"/>
                </a:lnTo>
                <a:lnTo>
                  <a:pt x="2502090" y="112395"/>
                </a:lnTo>
                <a:lnTo>
                  <a:pt x="2501773" y="113665"/>
                </a:lnTo>
                <a:lnTo>
                  <a:pt x="2494165" y="113665"/>
                </a:lnTo>
                <a:lnTo>
                  <a:pt x="2494165" y="142875"/>
                </a:lnTo>
                <a:lnTo>
                  <a:pt x="2492311" y="142875"/>
                </a:lnTo>
                <a:lnTo>
                  <a:pt x="2492857" y="141605"/>
                </a:lnTo>
                <a:lnTo>
                  <a:pt x="2493429" y="141605"/>
                </a:lnTo>
                <a:lnTo>
                  <a:pt x="2494165" y="142875"/>
                </a:lnTo>
                <a:lnTo>
                  <a:pt x="2494165" y="113665"/>
                </a:lnTo>
                <a:lnTo>
                  <a:pt x="2490266" y="113665"/>
                </a:lnTo>
                <a:lnTo>
                  <a:pt x="2490266" y="132715"/>
                </a:lnTo>
                <a:lnTo>
                  <a:pt x="2488209" y="132715"/>
                </a:lnTo>
                <a:lnTo>
                  <a:pt x="2488958" y="131445"/>
                </a:lnTo>
                <a:lnTo>
                  <a:pt x="2490076" y="131445"/>
                </a:lnTo>
                <a:lnTo>
                  <a:pt x="2490266" y="132715"/>
                </a:lnTo>
                <a:lnTo>
                  <a:pt x="2490266" y="113665"/>
                </a:lnTo>
                <a:lnTo>
                  <a:pt x="2484844" y="113665"/>
                </a:lnTo>
                <a:lnTo>
                  <a:pt x="2484844" y="132715"/>
                </a:lnTo>
                <a:lnTo>
                  <a:pt x="2479129" y="132715"/>
                </a:lnTo>
                <a:lnTo>
                  <a:pt x="2479891" y="131445"/>
                </a:lnTo>
                <a:lnTo>
                  <a:pt x="2484463" y="131445"/>
                </a:lnTo>
                <a:lnTo>
                  <a:pt x="2484844" y="132715"/>
                </a:lnTo>
                <a:lnTo>
                  <a:pt x="2484844" y="113665"/>
                </a:lnTo>
                <a:lnTo>
                  <a:pt x="2482926" y="113665"/>
                </a:lnTo>
                <a:lnTo>
                  <a:pt x="2480500" y="112395"/>
                </a:lnTo>
                <a:lnTo>
                  <a:pt x="2479586" y="112395"/>
                </a:lnTo>
                <a:lnTo>
                  <a:pt x="2477376" y="113665"/>
                </a:lnTo>
                <a:lnTo>
                  <a:pt x="2467978" y="113665"/>
                </a:lnTo>
                <a:lnTo>
                  <a:pt x="2468689" y="112395"/>
                </a:lnTo>
                <a:lnTo>
                  <a:pt x="2471674" y="111125"/>
                </a:lnTo>
                <a:lnTo>
                  <a:pt x="2474303" y="112395"/>
                </a:lnTo>
                <a:lnTo>
                  <a:pt x="2476030" y="112395"/>
                </a:lnTo>
                <a:lnTo>
                  <a:pt x="2477122" y="111125"/>
                </a:lnTo>
                <a:lnTo>
                  <a:pt x="2497925" y="111125"/>
                </a:lnTo>
                <a:lnTo>
                  <a:pt x="2499779" y="112395"/>
                </a:lnTo>
                <a:lnTo>
                  <a:pt x="2502090" y="112395"/>
                </a:lnTo>
                <a:lnTo>
                  <a:pt x="2502090" y="106045"/>
                </a:lnTo>
                <a:lnTo>
                  <a:pt x="2496578" y="106045"/>
                </a:lnTo>
                <a:lnTo>
                  <a:pt x="2495448" y="104775"/>
                </a:lnTo>
                <a:lnTo>
                  <a:pt x="2493607" y="103505"/>
                </a:lnTo>
                <a:lnTo>
                  <a:pt x="2492743" y="103505"/>
                </a:lnTo>
                <a:lnTo>
                  <a:pt x="2491562" y="104775"/>
                </a:lnTo>
                <a:lnTo>
                  <a:pt x="2491282" y="104775"/>
                </a:lnTo>
                <a:lnTo>
                  <a:pt x="2489352" y="106045"/>
                </a:lnTo>
                <a:lnTo>
                  <a:pt x="2487638" y="106045"/>
                </a:lnTo>
                <a:lnTo>
                  <a:pt x="2483332" y="103505"/>
                </a:lnTo>
                <a:lnTo>
                  <a:pt x="2480614" y="103505"/>
                </a:lnTo>
                <a:lnTo>
                  <a:pt x="2477643" y="104775"/>
                </a:lnTo>
                <a:lnTo>
                  <a:pt x="2476741" y="104775"/>
                </a:lnTo>
                <a:lnTo>
                  <a:pt x="2476195" y="106045"/>
                </a:lnTo>
                <a:lnTo>
                  <a:pt x="2475446" y="107315"/>
                </a:lnTo>
                <a:lnTo>
                  <a:pt x="2469045" y="107315"/>
                </a:lnTo>
                <a:lnTo>
                  <a:pt x="2466492" y="106045"/>
                </a:lnTo>
                <a:lnTo>
                  <a:pt x="2463127" y="106045"/>
                </a:lnTo>
                <a:lnTo>
                  <a:pt x="2463127" y="147955"/>
                </a:lnTo>
                <a:lnTo>
                  <a:pt x="2462187" y="147955"/>
                </a:lnTo>
                <a:lnTo>
                  <a:pt x="2461628" y="149225"/>
                </a:lnTo>
                <a:lnTo>
                  <a:pt x="2460980" y="147955"/>
                </a:lnTo>
                <a:lnTo>
                  <a:pt x="2459786" y="147955"/>
                </a:lnTo>
                <a:lnTo>
                  <a:pt x="2460358" y="146685"/>
                </a:lnTo>
                <a:lnTo>
                  <a:pt x="2462199" y="146685"/>
                </a:lnTo>
                <a:lnTo>
                  <a:pt x="2463127" y="147955"/>
                </a:lnTo>
                <a:lnTo>
                  <a:pt x="2463127" y="106045"/>
                </a:lnTo>
                <a:lnTo>
                  <a:pt x="2462758" y="106045"/>
                </a:lnTo>
                <a:lnTo>
                  <a:pt x="2462758" y="111125"/>
                </a:lnTo>
                <a:lnTo>
                  <a:pt x="2462492" y="112395"/>
                </a:lnTo>
                <a:lnTo>
                  <a:pt x="2453589" y="112395"/>
                </a:lnTo>
                <a:lnTo>
                  <a:pt x="2453805" y="111125"/>
                </a:lnTo>
                <a:lnTo>
                  <a:pt x="2462758" y="111125"/>
                </a:lnTo>
                <a:lnTo>
                  <a:pt x="2462758" y="106045"/>
                </a:lnTo>
                <a:lnTo>
                  <a:pt x="2462326" y="106045"/>
                </a:lnTo>
                <a:lnTo>
                  <a:pt x="2457627" y="107315"/>
                </a:lnTo>
                <a:lnTo>
                  <a:pt x="2454960" y="107315"/>
                </a:lnTo>
                <a:lnTo>
                  <a:pt x="2450300" y="104775"/>
                </a:lnTo>
                <a:lnTo>
                  <a:pt x="2448242" y="104775"/>
                </a:lnTo>
                <a:lnTo>
                  <a:pt x="2448242" y="170815"/>
                </a:lnTo>
                <a:lnTo>
                  <a:pt x="2443619" y="170815"/>
                </a:lnTo>
                <a:lnTo>
                  <a:pt x="2442502" y="172085"/>
                </a:lnTo>
                <a:lnTo>
                  <a:pt x="2440394" y="172085"/>
                </a:lnTo>
                <a:lnTo>
                  <a:pt x="2440394" y="177165"/>
                </a:lnTo>
                <a:lnTo>
                  <a:pt x="2438171" y="177165"/>
                </a:lnTo>
                <a:lnTo>
                  <a:pt x="2438108" y="175895"/>
                </a:lnTo>
                <a:lnTo>
                  <a:pt x="2440101" y="175895"/>
                </a:lnTo>
                <a:lnTo>
                  <a:pt x="2440394" y="177165"/>
                </a:lnTo>
                <a:lnTo>
                  <a:pt x="2440394" y="172085"/>
                </a:lnTo>
                <a:lnTo>
                  <a:pt x="2438273" y="173355"/>
                </a:lnTo>
                <a:lnTo>
                  <a:pt x="2438019" y="175895"/>
                </a:lnTo>
                <a:lnTo>
                  <a:pt x="2436926" y="175895"/>
                </a:lnTo>
                <a:lnTo>
                  <a:pt x="2435415" y="174625"/>
                </a:lnTo>
                <a:lnTo>
                  <a:pt x="2427846" y="174625"/>
                </a:lnTo>
                <a:lnTo>
                  <a:pt x="2427846" y="205105"/>
                </a:lnTo>
                <a:lnTo>
                  <a:pt x="2427528" y="205105"/>
                </a:lnTo>
                <a:lnTo>
                  <a:pt x="2425369" y="206375"/>
                </a:lnTo>
                <a:lnTo>
                  <a:pt x="2423503" y="207645"/>
                </a:lnTo>
                <a:lnTo>
                  <a:pt x="2419121" y="206375"/>
                </a:lnTo>
                <a:lnTo>
                  <a:pt x="2405519" y="206375"/>
                </a:lnTo>
                <a:lnTo>
                  <a:pt x="2402992" y="205105"/>
                </a:lnTo>
                <a:lnTo>
                  <a:pt x="2401684" y="205105"/>
                </a:lnTo>
                <a:lnTo>
                  <a:pt x="2398941" y="206375"/>
                </a:lnTo>
                <a:lnTo>
                  <a:pt x="2397226" y="207645"/>
                </a:lnTo>
                <a:lnTo>
                  <a:pt x="2390495" y="206375"/>
                </a:lnTo>
                <a:lnTo>
                  <a:pt x="2385631" y="207645"/>
                </a:lnTo>
                <a:lnTo>
                  <a:pt x="2378049" y="206375"/>
                </a:lnTo>
                <a:lnTo>
                  <a:pt x="2375293" y="207645"/>
                </a:lnTo>
                <a:lnTo>
                  <a:pt x="2372550" y="205105"/>
                </a:lnTo>
                <a:lnTo>
                  <a:pt x="2372169" y="206375"/>
                </a:lnTo>
                <a:lnTo>
                  <a:pt x="2365629" y="206375"/>
                </a:lnTo>
                <a:lnTo>
                  <a:pt x="2360206" y="207645"/>
                </a:lnTo>
                <a:lnTo>
                  <a:pt x="2358428" y="206375"/>
                </a:lnTo>
                <a:lnTo>
                  <a:pt x="2355964" y="205105"/>
                </a:lnTo>
                <a:lnTo>
                  <a:pt x="2342007" y="205105"/>
                </a:lnTo>
                <a:lnTo>
                  <a:pt x="2342007" y="203835"/>
                </a:lnTo>
                <a:lnTo>
                  <a:pt x="2343366" y="203835"/>
                </a:lnTo>
                <a:lnTo>
                  <a:pt x="2344178" y="202565"/>
                </a:lnTo>
                <a:lnTo>
                  <a:pt x="2347353" y="201295"/>
                </a:lnTo>
                <a:lnTo>
                  <a:pt x="2349703" y="201295"/>
                </a:lnTo>
                <a:lnTo>
                  <a:pt x="2353056" y="203835"/>
                </a:lnTo>
                <a:lnTo>
                  <a:pt x="2397010" y="203835"/>
                </a:lnTo>
                <a:lnTo>
                  <a:pt x="2398699" y="202565"/>
                </a:lnTo>
                <a:lnTo>
                  <a:pt x="2399258" y="202565"/>
                </a:lnTo>
                <a:lnTo>
                  <a:pt x="2401608" y="203835"/>
                </a:lnTo>
                <a:lnTo>
                  <a:pt x="2403335" y="203835"/>
                </a:lnTo>
                <a:lnTo>
                  <a:pt x="2406180" y="202565"/>
                </a:lnTo>
                <a:lnTo>
                  <a:pt x="2407348" y="202565"/>
                </a:lnTo>
                <a:lnTo>
                  <a:pt x="2409380" y="203835"/>
                </a:lnTo>
                <a:lnTo>
                  <a:pt x="2427808" y="203835"/>
                </a:lnTo>
                <a:lnTo>
                  <a:pt x="2427846" y="205105"/>
                </a:lnTo>
                <a:lnTo>
                  <a:pt x="2427846" y="174625"/>
                </a:lnTo>
                <a:lnTo>
                  <a:pt x="2421001" y="174625"/>
                </a:lnTo>
                <a:lnTo>
                  <a:pt x="2420480" y="173355"/>
                </a:lnTo>
                <a:lnTo>
                  <a:pt x="2420848" y="172085"/>
                </a:lnTo>
                <a:lnTo>
                  <a:pt x="2422220" y="172085"/>
                </a:lnTo>
                <a:lnTo>
                  <a:pt x="2423909" y="170815"/>
                </a:lnTo>
                <a:lnTo>
                  <a:pt x="2424976" y="170815"/>
                </a:lnTo>
                <a:lnTo>
                  <a:pt x="2426576" y="169545"/>
                </a:lnTo>
                <a:lnTo>
                  <a:pt x="2447937" y="169545"/>
                </a:lnTo>
                <a:lnTo>
                  <a:pt x="2448242" y="170815"/>
                </a:lnTo>
                <a:lnTo>
                  <a:pt x="2448242" y="104775"/>
                </a:lnTo>
                <a:lnTo>
                  <a:pt x="2444712" y="106045"/>
                </a:lnTo>
                <a:lnTo>
                  <a:pt x="2443353" y="107315"/>
                </a:lnTo>
                <a:lnTo>
                  <a:pt x="2435237" y="107315"/>
                </a:lnTo>
                <a:lnTo>
                  <a:pt x="2435237" y="132715"/>
                </a:lnTo>
                <a:lnTo>
                  <a:pt x="2417064" y="132715"/>
                </a:lnTo>
                <a:lnTo>
                  <a:pt x="2417064" y="172085"/>
                </a:lnTo>
                <a:lnTo>
                  <a:pt x="2416683" y="172085"/>
                </a:lnTo>
                <a:lnTo>
                  <a:pt x="2415463" y="173355"/>
                </a:lnTo>
                <a:lnTo>
                  <a:pt x="2414816" y="172085"/>
                </a:lnTo>
                <a:lnTo>
                  <a:pt x="2413393" y="173355"/>
                </a:lnTo>
                <a:lnTo>
                  <a:pt x="2410091" y="173355"/>
                </a:lnTo>
                <a:lnTo>
                  <a:pt x="2408072" y="172085"/>
                </a:lnTo>
                <a:lnTo>
                  <a:pt x="2406878" y="172085"/>
                </a:lnTo>
                <a:lnTo>
                  <a:pt x="2404999" y="173355"/>
                </a:lnTo>
                <a:lnTo>
                  <a:pt x="2404287" y="174625"/>
                </a:lnTo>
                <a:lnTo>
                  <a:pt x="2402763" y="174625"/>
                </a:lnTo>
                <a:lnTo>
                  <a:pt x="2401976" y="173355"/>
                </a:lnTo>
                <a:lnTo>
                  <a:pt x="2403348" y="172085"/>
                </a:lnTo>
                <a:lnTo>
                  <a:pt x="2404249" y="170815"/>
                </a:lnTo>
                <a:lnTo>
                  <a:pt x="2416606" y="170815"/>
                </a:lnTo>
                <a:lnTo>
                  <a:pt x="2417064" y="172085"/>
                </a:lnTo>
                <a:lnTo>
                  <a:pt x="2417064" y="132715"/>
                </a:lnTo>
                <a:lnTo>
                  <a:pt x="2416848" y="132715"/>
                </a:lnTo>
                <a:lnTo>
                  <a:pt x="2417191" y="131445"/>
                </a:lnTo>
                <a:lnTo>
                  <a:pt x="2420683" y="131445"/>
                </a:lnTo>
                <a:lnTo>
                  <a:pt x="2422296" y="130175"/>
                </a:lnTo>
                <a:lnTo>
                  <a:pt x="2422791" y="130175"/>
                </a:lnTo>
                <a:lnTo>
                  <a:pt x="2425065" y="131445"/>
                </a:lnTo>
                <a:lnTo>
                  <a:pt x="2426792" y="131445"/>
                </a:lnTo>
                <a:lnTo>
                  <a:pt x="2429370" y="130175"/>
                </a:lnTo>
                <a:lnTo>
                  <a:pt x="2430259" y="130175"/>
                </a:lnTo>
                <a:lnTo>
                  <a:pt x="2432164" y="131445"/>
                </a:lnTo>
                <a:lnTo>
                  <a:pt x="2435009" y="131445"/>
                </a:lnTo>
                <a:lnTo>
                  <a:pt x="2435237" y="132715"/>
                </a:lnTo>
                <a:lnTo>
                  <a:pt x="2435237" y="107315"/>
                </a:lnTo>
                <a:lnTo>
                  <a:pt x="2433574" y="107315"/>
                </a:lnTo>
                <a:lnTo>
                  <a:pt x="2433574" y="113665"/>
                </a:lnTo>
                <a:lnTo>
                  <a:pt x="2429802" y="113665"/>
                </a:lnTo>
                <a:lnTo>
                  <a:pt x="2430208" y="112395"/>
                </a:lnTo>
                <a:lnTo>
                  <a:pt x="2432989" y="112395"/>
                </a:lnTo>
                <a:lnTo>
                  <a:pt x="2433574" y="113665"/>
                </a:lnTo>
                <a:lnTo>
                  <a:pt x="2433574" y="107315"/>
                </a:lnTo>
                <a:lnTo>
                  <a:pt x="2427935" y="107315"/>
                </a:lnTo>
                <a:lnTo>
                  <a:pt x="2427935" y="122555"/>
                </a:lnTo>
                <a:lnTo>
                  <a:pt x="2424239" y="122555"/>
                </a:lnTo>
                <a:lnTo>
                  <a:pt x="2424468" y="121285"/>
                </a:lnTo>
                <a:lnTo>
                  <a:pt x="2427744" y="121285"/>
                </a:lnTo>
                <a:lnTo>
                  <a:pt x="2427935" y="122555"/>
                </a:lnTo>
                <a:lnTo>
                  <a:pt x="2427935" y="107315"/>
                </a:lnTo>
                <a:lnTo>
                  <a:pt x="2422283" y="107315"/>
                </a:lnTo>
                <a:lnTo>
                  <a:pt x="2420886" y="106387"/>
                </a:lnTo>
                <a:lnTo>
                  <a:pt x="2420886" y="113665"/>
                </a:lnTo>
                <a:lnTo>
                  <a:pt x="2417076" y="113665"/>
                </a:lnTo>
                <a:lnTo>
                  <a:pt x="2417864" y="112395"/>
                </a:lnTo>
                <a:lnTo>
                  <a:pt x="2420531" y="112395"/>
                </a:lnTo>
                <a:lnTo>
                  <a:pt x="2420886" y="113665"/>
                </a:lnTo>
                <a:lnTo>
                  <a:pt x="2420886" y="106387"/>
                </a:lnTo>
                <a:lnTo>
                  <a:pt x="2420378" y="106045"/>
                </a:lnTo>
                <a:lnTo>
                  <a:pt x="2411653" y="106045"/>
                </a:lnTo>
                <a:lnTo>
                  <a:pt x="2411653" y="113665"/>
                </a:lnTo>
                <a:lnTo>
                  <a:pt x="2409075" y="113665"/>
                </a:lnTo>
                <a:lnTo>
                  <a:pt x="2408898" y="112395"/>
                </a:lnTo>
                <a:lnTo>
                  <a:pt x="2409444" y="111125"/>
                </a:lnTo>
                <a:lnTo>
                  <a:pt x="2410002" y="111125"/>
                </a:lnTo>
                <a:lnTo>
                  <a:pt x="2411107" y="112395"/>
                </a:lnTo>
                <a:lnTo>
                  <a:pt x="2411463" y="112395"/>
                </a:lnTo>
                <a:lnTo>
                  <a:pt x="2411653" y="113665"/>
                </a:lnTo>
                <a:lnTo>
                  <a:pt x="2411653" y="106045"/>
                </a:lnTo>
                <a:lnTo>
                  <a:pt x="2410625" y="106045"/>
                </a:lnTo>
                <a:lnTo>
                  <a:pt x="2409469" y="104775"/>
                </a:lnTo>
                <a:lnTo>
                  <a:pt x="2406662" y="103505"/>
                </a:lnTo>
                <a:lnTo>
                  <a:pt x="2404986" y="103505"/>
                </a:lnTo>
                <a:lnTo>
                  <a:pt x="2404986" y="113665"/>
                </a:lnTo>
                <a:lnTo>
                  <a:pt x="2402217" y="113665"/>
                </a:lnTo>
                <a:lnTo>
                  <a:pt x="2402167" y="112395"/>
                </a:lnTo>
                <a:lnTo>
                  <a:pt x="2403411" y="112395"/>
                </a:lnTo>
                <a:lnTo>
                  <a:pt x="2403843" y="111125"/>
                </a:lnTo>
                <a:lnTo>
                  <a:pt x="2404427" y="111125"/>
                </a:lnTo>
                <a:lnTo>
                  <a:pt x="2404783" y="112395"/>
                </a:lnTo>
                <a:lnTo>
                  <a:pt x="2404986" y="113665"/>
                </a:lnTo>
                <a:lnTo>
                  <a:pt x="2404986" y="103505"/>
                </a:lnTo>
                <a:lnTo>
                  <a:pt x="2404808" y="103505"/>
                </a:lnTo>
                <a:lnTo>
                  <a:pt x="2401849" y="104775"/>
                </a:lnTo>
                <a:lnTo>
                  <a:pt x="2400922" y="104775"/>
                </a:lnTo>
                <a:lnTo>
                  <a:pt x="2398890" y="107315"/>
                </a:lnTo>
                <a:lnTo>
                  <a:pt x="2398763" y="107315"/>
                </a:lnTo>
                <a:lnTo>
                  <a:pt x="2397328" y="106299"/>
                </a:lnTo>
                <a:lnTo>
                  <a:pt x="2397328" y="172085"/>
                </a:lnTo>
                <a:lnTo>
                  <a:pt x="2392311" y="174625"/>
                </a:lnTo>
                <a:lnTo>
                  <a:pt x="2390559" y="174625"/>
                </a:lnTo>
                <a:lnTo>
                  <a:pt x="2387955" y="173355"/>
                </a:lnTo>
                <a:lnTo>
                  <a:pt x="2387142" y="173355"/>
                </a:lnTo>
                <a:lnTo>
                  <a:pt x="2385466" y="174625"/>
                </a:lnTo>
                <a:lnTo>
                  <a:pt x="2384628" y="174625"/>
                </a:lnTo>
                <a:lnTo>
                  <a:pt x="2382951" y="173355"/>
                </a:lnTo>
                <a:lnTo>
                  <a:pt x="2382482" y="173355"/>
                </a:lnTo>
                <a:lnTo>
                  <a:pt x="2382482" y="200025"/>
                </a:lnTo>
                <a:lnTo>
                  <a:pt x="2380145" y="200025"/>
                </a:lnTo>
                <a:lnTo>
                  <a:pt x="2380589" y="198755"/>
                </a:lnTo>
                <a:lnTo>
                  <a:pt x="2382266" y="198755"/>
                </a:lnTo>
                <a:lnTo>
                  <a:pt x="2382482" y="200025"/>
                </a:lnTo>
                <a:lnTo>
                  <a:pt x="2382482" y="173355"/>
                </a:lnTo>
                <a:lnTo>
                  <a:pt x="2382151" y="173355"/>
                </a:lnTo>
                <a:lnTo>
                  <a:pt x="2380424" y="172085"/>
                </a:lnTo>
                <a:lnTo>
                  <a:pt x="2379522" y="172085"/>
                </a:lnTo>
                <a:lnTo>
                  <a:pt x="2378125" y="173355"/>
                </a:lnTo>
                <a:lnTo>
                  <a:pt x="2377592" y="173355"/>
                </a:lnTo>
                <a:lnTo>
                  <a:pt x="2376309" y="174625"/>
                </a:lnTo>
                <a:lnTo>
                  <a:pt x="2373376" y="174625"/>
                </a:lnTo>
                <a:lnTo>
                  <a:pt x="2372855" y="173355"/>
                </a:lnTo>
                <a:lnTo>
                  <a:pt x="2372652" y="173355"/>
                </a:lnTo>
                <a:lnTo>
                  <a:pt x="2372436" y="172085"/>
                </a:lnTo>
                <a:lnTo>
                  <a:pt x="2372690" y="172085"/>
                </a:lnTo>
                <a:lnTo>
                  <a:pt x="2374214" y="170815"/>
                </a:lnTo>
                <a:lnTo>
                  <a:pt x="2378913" y="170815"/>
                </a:lnTo>
                <a:lnTo>
                  <a:pt x="2381008" y="169545"/>
                </a:lnTo>
                <a:lnTo>
                  <a:pt x="2381923" y="169545"/>
                </a:lnTo>
                <a:lnTo>
                  <a:pt x="2385250" y="172085"/>
                </a:lnTo>
                <a:lnTo>
                  <a:pt x="2387828" y="170815"/>
                </a:lnTo>
                <a:lnTo>
                  <a:pt x="2390978" y="169545"/>
                </a:lnTo>
                <a:lnTo>
                  <a:pt x="2395067" y="169545"/>
                </a:lnTo>
                <a:lnTo>
                  <a:pt x="2397214" y="172085"/>
                </a:lnTo>
                <a:lnTo>
                  <a:pt x="2397328" y="106299"/>
                </a:lnTo>
                <a:lnTo>
                  <a:pt x="2396972" y="106045"/>
                </a:lnTo>
                <a:lnTo>
                  <a:pt x="2391537" y="106045"/>
                </a:lnTo>
                <a:lnTo>
                  <a:pt x="2391537" y="132715"/>
                </a:lnTo>
                <a:lnTo>
                  <a:pt x="2387600" y="132715"/>
                </a:lnTo>
                <a:lnTo>
                  <a:pt x="2388082" y="131445"/>
                </a:lnTo>
                <a:lnTo>
                  <a:pt x="2391156" y="131445"/>
                </a:lnTo>
                <a:lnTo>
                  <a:pt x="2391537" y="132715"/>
                </a:lnTo>
                <a:lnTo>
                  <a:pt x="2391537" y="106045"/>
                </a:lnTo>
                <a:lnTo>
                  <a:pt x="2387955" y="106045"/>
                </a:lnTo>
                <a:lnTo>
                  <a:pt x="2387955" y="114935"/>
                </a:lnTo>
                <a:lnTo>
                  <a:pt x="2387536" y="116205"/>
                </a:lnTo>
                <a:lnTo>
                  <a:pt x="2386965" y="116205"/>
                </a:lnTo>
                <a:lnTo>
                  <a:pt x="2386088" y="114935"/>
                </a:lnTo>
                <a:lnTo>
                  <a:pt x="2387955" y="114935"/>
                </a:lnTo>
                <a:lnTo>
                  <a:pt x="2387955" y="106045"/>
                </a:lnTo>
                <a:lnTo>
                  <a:pt x="2379522" y="106045"/>
                </a:lnTo>
                <a:lnTo>
                  <a:pt x="2379522" y="122555"/>
                </a:lnTo>
                <a:lnTo>
                  <a:pt x="2379294" y="123825"/>
                </a:lnTo>
                <a:lnTo>
                  <a:pt x="2378278" y="123825"/>
                </a:lnTo>
                <a:lnTo>
                  <a:pt x="2377770" y="122555"/>
                </a:lnTo>
                <a:lnTo>
                  <a:pt x="2379522" y="122555"/>
                </a:lnTo>
                <a:lnTo>
                  <a:pt x="2379522" y="106045"/>
                </a:lnTo>
                <a:lnTo>
                  <a:pt x="2376894" y="106045"/>
                </a:lnTo>
                <a:lnTo>
                  <a:pt x="2376894" y="132715"/>
                </a:lnTo>
                <a:lnTo>
                  <a:pt x="2371280" y="132715"/>
                </a:lnTo>
                <a:lnTo>
                  <a:pt x="2371433" y="131445"/>
                </a:lnTo>
                <a:lnTo>
                  <a:pt x="2376297" y="131445"/>
                </a:lnTo>
                <a:lnTo>
                  <a:pt x="2376894" y="132715"/>
                </a:lnTo>
                <a:lnTo>
                  <a:pt x="2376894" y="106045"/>
                </a:lnTo>
                <a:lnTo>
                  <a:pt x="2371407" y="106045"/>
                </a:lnTo>
                <a:lnTo>
                  <a:pt x="2371407" y="113665"/>
                </a:lnTo>
                <a:lnTo>
                  <a:pt x="2369616" y="113665"/>
                </a:lnTo>
                <a:lnTo>
                  <a:pt x="2369616" y="172085"/>
                </a:lnTo>
                <a:lnTo>
                  <a:pt x="2369096" y="172085"/>
                </a:lnTo>
                <a:lnTo>
                  <a:pt x="2368219" y="173355"/>
                </a:lnTo>
                <a:lnTo>
                  <a:pt x="2367699" y="172085"/>
                </a:lnTo>
                <a:lnTo>
                  <a:pt x="2368016" y="170815"/>
                </a:lnTo>
                <a:lnTo>
                  <a:pt x="2369235" y="170815"/>
                </a:lnTo>
                <a:lnTo>
                  <a:pt x="2369616" y="172085"/>
                </a:lnTo>
                <a:lnTo>
                  <a:pt x="2369616" y="113665"/>
                </a:lnTo>
                <a:lnTo>
                  <a:pt x="2367445" y="113665"/>
                </a:lnTo>
                <a:lnTo>
                  <a:pt x="2367737" y="112395"/>
                </a:lnTo>
                <a:lnTo>
                  <a:pt x="2370937" y="112395"/>
                </a:lnTo>
                <a:lnTo>
                  <a:pt x="2371407" y="113665"/>
                </a:lnTo>
                <a:lnTo>
                  <a:pt x="2371407" y="106045"/>
                </a:lnTo>
                <a:lnTo>
                  <a:pt x="2363876" y="106045"/>
                </a:lnTo>
                <a:lnTo>
                  <a:pt x="2361958" y="107048"/>
                </a:lnTo>
                <a:lnTo>
                  <a:pt x="2361958" y="113665"/>
                </a:lnTo>
                <a:lnTo>
                  <a:pt x="2358707" y="113665"/>
                </a:lnTo>
                <a:lnTo>
                  <a:pt x="2358707" y="173355"/>
                </a:lnTo>
                <a:lnTo>
                  <a:pt x="2358250" y="174625"/>
                </a:lnTo>
                <a:lnTo>
                  <a:pt x="2351417" y="174625"/>
                </a:lnTo>
                <a:lnTo>
                  <a:pt x="2349538" y="173355"/>
                </a:lnTo>
                <a:lnTo>
                  <a:pt x="2348166" y="172085"/>
                </a:lnTo>
                <a:lnTo>
                  <a:pt x="2344775" y="170815"/>
                </a:lnTo>
                <a:lnTo>
                  <a:pt x="2343937" y="170815"/>
                </a:lnTo>
                <a:lnTo>
                  <a:pt x="2341435" y="173355"/>
                </a:lnTo>
                <a:lnTo>
                  <a:pt x="2341549" y="174625"/>
                </a:lnTo>
                <a:lnTo>
                  <a:pt x="2342997" y="175895"/>
                </a:lnTo>
                <a:lnTo>
                  <a:pt x="2345842" y="175895"/>
                </a:lnTo>
                <a:lnTo>
                  <a:pt x="2347125" y="177165"/>
                </a:lnTo>
                <a:lnTo>
                  <a:pt x="2346604" y="177165"/>
                </a:lnTo>
                <a:lnTo>
                  <a:pt x="2344483" y="178435"/>
                </a:lnTo>
                <a:lnTo>
                  <a:pt x="2340254" y="178435"/>
                </a:lnTo>
                <a:lnTo>
                  <a:pt x="2340254" y="177165"/>
                </a:lnTo>
                <a:lnTo>
                  <a:pt x="2338641" y="177165"/>
                </a:lnTo>
                <a:lnTo>
                  <a:pt x="2338641" y="205105"/>
                </a:lnTo>
                <a:lnTo>
                  <a:pt x="2300020" y="205105"/>
                </a:lnTo>
                <a:lnTo>
                  <a:pt x="2300147" y="203835"/>
                </a:lnTo>
                <a:lnTo>
                  <a:pt x="2315959" y="203835"/>
                </a:lnTo>
                <a:lnTo>
                  <a:pt x="2317089" y="202565"/>
                </a:lnTo>
                <a:lnTo>
                  <a:pt x="2319363" y="202565"/>
                </a:lnTo>
                <a:lnTo>
                  <a:pt x="2320442" y="203835"/>
                </a:lnTo>
                <a:lnTo>
                  <a:pt x="2334298" y="203835"/>
                </a:lnTo>
                <a:lnTo>
                  <a:pt x="2336596" y="202565"/>
                </a:lnTo>
                <a:lnTo>
                  <a:pt x="2337600" y="202565"/>
                </a:lnTo>
                <a:lnTo>
                  <a:pt x="2338641" y="205105"/>
                </a:lnTo>
                <a:lnTo>
                  <a:pt x="2338641" y="177165"/>
                </a:lnTo>
                <a:lnTo>
                  <a:pt x="2333129" y="177165"/>
                </a:lnTo>
                <a:lnTo>
                  <a:pt x="2333421" y="175895"/>
                </a:lnTo>
                <a:lnTo>
                  <a:pt x="2336622" y="175895"/>
                </a:lnTo>
                <a:lnTo>
                  <a:pt x="2338400" y="174625"/>
                </a:lnTo>
                <a:lnTo>
                  <a:pt x="2339225" y="174625"/>
                </a:lnTo>
                <a:lnTo>
                  <a:pt x="2339467" y="172085"/>
                </a:lnTo>
                <a:lnTo>
                  <a:pt x="2339581" y="170815"/>
                </a:lnTo>
                <a:lnTo>
                  <a:pt x="2340546" y="169545"/>
                </a:lnTo>
                <a:lnTo>
                  <a:pt x="2352789" y="169545"/>
                </a:lnTo>
                <a:lnTo>
                  <a:pt x="2354491" y="170815"/>
                </a:lnTo>
                <a:lnTo>
                  <a:pt x="2354961" y="170815"/>
                </a:lnTo>
                <a:lnTo>
                  <a:pt x="2358326" y="169545"/>
                </a:lnTo>
                <a:lnTo>
                  <a:pt x="2358021" y="172085"/>
                </a:lnTo>
                <a:lnTo>
                  <a:pt x="2358275" y="172085"/>
                </a:lnTo>
                <a:lnTo>
                  <a:pt x="2358707" y="173355"/>
                </a:lnTo>
                <a:lnTo>
                  <a:pt x="2358707" y="113665"/>
                </a:lnTo>
                <a:lnTo>
                  <a:pt x="2358199" y="113665"/>
                </a:lnTo>
                <a:lnTo>
                  <a:pt x="2359202" y="112395"/>
                </a:lnTo>
                <a:lnTo>
                  <a:pt x="2361234" y="112395"/>
                </a:lnTo>
                <a:lnTo>
                  <a:pt x="2361958" y="113665"/>
                </a:lnTo>
                <a:lnTo>
                  <a:pt x="2361958" y="107048"/>
                </a:lnTo>
                <a:lnTo>
                  <a:pt x="2361425" y="107315"/>
                </a:lnTo>
                <a:lnTo>
                  <a:pt x="2360472" y="107315"/>
                </a:lnTo>
                <a:lnTo>
                  <a:pt x="2358567" y="106045"/>
                </a:lnTo>
                <a:lnTo>
                  <a:pt x="2352535" y="106045"/>
                </a:lnTo>
                <a:lnTo>
                  <a:pt x="2352535" y="113665"/>
                </a:lnTo>
                <a:lnTo>
                  <a:pt x="2350262" y="113665"/>
                </a:lnTo>
                <a:lnTo>
                  <a:pt x="2348014" y="114935"/>
                </a:lnTo>
                <a:lnTo>
                  <a:pt x="2345359" y="114935"/>
                </a:lnTo>
                <a:lnTo>
                  <a:pt x="2344763" y="113665"/>
                </a:lnTo>
                <a:lnTo>
                  <a:pt x="2343378" y="113665"/>
                </a:lnTo>
                <a:lnTo>
                  <a:pt x="2343454" y="112395"/>
                </a:lnTo>
                <a:lnTo>
                  <a:pt x="2345156" y="111125"/>
                </a:lnTo>
                <a:lnTo>
                  <a:pt x="2348649" y="111125"/>
                </a:lnTo>
                <a:lnTo>
                  <a:pt x="2350135" y="112395"/>
                </a:lnTo>
                <a:lnTo>
                  <a:pt x="2352294" y="112395"/>
                </a:lnTo>
                <a:lnTo>
                  <a:pt x="2352535" y="113665"/>
                </a:lnTo>
                <a:lnTo>
                  <a:pt x="2352535" y="106045"/>
                </a:lnTo>
                <a:lnTo>
                  <a:pt x="2334933" y="106045"/>
                </a:lnTo>
                <a:lnTo>
                  <a:pt x="2334933" y="113665"/>
                </a:lnTo>
                <a:lnTo>
                  <a:pt x="2331059" y="113665"/>
                </a:lnTo>
                <a:lnTo>
                  <a:pt x="2330996" y="112395"/>
                </a:lnTo>
                <a:lnTo>
                  <a:pt x="2331491" y="112395"/>
                </a:lnTo>
                <a:lnTo>
                  <a:pt x="2332418" y="111125"/>
                </a:lnTo>
                <a:lnTo>
                  <a:pt x="2332901" y="111125"/>
                </a:lnTo>
                <a:lnTo>
                  <a:pt x="2334323" y="112395"/>
                </a:lnTo>
                <a:lnTo>
                  <a:pt x="2334933" y="113665"/>
                </a:lnTo>
                <a:lnTo>
                  <a:pt x="2334933" y="106045"/>
                </a:lnTo>
                <a:lnTo>
                  <a:pt x="2324176" y="106045"/>
                </a:lnTo>
                <a:lnTo>
                  <a:pt x="2324176" y="113665"/>
                </a:lnTo>
                <a:lnTo>
                  <a:pt x="2322182" y="113665"/>
                </a:lnTo>
                <a:lnTo>
                  <a:pt x="2322182" y="177165"/>
                </a:lnTo>
                <a:lnTo>
                  <a:pt x="2321674" y="177165"/>
                </a:lnTo>
                <a:lnTo>
                  <a:pt x="2319388" y="178435"/>
                </a:lnTo>
                <a:lnTo>
                  <a:pt x="2318245" y="177165"/>
                </a:lnTo>
                <a:lnTo>
                  <a:pt x="2316746" y="177165"/>
                </a:lnTo>
                <a:lnTo>
                  <a:pt x="2316035" y="175895"/>
                </a:lnTo>
                <a:lnTo>
                  <a:pt x="2315324" y="174625"/>
                </a:lnTo>
                <a:lnTo>
                  <a:pt x="2311184" y="174625"/>
                </a:lnTo>
                <a:lnTo>
                  <a:pt x="2310828" y="173355"/>
                </a:lnTo>
                <a:lnTo>
                  <a:pt x="2320366" y="173355"/>
                </a:lnTo>
                <a:lnTo>
                  <a:pt x="2321014" y="174625"/>
                </a:lnTo>
                <a:lnTo>
                  <a:pt x="2322182" y="177165"/>
                </a:lnTo>
                <a:lnTo>
                  <a:pt x="2322182" y="113665"/>
                </a:lnTo>
                <a:lnTo>
                  <a:pt x="2320188" y="113665"/>
                </a:lnTo>
                <a:lnTo>
                  <a:pt x="2320188" y="170815"/>
                </a:lnTo>
                <a:lnTo>
                  <a:pt x="2317915" y="170815"/>
                </a:lnTo>
                <a:lnTo>
                  <a:pt x="2318283" y="169545"/>
                </a:lnTo>
                <a:lnTo>
                  <a:pt x="2319845" y="169545"/>
                </a:lnTo>
                <a:lnTo>
                  <a:pt x="2320188" y="170815"/>
                </a:lnTo>
                <a:lnTo>
                  <a:pt x="2320188" y="113665"/>
                </a:lnTo>
                <a:lnTo>
                  <a:pt x="2319807" y="113665"/>
                </a:lnTo>
                <a:lnTo>
                  <a:pt x="2319959" y="112395"/>
                </a:lnTo>
                <a:lnTo>
                  <a:pt x="2320315" y="112395"/>
                </a:lnTo>
                <a:lnTo>
                  <a:pt x="2321280" y="111125"/>
                </a:lnTo>
                <a:lnTo>
                  <a:pt x="2321801" y="111125"/>
                </a:lnTo>
                <a:lnTo>
                  <a:pt x="2323236" y="112395"/>
                </a:lnTo>
                <a:lnTo>
                  <a:pt x="2324176" y="113665"/>
                </a:lnTo>
                <a:lnTo>
                  <a:pt x="2324176" y="106045"/>
                </a:lnTo>
                <a:lnTo>
                  <a:pt x="2312911" y="106045"/>
                </a:lnTo>
                <a:lnTo>
                  <a:pt x="2312911" y="113665"/>
                </a:lnTo>
                <a:lnTo>
                  <a:pt x="2310650" y="113665"/>
                </a:lnTo>
                <a:lnTo>
                  <a:pt x="2311412" y="112395"/>
                </a:lnTo>
                <a:lnTo>
                  <a:pt x="2312555" y="112395"/>
                </a:lnTo>
                <a:lnTo>
                  <a:pt x="2312911" y="113665"/>
                </a:lnTo>
                <a:lnTo>
                  <a:pt x="2312911" y="106045"/>
                </a:lnTo>
                <a:lnTo>
                  <a:pt x="2305520" y="106045"/>
                </a:lnTo>
                <a:lnTo>
                  <a:pt x="2305520" y="170815"/>
                </a:lnTo>
                <a:lnTo>
                  <a:pt x="2305100" y="170815"/>
                </a:lnTo>
                <a:lnTo>
                  <a:pt x="2304072" y="172085"/>
                </a:lnTo>
                <a:lnTo>
                  <a:pt x="2302179" y="172085"/>
                </a:lnTo>
                <a:lnTo>
                  <a:pt x="2301367" y="170815"/>
                </a:lnTo>
                <a:lnTo>
                  <a:pt x="2300046" y="170815"/>
                </a:lnTo>
                <a:lnTo>
                  <a:pt x="2299957" y="169545"/>
                </a:lnTo>
                <a:lnTo>
                  <a:pt x="2305253" y="169545"/>
                </a:lnTo>
                <a:lnTo>
                  <a:pt x="2305520" y="170815"/>
                </a:lnTo>
                <a:lnTo>
                  <a:pt x="2305520" y="106045"/>
                </a:lnTo>
                <a:lnTo>
                  <a:pt x="2302192" y="106045"/>
                </a:lnTo>
                <a:lnTo>
                  <a:pt x="2301710" y="105968"/>
                </a:lnTo>
                <a:lnTo>
                  <a:pt x="2301710" y="113665"/>
                </a:lnTo>
                <a:lnTo>
                  <a:pt x="2298230" y="113665"/>
                </a:lnTo>
                <a:lnTo>
                  <a:pt x="2298649" y="112395"/>
                </a:lnTo>
                <a:lnTo>
                  <a:pt x="2301265" y="112395"/>
                </a:lnTo>
                <a:lnTo>
                  <a:pt x="2301710" y="113665"/>
                </a:lnTo>
                <a:lnTo>
                  <a:pt x="2301710" y="105968"/>
                </a:lnTo>
                <a:lnTo>
                  <a:pt x="2296960" y="105143"/>
                </a:lnTo>
                <a:lnTo>
                  <a:pt x="2296960" y="203835"/>
                </a:lnTo>
                <a:lnTo>
                  <a:pt x="2296718" y="205105"/>
                </a:lnTo>
                <a:lnTo>
                  <a:pt x="2294064" y="205105"/>
                </a:lnTo>
                <a:lnTo>
                  <a:pt x="2293467" y="203835"/>
                </a:lnTo>
                <a:lnTo>
                  <a:pt x="2294204" y="203835"/>
                </a:lnTo>
                <a:lnTo>
                  <a:pt x="2294966" y="202565"/>
                </a:lnTo>
                <a:lnTo>
                  <a:pt x="2296744" y="202565"/>
                </a:lnTo>
                <a:lnTo>
                  <a:pt x="2296960" y="203835"/>
                </a:lnTo>
                <a:lnTo>
                  <a:pt x="2296960" y="105143"/>
                </a:lnTo>
                <a:lnTo>
                  <a:pt x="2294864" y="104775"/>
                </a:lnTo>
                <a:lnTo>
                  <a:pt x="2294407" y="104775"/>
                </a:lnTo>
                <a:lnTo>
                  <a:pt x="2294407" y="173355"/>
                </a:lnTo>
                <a:lnTo>
                  <a:pt x="2293975" y="174625"/>
                </a:lnTo>
                <a:lnTo>
                  <a:pt x="2293416" y="174625"/>
                </a:lnTo>
                <a:lnTo>
                  <a:pt x="2293416" y="203835"/>
                </a:lnTo>
                <a:lnTo>
                  <a:pt x="2292350" y="203835"/>
                </a:lnTo>
                <a:lnTo>
                  <a:pt x="2291080" y="205105"/>
                </a:lnTo>
                <a:lnTo>
                  <a:pt x="2272652" y="205105"/>
                </a:lnTo>
                <a:lnTo>
                  <a:pt x="2272652" y="210185"/>
                </a:lnTo>
                <a:lnTo>
                  <a:pt x="2264194" y="210185"/>
                </a:lnTo>
                <a:lnTo>
                  <a:pt x="2263317" y="211455"/>
                </a:lnTo>
                <a:lnTo>
                  <a:pt x="2259355" y="211455"/>
                </a:lnTo>
                <a:lnTo>
                  <a:pt x="2258745" y="210185"/>
                </a:lnTo>
                <a:lnTo>
                  <a:pt x="2256205" y="211455"/>
                </a:lnTo>
                <a:lnTo>
                  <a:pt x="2254161" y="212725"/>
                </a:lnTo>
                <a:lnTo>
                  <a:pt x="2250122" y="212725"/>
                </a:lnTo>
                <a:lnTo>
                  <a:pt x="2248420" y="211455"/>
                </a:lnTo>
                <a:lnTo>
                  <a:pt x="2245652" y="210185"/>
                </a:lnTo>
                <a:lnTo>
                  <a:pt x="2244356" y="210185"/>
                </a:lnTo>
                <a:lnTo>
                  <a:pt x="2242045" y="211455"/>
                </a:lnTo>
                <a:lnTo>
                  <a:pt x="2240965" y="211455"/>
                </a:lnTo>
                <a:lnTo>
                  <a:pt x="2239010" y="210185"/>
                </a:lnTo>
                <a:lnTo>
                  <a:pt x="2217978" y="210185"/>
                </a:lnTo>
                <a:lnTo>
                  <a:pt x="2217166" y="211455"/>
                </a:lnTo>
                <a:lnTo>
                  <a:pt x="2213521" y="211455"/>
                </a:lnTo>
                <a:lnTo>
                  <a:pt x="2212327" y="210185"/>
                </a:lnTo>
                <a:lnTo>
                  <a:pt x="2192731" y="210185"/>
                </a:lnTo>
                <a:lnTo>
                  <a:pt x="2192731" y="222885"/>
                </a:lnTo>
                <a:lnTo>
                  <a:pt x="2191893" y="222885"/>
                </a:lnTo>
                <a:lnTo>
                  <a:pt x="2191893" y="271145"/>
                </a:lnTo>
                <a:lnTo>
                  <a:pt x="2191410" y="272415"/>
                </a:lnTo>
                <a:lnTo>
                  <a:pt x="2184577" y="272415"/>
                </a:lnTo>
                <a:lnTo>
                  <a:pt x="2184577" y="280035"/>
                </a:lnTo>
                <a:lnTo>
                  <a:pt x="2184311" y="281305"/>
                </a:lnTo>
                <a:lnTo>
                  <a:pt x="2184158" y="281305"/>
                </a:lnTo>
                <a:lnTo>
                  <a:pt x="2183384" y="282575"/>
                </a:lnTo>
                <a:lnTo>
                  <a:pt x="2176856" y="282575"/>
                </a:lnTo>
                <a:lnTo>
                  <a:pt x="2174633" y="281305"/>
                </a:lnTo>
                <a:lnTo>
                  <a:pt x="2173706" y="281305"/>
                </a:lnTo>
                <a:lnTo>
                  <a:pt x="2171776" y="282575"/>
                </a:lnTo>
                <a:lnTo>
                  <a:pt x="2165083" y="282575"/>
                </a:lnTo>
                <a:lnTo>
                  <a:pt x="2162556" y="281305"/>
                </a:lnTo>
                <a:lnTo>
                  <a:pt x="2161933" y="281305"/>
                </a:lnTo>
                <a:lnTo>
                  <a:pt x="2160498" y="282575"/>
                </a:lnTo>
                <a:lnTo>
                  <a:pt x="2159546" y="282575"/>
                </a:lnTo>
                <a:lnTo>
                  <a:pt x="2157298" y="281305"/>
                </a:lnTo>
                <a:lnTo>
                  <a:pt x="2140915" y="281305"/>
                </a:lnTo>
                <a:lnTo>
                  <a:pt x="2140458" y="280035"/>
                </a:lnTo>
                <a:lnTo>
                  <a:pt x="2140623" y="280035"/>
                </a:lnTo>
                <a:lnTo>
                  <a:pt x="2141461" y="278765"/>
                </a:lnTo>
                <a:lnTo>
                  <a:pt x="2141956" y="278765"/>
                </a:lnTo>
                <a:lnTo>
                  <a:pt x="2144674" y="277495"/>
                </a:lnTo>
                <a:lnTo>
                  <a:pt x="2146820" y="278765"/>
                </a:lnTo>
                <a:lnTo>
                  <a:pt x="2150173" y="277495"/>
                </a:lnTo>
                <a:lnTo>
                  <a:pt x="2152624" y="277495"/>
                </a:lnTo>
                <a:lnTo>
                  <a:pt x="2152904" y="276225"/>
                </a:lnTo>
                <a:lnTo>
                  <a:pt x="2158542" y="276225"/>
                </a:lnTo>
                <a:lnTo>
                  <a:pt x="2160994" y="277495"/>
                </a:lnTo>
                <a:lnTo>
                  <a:pt x="2164613" y="277495"/>
                </a:lnTo>
                <a:lnTo>
                  <a:pt x="2166378" y="278765"/>
                </a:lnTo>
                <a:lnTo>
                  <a:pt x="2168499" y="278765"/>
                </a:lnTo>
                <a:lnTo>
                  <a:pt x="2169160" y="280035"/>
                </a:lnTo>
                <a:lnTo>
                  <a:pt x="2184577" y="280035"/>
                </a:lnTo>
                <a:lnTo>
                  <a:pt x="2184577" y="272415"/>
                </a:lnTo>
                <a:lnTo>
                  <a:pt x="2173706" y="272415"/>
                </a:lnTo>
                <a:lnTo>
                  <a:pt x="2173427" y="271145"/>
                </a:lnTo>
                <a:lnTo>
                  <a:pt x="2191893" y="271145"/>
                </a:lnTo>
                <a:lnTo>
                  <a:pt x="2191893" y="222885"/>
                </a:lnTo>
                <a:lnTo>
                  <a:pt x="2181517" y="222885"/>
                </a:lnTo>
                <a:lnTo>
                  <a:pt x="2178647" y="224155"/>
                </a:lnTo>
                <a:lnTo>
                  <a:pt x="2177199" y="224155"/>
                </a:lnTo>
                <a:lnTo>
                  <a:pt x="2174646" y="222885"/>
                </a:lnTo>
                <a:lnTo>
                  <a:pt x="2171649" y="222885"/>
                </a:lnTo>
                <a:lnTo>
                  <a:pt x="2170201" y="224155"/>
                </a:lnTo>
                <a:lnTo>
                  <a:pt x="2169096" y="224155"/>
                </a:lnTo>
                <a:lnTo>
                  <a:pt x="2167432" y="222885"/>
                </a:lnTo>
                <a:lnTo>
                  <a:pt x="2165312" y="222885"/>
                </a:lnTo>
                <a:lnTo>
                  <a:pt x="2164524" y="224155"/>
                </a:lnTo>
                <a:lnTo>
                  <a:pt x="2161248" y="224155"/>
                </a:lnTo>
                <a:lnTo>
                  <a:pt x="2159089" y="222885"/>
                </a:lnTo>
                <a:lnTo>
                  <a:pt x="2153450" y="222885"/>
                </a:lnTo>
                <a:lnTo>
                  <a:pt x="2153450" y="269875"/>
                </a:lnTo>
                <a:lnTo>
                  <a:pt x="2152980" y="271145"/>
                </a:lnTo>
                <a:lnTo>
                  <a:pt x="2140102" y="271145"/>
                </a:lnTo>
                <a:lnTo>
                  <a:pt x="2137219" y="269875"/>
                </a:lnTo>
                <a:lnTo>
                  <a:pt x="2142782" y="269875"/>
                </a:lnTo>
                <a:lnTo>
                  <a:pt x="2147608" y="268605"/>
                </a:lnTo>
                <a:lnTo>
                  <a:pt x="2153183" y="269875"/>
                </a:lnTo>
                <a:lnTo>
                  <a:pt x="2153450" y="269875"/>
                </a:lnTo>
                <a:lnTo>
                  <a:pt x="2153450" y="222885"/>
                </a:lnTo>
                <a:lnTo>
                  <a:pt x="2151862" y="222885"/>
                </a:lnTo>
                <a:lnTo>
                  <a:pt x="2149322" y="224155"/>
                </a:lnTo>
                <a:lnTo>
                  <a:pt x="2147290" y="224155"/>
                </a:lnTo>
                <a:lnTo>
                  <a:pt x="2144141" y="222885"/>
                </a:lnTo>
                <a:lnTo>
                  <a:pt x="2138705" y="222885"/>
                </a:lnTo>
                <a:lnTo>
                  <a:pt x="2136762" y="221615"/>
                </a:lnTo>
                <a:lnTo>
                  <a:pt x="2132533" y="221615"/>
                </a:lnTo>
                <a:lnTo>
                  <a:pt x="2131301" y="221589"/>
                </a:lnTo>
                <a:lnTo>
                  <a:pt x="2131301" y="269875"/>
                </a:lnTo>
                <a:lnTo>
                  <a:pt x="2131161" y="269875"/>
                </a:lnTo>
                <a:lnTo>
                  <a:pt x="2130729" y="271145"/>
                </a:lnTo>
                <a:lnTo>
                  <a:pt x="2121001" y="271145"/>
                </a:lnTo>
                <a:lnTo>
                  <a:pt x="2119960" y="270586"/>
                </a:lnTo>
                <a:lnTo>
                  <a:pt x="2119960" y="278765"/>
                </a:lnTo>
                <a:lnTo>
                  <a:pt x="2118614" y="278765"/>
                </a:lnTo>
                <a:lnTo>
                  <a:pt x="2119134" y="277495"/>
                </a:lnTo>
                <a:lnTo>
                  <a:pt x="2119719" y="277495"/>
                </a:lnTo>
                <a:lnTo>
                  <a:pt x="2119960" y="278765"/>
                </a:lnTo>
                <a:lnTo>
                  <a:pt x="2119960" y="270586"/>
                </a:lnTo>
                <a:lnTo>
                  <a:pt x="2118677" y="269875"/>
                </a:lnTo>
                <a:lnTo>
                  <a:pt x="2118017" y="269875"/>
                </a:lnTo>
                <a:lnTo>
                  <a:pt x="2118068" y="268605"/>
                </a:lnTo>
                <a:lnTo>
                  <a:pt x="2128164" y="268605"/>
                </a:lnTo>
                <a:lnTo>
                  <a:pt x="2131301" y="269875"/>
                </a:lnTo>
                <a:lnTo>
                  <a:pt x="2131301" y="221589"/>
                </a:lnTo>
                <a:lnTo>
                  <a:pt x="2102116" y="220853"/>
                </a:lnTo>
                <a:lnTo>
                  <a:pt x="2102116" y="278765"/>
                </a:lnTo>
                <a:lnTo>
                  <a:pt x="2101011" y="280035"/>
                </a:lnTo>
                <a:lnTo>
                  <a:pt x="2099424" y="280035"/>
                </a:lnTo>
                <a:lnTo>
                  <a:pt x="2100059" y="278765"/>
                </a:lnTo>
                <a:lnTo>
                  <a:pt x="2100237" y="277495"/>
                </a:lnTo>
                <a:lnTo>
                  <a:pt x="2101621" y="277495"/>
                </a:lnTo>
                <a:lnTo>
                  <a:pt x="2102116" y="278765"/>
                </a:lnTo>
                <a:lnTo>
                  <a:pt x="2102116" y="220853"/>
                </a:lnTo>
                <a:lnTo>
                  <a:pt x="2098852" y="220776"/>
                </a:lnTo>
                <a:lnTo>
                  <a:pt x="2098852" y="280035"/>
                </a:lnTo>
                <a:lnTo>
                  <a:pt x="2096160" y="281305"/>
                </a:lnTo>
                <a:lnTo>
                  <a:pt x="2094039" y="281305"/>
                </a:lnTo>
                <a:lnTo>
                  <a:pt x="2090318" y="280035"/>
                </a:lnTo>
                <a:lnTo>
                  <a:pt x="2088667" y="280035"/>
                </a:lnTo>
                <a:lnTo>
                  <a:pt x="2084552" y="281305"/>
                </a:lnTo>
                <a:lnTo>
                  <a:pt x="2081225" y="280035"/>
                </a:lnTo>
                <a:lnTo>
                  <a:pt x="2079904" y="278765"/>
                </a:lnTo>
                <a:lnTo>
                  <a:pt x="2077694" y="277495"/>
                </a:lnTo>
                <a:lnTo>
                  <a:pt x="2076805" y="277495"/>
                </a:lnTo>
                <a:lnTo>
                  <a:pt x="2074672" y="278765"/>
                </a:lnTo>
                <a:lnTo>
                  <a:pt x="2073275" y="280035"/>
                </a:lnTo>
                <a:lnTo>
                  <a:pt x="2068042" y="278765"/>
                </a:lnTo>
                <a:lnTo>
                  <a:pt x="2059368" y="278765"/>
                </a:lnTo>
                <a:lnTo>
                  <a:pt x="2058035" y="277495"/>
                </a:lnTo>
                <a:lnTo>
                  <a:pt x="2056485" y="278765"/>
                </a:lnTo>
                <a:lnTo>
                  <a:pt x="2055380" y="278765"/>
                </a:lnTo>
                <a:lnTo>
                  <a:pt x="2054783" y="277495"/>
                </a:lnTo>
                <a:lnTo>
                  <a:pt x="2054644" y="277495"/>
                </a:lnTo>
                <a:lnTo>
                  <a:pt x="2054250" y="276225"/>
                </a:lnTo>
                <a:lnTo>
                  <a:pt x="2089200" y="276225"/>
                </a:lnTo>
                <a:lnTo>
                  <a:pt x="2091626" y="277495"/>
                </a:lnTo>
                <a:lnTo>
                  <a:pt x="2094661" y="277495"/>
                </a:lnTo>
                <a:lnTo>
                  <a:pt x="2096427" y="278765"/>
                </a:lnTo>
                <a:lnTo>
                  <a:pt x="2097849" y="280035"/>
                </a:lnTo>
                <a:lnTo>
                  <a:pt x="2098852" y="280035"/>
                </a:lnTo>
                <a:lnTo>
                  <a:pt x="2098852" y="220776"/>
                </a:lnTo>
                <a:lnTo>
                  <a:pt x="2098459" y="220764"/>
                </a:lnTo>
                <a:lnTo>
                  <a:pt x="2098459" y="268605"/>
                </a:lnTo>
                <a:lnTo>
                  <a:pt x="2098230" y="268605"/>
                </a:lnTo>
                <a:lnTo>
                  <a:pt x="2098230" y="273685"/>
                </a:lnTo>
                <a:lnTo>
                  <a:pt x="2096477" y="273685"/>
                </a:lnTo>
                <a:lnTo>
                  <a:pt x="2096884" y="272415"/>
                </a:lnTo>
                <a:lnTo>
                  <a:pt x="2097392" y="272415"/>
                </a:lnTo>
                <a:lnTo>
                  <a:pt x="2098230" y="273685"/>
                </a:lnTo>
                <a:lnTo>
                  <a:pt x="2098230" y="268605"/>
                </a:lnTo>
                <a:lnTo>
                  <a:pt x="2085467" y="268605"/>
                </a:lnTo>
                <a:lnTo>
                  <a:pt x="2085467" y="273685"/>
                </a:lnTo>
                <a:lnTo>
                  <a:pt x="2083689" y="273685"/>
                </a:lnTo>
                <a:lnTo>
                  <a:pt x="2084095" y="272415"/>
                </a:lnTo>
                <a:lnTo>
                  <a:pt x="2084616" y="272415"/>
                </a:lnTo>
                <a:lnTo>
                  <a:pt x="2085467" y="273685"/>
                </a:lnTo>
                <a:lnTo>
                  <a:pt x="2085467" y="268605"/>
                </a:lnTo>
                <a:lnTo>
                  <a:pt x="2050821" y="268605"/>
                </a:lnTo>
                <a:lnTo>
                  <a:pt x="2051138" y="267335"/>
                </a:lnTo>
                <a:lnTo>
                  <a:pt x="2066836" y="267335"/>
                </a:lnTo>
                <a:lnTo>
                  <a:pt x="2068550" y="266065"/>
                </a:lnTo>
                <a:lnTo>
                  <a:pt x="2069668" y="266065"/>
                </a:lnTo>
                <a:lnTo>
                  <a:pt x="2071370" y="267335"/>
                </a:lnTo>
                <a:lnTo>
                  <a:pt x="2098027" y="267335"/>
                </a:lnTo>
                <a:lnTo>
                  <a:pt x="2098459" y="268605"/>
                </a:lnTo>
                <a:lnTo>
                  <a:pt x="2098459" y="220764"/>
                </a:lnTo>
                <a:lnTo>
                  <a:pt x="2081923" y="220345"/>
                </a:lnTo>
                <a:lnTo>
                  <a:pt x="2074316" y="220345"/>
                </a:lnTo>
                <a:lnTo>
                  <a:pt x="2072703" y="219075"/>
                </a:lnTo>
                <a:lnTo>
                  <a:pt x="2071420" y="219075"/>
                </a:lnTo>
                <a:lnTo>
                  <a:pt x="2069185" y="220345"/>
                </a:lnTo>
                <a:lnTo>
                  <a:pt x="2067521" y="220345"/>
                </a:lnTo>
                <a:lnTo>
                  <a:pt x="2064956" y="219075"/>
                </a:lnTo>
                <a:lnTo>
                  <a:pt x="2064042" y="219075"/>
                </a:lnTo>
                <a:lnTo>
                  <a:pt x="2061768" y="220345"/>
                </a:lnTo>
                <a:lnTo>
                  <a:pt x="2053564" y="220345"/>
                </a:lnTo>
                <a:lnTo>
                  <a:pt x="2050707" y="219075"/>
                </a:lnTo>
                <a:lnTo>
                  <a:pt x="2047405" y="219075"/>
                </a:lnTo>
                <a:lnTo>
                  <a:pt x="2047405" y="277495"/>
                </a:lnTo>
                <a:lnTo>
                  <a:pt x="2046947" y="277495"/>
                </a:lnTo>
                <a:lnTo>
                  <a:pt x="2045525" y="278765"/>
                </a:lnTo>
                <a:lnTo>
                  <a:pt x="2043176" y="278765"/>
                </a:lnTo>
                <a:lnTo>
                  <a:pt x="2042947" y="277495"/>
                </a:lnTo>
                <a:lnTo>
                  <a:pt x="2044268" y="276225"/>
                </a:lnTo>
                <a:lnTo>
                  <a:pt x="2047214" y="276225"/>
                </a:lnTo>
                <a:lnTo>
                  <a:pt x="2047405" y="277495"/>
                </a:lnTo>
                <a:lnTo>
                  <a:pt x="2047405" y="219075"/>
                </a:lnTo>
                <a:lnTo>
                  <a:pt x="2045436" y="219075"/>
                </a:lnTo>
                <a:lnTo>
                  <a:pt x="2045436" y="268605"/>
                </a:lnTo>
                <a:lnTo>
                  <a:pt x="2040890" y="268605"/>
                </a:lnTo>
                <a:lnTo>
                  <a:pt x="2040890" y="277495"/>
                </a:lnTo>
                <a:lnTo>
                  <a:pt x="2040686" y="278765"/>
                </a:lnTo>
                <a:lnTo>
                  <a:pt x="2039226" y="278765"/>
                </a:lnTo>
                <a:lnTo>
                  <a:pt x="2039251" y="277495"/>
                </a:lnTo>
                <a:lnTo>
                  <a:pt x="2039632" y="276225"/>
                </a:lnTo>
                <a:lnTo>
                  <a:pt x="2040318" y="277495"/>
                </a:lnTo>
                <a:lnTo>
                  <a:pt x="2040890" y="277495"/>
                </a:lnTo>
                <a:lnTo>
                  <a:pt x="2040890" y="268605"/>
                </a:lnTo>
                <a:lnTo>
                  <a:pt x="2036229" y="268605"/>
                </a:lnTo>
                <a:lnTo>
                  <a:pt x="2034324" y="267335"/>
                </a:lnTo>
                <a:lnTo>
                  <a:pt x="2025370" y="267335"/>
                </a:lnTo>
                <a:lnTo>
                  <a:pt x="2025167" y="266065"/>
                </a:lnTo>
                <a:lnTo>
                  <a:pt x="2037930" y="266065"/>
                </a:lnTo>
                <a:lnTo>
                  <a:pt x="2040318" y="267335"/>
                </a:lnTo>
                <a:lnTo>
                  <a:pt x="2045055" y="267335"/>
                </a:lnTo>
                <a:lnTo>
                  <a:pt x="2045436" y="268605"/>
                </a:lnTo>
                <a:lnTo>
                  <a:pt x="2045436" y="219075"/>
                </a:lnTo>
                <a:lnTo>
                  <a:pt x="2021700" y="219075"/>
                </a:lnTo>
                <a:lnTo>
                  <a:pt x="2021700" y="266065"/>
                </a:lnTo>
                <a:lnTo>
                  <a:pt x="2020976" y="267335"/>
                </a:lnTo>
                <a:lnTo>
                  <a:pt x="2016302" y="267335"/>
                </a:lnTo>
                <a:lnTo>
                  <a:pt x="2015909" y="266065"/>
                </a:lnTo>
                <a:lnTo>
                  <a:pt x="2021700" y="266065"/>
                </a:lnTo>
                <a:lnTo>
                  <a:pt x="2021700" y="219075"/>
                </a:lnTo>
                <a:lnTo>
                  <a:pt x="2014347" y="219075"/>
                </a:lnTo>
                <a:lnTo>
                  <a:pt x="2014347" y="276225"/>
                </a:lnTo>
                <a:lnTo>
                  <a:pt x="2014270" y="277495"/>
                </a:lnTo>
                <a:lnTo>
                  <a:pt x="2010727" y="277495"/>
                </a:lnTo>
                <a:lnTo>
                  <a:pt x="2010613" y="276225"/>
                </a:lnTo>
                <a:lnTo>
                  <a:pt x="2014347" y="276225"/>
                </a:lnTo>
                <a:lnTo>
                  <a:pt x="2014347" y="219075"/>
                </a:lnTo>
                <a:lnTo>
                  <a:pt x="2012454" y="219075"/>
                </a:lnTo>
                <a:lnTo>
                  <a:pt x="2012454" y="267335"/>
                </a:lnTo>
                <a:lnTo>
                  <a:pt x="1988858" y="267335"/>
                </a:lnTo>
                <a:lnTo>
                  <a:pt x="1988858" y="274955"/>
                </a:lnTo>
                <a:lnTo>
                  <a:pt x="1988566" y="276225"/>
                </a:lnTo>
                <a:lnTo>
                  <a:pt x="1986889" y="276225"/>
                </a:lnTo>
                <a:lnTo>
                  <a:pt x="1986724" y="274955"/>
                </a:lnTo>
                <a:lnTo>
                  <a:pt x="1988858" y="274955"/>
                </a:lnTo>
                <a:lnTo>
                  <a:pt x="1988858" y="267335"/>
                </a:lnTo>
                <a:lnTo>
                  <a:pt x="1983422" y="267335"/>
                </a:lnTo>
                <a:lnTo>
                  <a:pt x="1983422" y="274955"/>
                </a:lnTo>
                <a:lnTo>
                  <a:pt x="1983130" y="276225"/>
                </a:lnTo>
                <a:lnTo>
                  <a:pt x="1981898" y="276225"/>
                </a:lnTo>
                <a:lnTo>
                  <a:pt x="1981441" y="274955"/>
                </a:lnTo>
                <a:lnTo>
                  <a:pt x="1983422" y="274955"/>
                </a:lnTo>
                <a:lnTo>
                  <a:pt x="1983422" y="267335"/>
                </a:lnTo>
                <a:lnTo>
                  <a:pt x="1981365" y="267335"/>
                </a:lnTo>
                <a:lnTo>
                  <a:pt x="1981060" y="266065"/>
                </a:lnTo>
                <a:lnTo>
                  <a:pt x="1981288" y="266065"/>
                </a:lnTo>
                <a:lnTo>
                  <a:pt x="1982190" y="264795"/>
                </a:lnTo>
                <a:lnTo>
                  <a:pt x="1982812" y="264795"/>
                </a:lnTo>
                <a:lnTo>
                  <a:pt x="1986178" y="266065"/>
                </a:lnTo>
                <a:lnTo>
                  <a:pt x="2012137" y="266065"/>
                </a:lnTo>
                <a:lnTo>
                  <a:pt x="2012454" y="267335"/>
                </a:lnTo>
                <a:lnTo>
                  <a:pt x="2012454" y="219075"/>
                </a:lnTo>
                <a:lnTo>
                  <a:pt x="2008733" y="219075"/>
                </a:lnTo>
                <a:lnTo>
                  <a:pt x="2007323" y="220345"/>
                </a:lnTo>
                <a:lnTo>
                  <a:pt x="2006485" y="220345"/>
                </a:lnTo>
                <a:lnTo>
                  <a:pt x="2004542" y="219075"/>
                </a:lnTo>
                <a:lnTo>
                  <a:pt x="1977720" y="219075"/>
                </a:lnTo>
                <a:lnTo>
                  <a:pt x="1977720" y="274955"/>
                </a:lnTo>
                <a:lnTo>
                  <a:pt x="1977339" y="276225"/>
                </a:lnTo>
                <a:lnTo>
                  <a:pt x="1970620" y="276225"/>
                </a:lnTo>
                <a:lnTo>
                  <a:pt x="1970303" y="274955"/>
                </a:lnTo>
                <a:lnTo>
                  <a:pt x="1977720" y="274955"/>
                </a:lnTo>
                <a:lnTo>
                  <a:pt x="1977720" y="219075"/>
                </a:lnTo>
                <a:lnTo>
                  <a:pt x="1975739" y="219075"/>
                </a:lnTo>
                <a:lnTo>
                  <a:pt x="1975739" y="266065"/>
                </a:lnTo>
                <a:lnTo>
                  <a:pt x="1975624" y="267335"/>
                </a:lnTo>
                <a:lnTo>
                  <a:pt x="1963267" y="267335"/>
                </a:lnTo>
                <a:lnTo>
                  <a:pt x="1963267" y="274955"/>
                </a:lnTo>
                <a:lnTo>
                  <a:pt x="1962810" y="276225"/>
                </a:lnTo>
                <a:lnTo>
                  <a:pt x="1962251" y="276225"/>
                </a:lnTo>
                <a:lnTo>
                  <a:pt x="1961362" y="274955"/>
                </a:lnTo>
                <a:lnTo>
                  <a:pt x="1963267" y="274955"/>
                </a:lnTo>
                <a:lnTo>
                  <a:pt x="1963267" y="267335"/>
                </a:lnTo>
                <a:lnTo>
                  <a:pt x="1950212" y="267335"/>
                </a:lnTo>
                <a:lnTo>
                  <a:pt x="1950262" y="266065"/>
                </a:lnTo>
                <a:lnTo>
                  <a:pt x="1952167" y="264795"/>
                </a:lnTo>
                <a:lnTo>
                  <a:pt x="1954022" y="264795"/>
                </a:lnTo>
                <a:lnTo>
                  <a:pt x="1956168" y="266065"/>
                </a:lnTo>
                <a:lnTo>
                  <a:pt x="1964296" y="266065"/>
                </a:lnTo>
                <a:lnTo>
                  <a:pt x="1969757" y="264795"/>
                </a:lnTo>
                <a:lnTo>
                  <a:pt x="1975446" y="266065"/>
                </a:lnTo>
                <a:lnTo>
                  <a:pt x="1975739" y="266065"/>
                </a:lnTo>
                <a:lnTo>
                  <a:pt x="1975739" y="219075"/>
                </a:lnTo>
                <a:lnTo>
                  <a:pt x="1950021" y="219075"/>
                </a:lnTo>
                <a:lnTo>
                  <a:pt x="1948586" y="217805"/>
                </a:lnTo>
                <a:lnTo>
                  <a:pt x="1948103" y="217805"/>
                </a:lnTo>
                <a:lnTo>
                  <a:pt x="1945754" y="219075"/>
                </a:lnTo>
                <a:lnTo>
                  <a:pt x="1940344" y="219075"/>
                </a:lnTo>
                <a:lnTo>
                  <a:pt x="1937435" y="217805"/>
                </a:lnTo>
                <a:lnTo>
                  <a:pt x="1932724" y="217805"/>
                </a:lnTo>
                <a:lnTo>
                  <a:pt x="1932190" y="219075"/>
                </a:lnTo>
                <a:lnTo>
                  <a:pt x="1929168" y="219075"/>
                </a:lnTo>
                <a:lnTo>
                  <a:pt x="1928418" y="218719"/>
                </a:lnTo>
                <a:lnTo>
                  <a:pt x="1928418" y="264795"/>
                </a:lnTo>
                <a:lnTo>
                  <a:pt x="1927910" y="266065"/>
                </a:lnTo>
                <a:lnTo>
                  <a:pt x="1926932" y="267335"/>
                </a:lnTo>
                <a:lnTo>
                  <a:pt x="1926399" y="267335"/>
                </a:lnTo>
                <a:lnTo>
                  <a:pt x="1924316" y="266065"/>
                </a:lnTo>
                <a:lnTo>
                  <a:pt x="1922907" y="266065"/>
                </a:lnTo>
                <a:lnTo>
                  <a:pt x="1922907" y="276225"/>
                </a:lnTo>
                <a:lnTo>
                  <a:pt x="1922881" y="277495"/>
                </a:lnTo>
                <a:lnTo>
                  <a:pt x="1911553" y="277495"/>
                </a:lnTo>
                <a:lnTo>
                  <a:pt x="1910118" y="276225"/>
                </a:lnTo>
                <a:lnTo>
                  <a:pt x="1909673" y="276225"/>
                </a:lnTo>
                <a:lnTo>
                  <a:pt x="1906714" y="277495"/>
                </a:lnTo>
                <a:lnTo>
                  <a:pt x="1904352" y="277495"/>
                </a:lnTo>
                <a:lnTo>
                  <a:pt x="1901164" y="276225"/>
                </a:lnTo>
                <a:lnTo>
                  <a:pt x="1890420" y="276225"/>
                </a:lnTo>
                <a:lnTo>
                  <a:pt x="1888528" y="277495"/>
                </a:lnTo>
                <a:lnTo>
                  <a:pt x="1887423" y="277495"/>
                </a:lnTo>
                <a:lnTo>
                  <a:pt x="1885543" y="276225"/>
                </a:lnTo>
                <a:lnTo>
                  <a:pt x="1884540" y="276225"/>
                </a:lnTo>
                <a:lnTo>
                  <a:pt x="1883689" y="274955"/>
                </a:lnTo>
                <a:lnTo>
                  <a:pt x="1883664" y="273685"/>
                </a:lnTo>
                <a:lnTo>
                  <a:pt x="1884375" y="273685"/>
                </a:lnTo>
                <a:lnTo>
                  <a:pt x="1886724" y="272415"/>
                </a:lnTo>
                <a:lnTo>
                  <a:pt x="1898472" y="272415"/>
                </a:lnTo>
                <a:lnTo>
                  <a:pt x="1900936" y="273685"/>
                </a:lnTo>
                <a:lnTo>
                  <a:pt x="1902091" y="274955"/>
                </a:lnTo>
                <a:lnTo>
                  <a:pt x="1907235" y="274955"/>
                </a:lnTo>
                <a:lnTo>
                  <a:pt x="1916582" y="273685"/>
                </a:lnTo>
                <a:lnTo>
                  <a:pt x="1918106" y="274955"/>
                </a:lnTo>
                <a:lnTo>
                  <a:pt x="1921852" y="274955"/>
                </a:lnTo>
                <a:lnTo>
                  <a:pt x="1922767" y="276225"/>
                </a:lnTo>
                <a:lnTo>
                  <a:pt x="1922907" y="276225"/>
                </a:lnTo>
                <a:lnTo>
                  <a:pt x="1922907" y="266065"/>
                </a:lnTo>
                <a:lnTo>
                  <a:pt x="1921268" y="266065"/>
                </a:lnTo>
                <a:lnTo>
                  <a:pt x="1920900" y="264795"/>
                </a:lnTo>
                <a:lnTo>
                  <a:pt x="1928418" y="264795"/>
                </a:lnTo>
                <a:lnTo>
                  <a:pt x="1928418" y="218719"/>
                </a:lnTo>
                <a:lnTo>
                  <a:pt x="1926577" y="217805"/>
                </a:lnTo>
                <a:lnTo>
                  <a:pt x="1913686" y="217805"/>
                </a:lnTo>
                <a:lnTo>
                  <a:pt x="1913686" y="266065"/>
                </a:lnTo>
                <a:lnTo>
                  <a:pt x="1913458" y="267335"/>
                </a:lnTo>
                <a:lnTo>
                  <a:pt x="1902942" y="267335"/>
                </a:lnTo>
                <a:lnTo>
                  <a:pt x="1902612" y="266065"/>
                </a:lnTo>
                <a:lnTo>
                  <a:pt x="1913686" y="266065"/>
                </a:lnTo>
                <a:lnTo>
                  <a:pt x="1913686" y="217805"/>
                </a:lnTo>
                <a:lnTo>
                  <a:pt x="1895043" y="217805"/>
                </a:lnTo>
                <a:lnTo>
                  <a:pt x="1895043" y="264795"/>
                </a:lnTo>
                <a:lnTo>
                  <a:pt x="1894725" y="266065"/>
                </a:lnTo>
                <a:lnTo>
                  <a:pt x="1890306" y="266065"/>
                </a:lnTo>
                <a:lnTo>
                  <a:pt x="1887943" y="267335"/>
                </a:lnTo>
                <a:lnTo>
                  <a:pt x="1887347" y="266065"/>
                </a:lnTo>
                <a:lnTo>
                  <a:pt x="1883130" y="266065"/>
                </a:lnTo>
                <a:lnTo>
                  <a:pt x="1882609" y="264795"/>
                </a:lnTo>
                <a:lnTo>
                  <a:pt x="1883765" y="263525"/>
                </a:lnTo>
                <a:lnTo>
                  <a:pt x="1884984" y="264795"/>
                </a:lnTo>
                <a:lnTo>
                  <a:pt x="1889709" y="264795"/>
                </a:lnTo>
                <a:lnTo>
                  <a:pt x="1889709" y="263525"/>
                </a:lnTo>
                <a:lnTo>
                  <a:pt x="1891182" y="264795"/>
                </a:lnTo>
                <a:lnTo>
                  <a:pt x="1895043" y="264795"/>
                </a:lnTo>
                <a:lnTo>
                  <a:pt x="1895043" y="217805"/>
                </a:lnTo>
                <a:lnTo>
                  <a:pt x="1879130" y="217805"/>
                </a:lnTo>
                <a:lnTo>
                  <a:pt x="1879130" y="274955"/>
                </a:lnTo>
                <a:lnTo>
                  <a:pt x="1878799" y="276225"/>
                </a:lnTo>
                <a:lnTo>
                  <a:pt x="1877580" y="276225"/>
                </a:lnTo>
                <a:lnTo>
                  <a:pt x="1875993" y="277495"/>
                </a:lnTo>
                <a:lnTo>
                  <a:pt x="1873072" y="277495"/>
                </a:lnTo>
                <a:lnTo>
                  <a:pt x="1872691" y="276225"/>
                </a:lnTo>
                <a:lnTo>
                  <a:pt x="1872754" y="274955"/>
                </a:lnTo>
                <a:lnTo>
                  <a:pt x="1874088" y="273685"/>
                </a:lnTo>
                <a:lnTo>
                  <a:pt x="1878634" y="273685"/>
                </a:lnTo>
                <a:lnTo>
                  <a:pt x="1879130" y="274955"/>
                </a:lnTo>
                <a:lnTo>
                  <a:pt x="1879130" y="217805"/>
                </a:lnTo>
                <a:lnTo>
                  <a:pt x="1878838" y="217805"/>
                </a:lnTo>
                <a:lnTo>
                  <a:pt x="1877098" y="219075"/>
                </a:lnTo>
                <a:lnTo>
                  <a:pt x="1876298" y="217805"/>
                </a:lnTo>
                <a:lnTo>
                  <a:pt x="1872653" y="217805"/>
                </a:lnTo>
                <a:lnTo>
                  <a:pt x="1868995" y="219075"/>
                </a:lnTo>
                <a:lnTo>
                  <a:pt x="1866950" y="219075"/>
                </a:lnTo>
                <a:lnTo>
                  <a:pt x="1863128" y="217805"/>
                </a:lnTo>
                <a:lnTo>
                  <a:pt x="1861413" y="217805"/>
                </a:lnTo>
                <a:lnTo>
                  <a:pt x="1859407" y="219075"/>
                </a:lnTo>
                <a:lnTo>
                  <a:pt x="1856498" y="219075"/>
                </a:lnTo>
                <a:lnTo>
                  <a:pt x="1856498" y="264795"/>
                </a:lnTo>
                <a:lnTo>
                  <a:pt x="1855381" y="266065"/>
                </a:lnTo>
                <a:lnTo>
                  <a:pt x="1854517" y="266065"/>
                </a:lnTo>
                <a:lnTo>
                  <a:pt x="1853425" y="264795"/>
                </a:lnTo>
                <a:lnTo>
                  <a:pt x="1856498" y="264795"/>
                </a:lnTo>
                <a:lnTo>
                  <a:pt x="1856498" y="219075"/>
                </a:lnTo>
                <a:lnTo>
                  <a:pt x="1855812" y="219075"/>
                </a:lnTo>
                <a:lnTo>
                  <a:pt x="1853260" y="217805"/>
                </a:lnTo>
                <a:lnTo>
                  <a:pt x="1849145" y="217805"/>
                </a:lnTo>
                <a:lnTo>
                  <a:pt x="1849145" y="264795"/>
                </a:lnTo>
                <a:lnTo>
                  <a:pt x="1843963" y="266065"/>
                </a:lnTo>
                <a:lnTo>
                  <a:pt x="1826463" y="266065"/>
                </a:lnTo>
                <a:lnTo>
                  <a:pt x="1825955" y="264795"/>
                </a:lnTo>
                <a:lnTo>
                  <a:pt x="1841093" y="264795"/>
                </a:lnTo>
                <a:lnTo>
                  <a:pt x="1845030" y="263525"/>
                </a:lnTo>
                <a:lnTo>
                  <a:pt x="1849145" y="264795"/>
                </a:lnTo>
                <a:lnTo>
                  <a:pt x="1849145" y="217805"/>
                </a:lnTo>
                <a:lnTo>
                  <a:pt x="1822094" y="217805"/>
                </a:lnTo>
                <a:lnTo>
                  <a:pt x="1822094" y="264795"/>
                </a:lnTo>
                <a:lnTo>
                  <a:pt x="1821751" y="266065"/>
                </a:lnTo>
                <a:lnTo>
                  <a:pt x="1807210" y="266065"/>
                </a:lnTo>
                <a:lnTo>
                  <a:pt x="1804987" y="267335"/>
                </a:lnTo>
                <a:lnTo>
                  <a:pt x="1804098" y="267335"/>
                </a:lnTo>
                <a:lnTo>
                  <a:pt x="1802206" y="266065"/>
                </a:lnTo>
                <a:lnTo>
                  <a:pt x="1796834" y="266065"/>
                </a:lnTo>
                <a:lnTo>
                  <a:pt x="1795068" y="264795"/>
                </a:lnTo>
                <a:lnTo>
                  <a:pt x="1822094" y="264795"/>
                </a:lnTo>
                <a:lnTo>
                  <a:pt x="1822094" y="217805"/>
                </a:lnTo>
                <a:lnTo>
                  <a:pt x="1808492" y="217805"/>
                </a:lnTo>
                <a:lnTo>
                  <a:pt x="1807311" y="216535"/>
                </a:lnTo>
                <a:lnTo>
                  <a:pt x="1803590" y="216535"/>
                </a:lnTo>
                <a:lnTo>
                  <a:pt x="1802676" y="217805"/>
                </a:lnTo>
                <a:lnTo>
                  <a:pt x="1790560" y="217805"/>
                </a:lnTo>
                <a:lnTo>
                  <a:pt x="1790560" y="273685"/>
                </a:lnTo>
                <a:lnTo>
                  <a:pt x="1785810" y="273685"/>
                </a:lnTo>
                <a:lnTo>
                  <a:pt x="1784934" y="274955"/>
                </a:lnTo>
                <a:lnTo>
                  <a:pt x="1783867" y="273685"/>
                </a:lnTo>
                <a:lnTo>
                  <a:pt x="1783702" y="273685"/>
                </a:lnTo>
                <a:lnTo>
                  <a:pt x="1783930" y="272415"/>
                </a:lnTo>
                <a:lnTo>
                  <a:pt x="1790065" y="272415"/>
                </a:lnTo>
                <a:lnTo>
                  <a:pt x="1790560" y="273685"/>
                </a:lnTo>
                <a:lnTo>
                  <a:pt x="1790560" y="217805"/>
                </a:lnTo>
                <a:lnTo>
                  <a:pt x="1785175" y="217805"/>
                </a:lnTo>
                <a:lnTo>
                  <a:pt x="1785175" y="264795"/>
                </a:lnTo>
                <a:lnTo>
                  <a:pt x="1775726" y="266065"/>
                </a:lnTo>
                <a:lnTo>
                  <a:pt x="1758467" y="266065"/>
                </a:lnTo>
                <a:lnTo>
                  <a:pt x="1749564" y="264795"/>
                </a:lnTo>
                <a:lnTo>
                  <a:pt x="1749044" y="264795"/>
                </a:lnTo>
                <a:lnTo>
                  <a:pt x="1755597" y="263525"/>
                </a:lnTo>
                <a:lnTo>
                  <a:pt x="1767103" y="263525"/>
                </a:lnTo>
                <a:lnTo>
                  <a:pt x="1767103" y="264795"/>
                </a:lnTo>
                <a:lnTo>
                  <a:pt x="1785175" y="264795"/>
                </a:lnTo>
                <a:lnTo>
                  <a:pt x="1785175" y="217805"/>
                </a:lnTo>
                <a:lnTo>
                  <a:pt x="1772831" y="217805"/>
                </a:lnTo>
                <a:lnTo>
                  <a:pt x="1766087" y="215265"/>
                </a:lnTo>
                <a:lnTo>
                  <a:pt x="1743176" y="215265"/>
                </a:lnTo>
                <a:lnTo>
                  <a:pt x="1743176" y="264795"/>
                </a:lnTo>
                <a:lnTo>
                  <a:pt x="1742986" y="264795"/>
                </a:lnTo>
                <a:lnTo>
                  <a:pt x="1742109" y="266065"/>
                </a:lnTo>
                <a:lnTo>
                  <a:pt x="1740890" y="266065"/>
                </a:lnTo>
                <a:lnTo>
                  <a:pt x="1738337" y="264795"/>
                </a:lnTo>
                <a:lnTo>
                  <a:pt x="1737817" y="264795"/>
                </a:lnTo>
                <a:lnTo>
                  <a:pt x="1737880" y="263525"/>
                </a:lnTo>
                <a:lnTo>
                  <a:pt x="1741855" y="263525"/>
                </a:lnTo>
                <a:lnTo>
                  <a:pt x="1743176" y="264795"/>
                </a:lnTo>
                <a:lnTo>
                  <a:pt x="1743176" y="215265"/>
                </a:lnTo>
                <a:lnTo>
                  <a:pt x="1740776" y="215265"/>
                </a:lnTo>
                <a:lnTo>
                  <a:pt x="1739874" y="216535"/>
                </a:lnTo>
                <a:lnTo>
                  <a:pt x="1737093" y="217805"/>
                </a:lnTo>
                <a:lnTo>
                  <a:pt x="1734947" y="217805"/>
                </a:lnTo>
                <a:lnTo>
                  <a:pt x="1732241" y="216535"/>
                </a:lnTo>
                <a:lnTo>
                  <a:pt x="1730311" y="216535"/>
                </a:lnTo>
                <a:lnTo>
                  <a:pt x="1729435" y="215265"/>
                </a:lnTo>
                <a:lnTo>
                  <a:pt x="1708683" y="215265"/>
                </a:lnTo>
                <a:lnTo>
                  <a:pt x="1708683" y="263525"/>
                </a:lnTo>
                <a:lnTo>
                  <a:pt x="1708188" y="263525"/>
                </a:lnTo>
                <a:lnTo>
                  <a:pt x="1706778" y="264795"/>
                </a:lnTo>
                <a:lnTo>
                  <a:pt x="1704187" y="264795"/>
                </a:lnTo>
                <a:lnTo>
                  <a:pt x="1704111" y="263525"/>
                </a:lnTo>
                <a:lnTo>
                  <a:pt x="1705152" y="262255"/>
                </a:lnTo>
                <a:lnTo>
                  <a:pt x="1708162" y="262255"/>
                </a:lnTo>
                <a:lnTo>
                  <a:pt x="1708683" y="263525"/>
                </a:lnTo>
                <a:lnTo>
                  <a:pt x="1708683" y="215265"/>
                </a:lnTo>
                <a:lnTo>
                  <a:pt x="1686585" y="215265"/>
                </a:lnTo>
                <a:lnTo>
                  <a:pt x="1686585" y="272415"/>
                </a:lnTo>
                <a:lnTo>
                  <a:pt x="1683004" y="272415"/>
                </a:lnTo>
                <a:lnTo>
                  <a:pt x="1682877" y="271145"/>
                </a:lnTo>
                <a:lnTo>
                  <a:pt x="1686471" y="271145"/>
                </a:lnTo>
                <a:lnTo>
                  <a:pt x="1686585" y="272415"/>
                </a:lnTo>
                <a:lnTo>
                  <a:pt x="1686585" y="215265"/>
                </a:lnTo>
                <a:lnTo>
                  <a:pt x="1682953" y="215265"/>
                </a:lnTo>
                <a:lnTo>
                  <a:pt x="1682953" y="263525"/>
                </a:lnTo>
                <a:lnTo>
                  <a:pt x="1654378" y="263525"/>
                </a:lnTo>
                <a:lnTo>
                  <a:pt x="1654378" y="272415"/>
                </a:lnTo>
                <a:lnTo>
                  <a:pt x="1654009" y="273685"/>
                </a:lnTo>
                <a:lnTo>
                  <a:pt x="1648980" y="273685"/>
                </a:lnTo>
                <a:lnTo>
                  <a:pt x="1647748" y="272415"/>
                </a:lnTo>
                <a:lnTo>
                  <a:pt x="1647863" y="271145"/>
                </a:lnTo>
                <a:lnTo>
                  <a:pt x="1653654" y="271145"/>
                </a:lnTo>
                <a:lnTo>
                  <a:pt x="1654378" y="272415"/>
                </a:lnTo>
                <a:lnTo>
                  <a:pt x="1654378" y="263525"/>
                </a:lnTo>
                <a:lnTo>
                  <a:pt x="1649844" y="263525"/>
                </a:lnTo>
                <a:lnTo>
                  <a:pt x="1650314" y="262255"/>
                </a:lnTo>
                <a:lnTo>
                  <a:pt x="1682661" y="262255"/>
                </a:lnTo>
                <a:lnTo>
                  <a:pt x="1682953" y="263525"/>
                </a:lnTo>
                <a:lnTo>
                  <a:pt x="1682953" y="215265"/>
                </a:lnTo>
                <a:lnTo>
                  <a:pt x="1646250" y="215265"/>
                </a:lnTo>
                <a:lnTo>
                  <a:pt x="1646250" y="263525"/>
                </a:lnTo>
                <a:lnTo>
                  <a:pt x="1644472" y="263525"/>
                </a:lnTo>
                <a:lnTo>
                  <a:pt x="1644472" y="271145"/>
                </a:lnTo>
                <a:lnTo>
                  <a:pt x="1644129" y="272415"/>
                </a:lnTo>
                <a:lnTo>
                  <a:pt x="1638935" y="272415"/>
                </a:lnTo>
                <a:lnTo>
                  <a:pt x="1639227" y="271145"/>
                </a:lnTo>
                <a:lnTo>
                  <a:pt x="1644472" y="271145"/>
                </a:lnTo>
                <a:lnTo>
                  <a:pt x="1644472" y="263525"/>
                </a:lnTo>
                <a:lnTo>
                  <a:pt x="1640776" y="263525"/>
                </a:lnTo>
                <a:lnTo>
                  <a:pt x="1641360" y="262255"/>
                </a:lnTo>
                <a:lnTo>
                  <a:pt x="1645780" y="262255"/>
                </a:lnTo>
                <a:lnTo>
                  <a:pt x="1646250" y="263525"/>
                </a:lnTo>
                <a:lnTo>
                  <a:pt x="1646250" y="215265"/>
                </a:lnTo>
                <a:lnTo>
                  <a:pt x="1642541" y="215265"/>
                </a:lnTo>
                <a:lnTo>
                  <a:pt x="1640357" y="213995"/>
                </a:lnTo>
                <a:lnTo>
                  <a:pt x="1636928" y="213995"/>
                </a:lnTo>
                <a:lnTo>
                  <a:pt x="1636928" y="263525"/>
                </a:lnTo>
                <a:lnTo>
                  <a:pt x="1622577" y="263525"/>
                </a:lnTo>
                <a:lnTo>
                  <a:pt x="1622793" y="262255"/>
                </a:lnTo>
                <a:lnTo>
                  <a:pt x="1636674" y="262255"/>
                </a:lnTo>
                <a:lnTo>
                  <a:pt x="1636928" y="263525"/>
                </a:lnTo>
                <a:lnTo>
                  <a:pt x="1636928" y="213995"/>
                </a:lnTo>
                <a:lnTo>
                  <a:pt x="1633702" y="213995"/>
                </a:lnTo>
                <a:lnTo>
                  <a:pt x="1631823" y="215265"/>
                </a:lnTo>
                <a:lnTo>
                  <a:pt x="1631403" y="215265"/>
                </a:lnTo>
                <a:lnTo>
                  <a:pt x="1630946" y="213995"/>
                </a:lnTo>
                <a:lnTo>
                  <a:pt x="1631594" y="212725"/>
                </a:lnTo>
                <a:lnTo>
                  <a:pt x="1657489" y="212725"/>
                </a:lnTo>
                <a:lnTo>
                  <a:pt x="1660029" y="213995"/>
                </a:lnTo>
                <a:lnTo>
                  <a:pt x="1661490" y="213995"/>
                </a:lnTo>
                <a:lnTo>
                  <a:pt x="1663534" y="212725"/>
                </a:lnTo>
                <a:lnTo>
                  <a:pt x="1668805" y="212725"/>
                </a:lnTo>
                <a:lnTo>
                  <a:pt x="1669326" y="213995"/>
                </a:lnTo>
                <a:lnTo>
                  <a:pt x="1671675" y="213995"/>
                </a:lnTo>
                <a:lnTo>
                  <a:pt x="1673047" y="212725"/>
                </a:lnTo>
                <a:lnTo>
                  <a:pt x="1673669" y="212725"/>
                </a:lnTo>
                <a:lnTo>
                  <a:pt x="1675460" y="213995"/>
                </a:lnTo>
                <a:lnTo>
                  <a:pt x="1676501" y="212725"/>
                </a:lnTo>
                <a:lnTo>
                  <a:pt x="1687004" y="212725"/>
                </a:lnTo>
                <a:lnTo>
                  <a:pt x="1688147" y="213995"/>
                </a:lnTo>
                <a:lnTo>
                  <a:pt x="1699539" y="213995"/>
                </a:lnTo>
                <a:lnTo>
                  <a:pt x="1702765" y="212725"/>
                </a:lnTo>
                <a:lnTo>
                  <a:pt x="1705419" y="212725"/>
                </a:lnTo>
                <a:lnTo>
                  <a:pt x="1708873" y="213995"/>
                </a:lnTo>
                <a:lnTo>
                  <a:pt x="1709775" y="213995"/>
                </a:lnTo>
                <a:lnTo>
                  <a:pt x="1711985" y="212725"/>
                </a:lnTo>
                <a:lnTo>
                  <a:pt x="1723161" y="212725"/>
                </a:lnTo>
                <a:lnTo>
                  <a:pt x="1725345" y="213995"/>
                </a:lnTo>
                <a:lnTo>
                  <a:pt x="1784019" y="213995"/>
                </a:lnTo>
                <a:lnTo>
                  <a:pt x="1785747" y="212725"/>
                </a:lnTo>
                <a:lnTo>
                  <a:pt x="1786585" y="213995"/>
                </a:lnTo>
                <a:lnTo>
                  <a:pt x="1787702" y="213995"/>
                </a:lnTo>
                <a:lnTo>
                  <a:pt x="1788007" y="212725"/>
                </a:lnTo>
                <a:lnTo>
                  <a:pt x="1790598" y="212725"/>
                </a:lnTo>
                <a:lnTo>
                  <a:pt x="1792820" y="213995"/>
                </a:lnTo>
                <a:lnTo>
                  <a:pt x="1836331" y="213995"/>
                </a:lnTo>
                <a:lnTo>
                  <a:pt x="1838591" y="215265"/>
                </a:lnTo>
                <a:lnTo>
                  <a:pt x="1839175" y="215265"/>
                </a:lnTo>
                <a:lnTo>
                  <a:pt x="1842173" y="213995"/>
                </a:lnTo>
                <a:lnTo>
                  <a:pt x="1844560" y="213995"/>
                </a:lnTo>
                <a:lnTo>
                  <a:pt x="1847519" y="215265"/>
                </a:lnTo>
                <a:lnTo>
                  <a:pt x="1847989" y="215265"/>
                </a:lnTo>
                <a:lnTo>
                  <a:pt x="1849704" y="213995"/>
                </a:lnTo>
                <a:lnTo>
                  <a:pt x="1879917" y="213995"/>
                </a:lnTo>
                <a:lnTo>
                  <a:pt x="1881047" y="215265"/>
                </a:lnTo>
                <a:lnTo>
                  <a:pt x="1883892" y="215265"/>
                </a:lnTo>
                <a:lnTo>
                  <a:pt x="1886724" y="213995"/>
                </a:lnTo>
                <a:lnTo>
                  <a:pt x="1891563" y="213995"/>
                </a:lnTo>
                <a:lnTo>
                  <a:pt x="1892160" y="215265"/>
                </a:lnTo>
                <a:lnTo>
                  <a:pt x="1894433" y="215265"/>
                </a:lnTo>
                <a:lnTo>
                  <a:pt x="1896986" y="213995"/>
                </a:lnTo>
                <a:lnTo>
                  <a:pt x="1898650" y="213995"/>
                </a:lnTo>
                <a:lnTo>
                  <a:pt x="1900428" y="215265"/>
                </a:lnTo>
                <a:lnTo>
                  <a:pt x="1902472" y="215265"/>
                </a:lnTo>
                <a:lnTo>
                  <a:pt x="1930234" y="216535"/>
                </a:lnTo>
                <a:lnTo>
                  <a:pt x="1931682" y="215265"/>
                </a:lnTo>
                <a:lnTo>
                  <a:pt x="1943798" y="215265"/>
                </a:lnTo>
                <a:lnTo>
                  <a:pt x="1950199" y="216535"/>
                </a:lnTo>
                <a:lnTo>
                  <a:pt x="1999843" y="216535"/>
                </a:lnTo>
                <a:lnTo>
                  <a:pt x="2001774" y="217805"/>
                </a:lnTo>
                <a:lnTo>
                  <a:pt x="2017255" y="217805"/>
                </a:lnTo>
                <a:lnTo>
                  <a:pt x="2017852" y="216535"/>
                </a:lnTo>
                <a:lnTo>
                  <a:pt x="2020125" y="216535"/>
                </a:lnTo>
                <a:lnTo>
                  <a:pt x="2021801" y="217805"/>
                </a:lnTo>
                <a:lnTo>
                  <a:pt x="2087003" y="217805"/>
                </a:lnTo>
                <a:lnTo>
                  <a:pt x="2088972" y="219075"/>
                </a:lnTo>
                <a:lnTo>
                  <a:pt x="2089442" y="219075"/>
                </a:lnTo>
                <a:lnTo>
                  <a:pt x="2091537" y="217805"/>
                </a:lnTo>
                <a:lnTo>
                  <a:pt x="2092960" y="217805"/>
                </a:lnTo>
                <a:lnTo>
                  <a:pt x="2094903" y="219075"/>
                </a:lnTo>
                <a:lnTo>
                  <a:pt x="2137168" y="219075"/>
                </a:lnTo>
                <a:lnTo>
                  <a:pt x="2138603" y="217805"/>
                </a:lnTo>
                <a:lnTo>
                  <a:pt x="2139137" y="217805"/>
                </a:lnTo>
                <a:lnTo>
                  <a:pt x="2141944" y="219075"/>
                </a:lnTo>
                <a:lnTo>
                  <a:pt x="2144433" y="219075"/>
                </a:lnTo>
                <a:lnTo>
                  <a:pt x="2146858" y="220345"/>
                </a:lnTo>
                <a:lnTo>
                  <a:pt x="2147290" y="220345"/>
                </a:lnTo>
                <a:lnTo>
                  <a:pt x="2149691" y="219075"/>
                </a:lnTo>
                <a:lnTo>
                  <a:pt x="2155952" y="219075"/>
                </a:lnTo>
                <a:lnTo>
                  <a:pt x="2156498" y="217805"/>
                </a:lnTo>
                <a:lnTo>
                  <a:pt x="2157628" y="217805"/>
                </a:lnTo>
                <a:lnTo>
                  <a:pt x="2158200" y="219075"/>
                </a:lnTo>
                <a:lnTo>
                  <a:pt x="2167229" y="219075"/>
                </a:lnTo>
                <a:lnTo>
                  <a:pt x="2168372" y="220345"/>
                </a:lnTo>
                <a:lnTo>
                  <a:pt x="2173160" y="220345"/>
                </a:lnTo>
                <a:lnTo>
                  <a:pt x="2174938" y="219075"/>
                </a:lnTo>
                <a:lnTo>
                  <a:pt x="2176208" y="219075"/>
                </a:lnTo>
                <a:lnTo>
                  <a:pt x="2179256" y="220345"/>
                </a:lnTo>
                <a:lnTo>
                  <a:pt x="2181314" y="221615"/>
                </a:lnTo>
                <a:lnTo>
                  <a:pt x="2185911" y="221615"/>
                </a:lnTo>
                <a:lnTo>
                  <a:pt x="2188349" y="220345"/>
                </a:lnTo>
                <a:lnTo>
                  <a:pt x="2191575" y="221615"/>
                </a:lnTo>
                <a:lnTo>
                  <a:pt x="2192109" y="221615"/>
                </a:lnTo>
                <a:lnTo>
                  <a:pt x="2192731" y="222885"/>
                </a:lnTo>
                <a:lnTo>
                  <a:pt x="2192731" y="210185"/>
                </a:lnTo>
                <a:lnTo>
                  <a:pt x="2191512" y="210185"/>
                </a:lnTo>
                <a:lnTo>
                  <a:pt x="2191258" y="208915"/>
                </a:lnTo>
                <a:lnTo>
                  <a:pt x="2191093" y="208915"/>
                </a:lnTo>
                <a:lnTo>
                  <a:pt x="2191499" y="207645"/>
                </a:lnTo>
                <a:lnTo>
                  <a:pt x="2191994" y="207645"/>
                </a:lnTo>
                <a:lnTo>
                  <a:pt x="2194941" y="208915"/>
                </a:lnTo>
                <a:lnTo>
                  <a:pt x="2197290" y="208915"/>
                </a:lnTo>
                <a:lnTo>
                  <a:pt x="2200745" y="207645"/>
                </a:lnTo>
                <a:lnTo>
                  <a:pt x="2211628" y="207645"/>
                </a:lnTo>
                <a:lnTo>
                  <a:pt x="2213559" y="208915"/>
                </a:lnTo>
                <a:lnTo>
                  <a:pt x="2272106" y="208915"/>
                </a:lnTo>
                <a:lnTo>
                  <a:pt x="2272652" y="210185"/>
                </a:lnTo>
                <a:lnTo>
                  <a:pt x="2272652" y="205105"/>
                </a:lnTo>
                <a:lnTo>
                  <a:pt x="2261171" y="205105"/>
                </a:lnTo>
                <a:lnTo>
                  <a:pt x="2260511" y="203835"/>
                </a:lnTo>
                <a:lnTo>
                  <a:pt x="2261565" y="203835"/>
                </a:lnTo>
                <a:lnTo>
                  <a:pt x="2262619" y="202565"/>
                </a:lnTo>
                <a:lnTo>
                  <a:pt x="2265159" y="201295"/>
                </a:lnTo>
                <a:lnTo>
                  <a:pt x="2266289" y="201295"/>
                </a:lnTo>
                <a:lnTo>
                  <a:pt x="2269071" y="200025"/>
                </a:lnTo>
                <a:lnTo>
                  <a:pt x="2271509" y="200025"/>
                </a:lnTo>
                <a:lnTo>
                  <a:pt x="2271572" y="199898"/>
                </a:lnTo>
                <a:lnTo>
                  <a:pt x="2271687" y="200050"/>
                </a:lnTo>
                <a:lnTo>
                  <a:pt x="2271877" y="200507"/>
                </a:lnTo>
                <a:lnTo>
                  <a:pt x="2272792" y="201396"/>
                </a:lnTo>
                <a:lnTo>
                  <a:pt x="2273770" y="201396"/>
                </a:lnTo>
                <a:lnTo>
                  <a:pt x="2274354" y="200850"/>
                </a:lnTo>
                <a:lnTo>
                  <a:pt x="2274697" y="200520"/>
                </a:lnTo>
                <a:lnTo>
                  <a:pt x="2274913" y="200050"/>
                </a:lnTo>
                <a:lnTo>
                  <a:pt x="2275027" y="199872"/>
                </a:lnTo>
                <a:lnTo>
                  <a:pt x="2275103" y="200025"/>
                </a:lnTo>
                <a:lnTo>
                  <a:pt x="2278113" y="200025"/>
                </a:lnTo>
                <a:lnTo>
                  <a:pt x="2279929" y="198755"/>
                </a:lnTo>
                <a:lnTo>
                  <a:pt x="2283510" y="198755"/>
                </a:lnTo>
                <a:lnTo>
                  <a:pt x="2284679" y="201295"/>
                </a:lnTo>
                <a:lnTo>
                  <a:pt x="2285669" y="202565"/>
                </a:lnTo>
                <a:lnTo>
                  <a:pt x="2293264" y="202565"/>
                </a:lnTo>
                <a:lnTo>
                  <a:pt x="2293416" y="203835"/>
                </a:lnTo>
                <a:lnTo>
                  <a:pt x="2293416" y="174625"/>
                </a:lnTo>
                <a:lnTo>
                  <a:pt x="2293035" y="174625"/>
                </a:lnTo>
                <a:lnTo>
                  <a:pt x="2292477" y="173355"/>
                </a:lnTo>
                <a:lnTo>
                  <a:pt x="2291842" y="173355"/>
                </a:lnTo>
                <a:lnTo>
                  <a:pt x="2291727" y="172085"/>
                </a:lnTo>
                <a:lnTo>
                  <a:pt x="2291651" y="170815"/>
                </a:lnTo>
                <a:lnTo>
                  <a:pt x="2292515" y="170815"/>
                </a:lnTo>
                <a:lnTo>
                  <a:pt x="2293201" y="172085"/>
                </a:lnTo>
                <a:lnTo>
                  <a:pt x="2294331" y="173355"/>
                </a:lnTo>
                <a:lnTo>
                  <a:pt x="2294407" y="104775"/>
                </a:lnTo>
                <a:lnTo>
                  <a:pt x="2292781" y="104775"/>
                </a:lnTo>
                <a:lnTo>
                  <a:pt x="2292781" y="131445"/>
                </a:lnTo>
                <a:lnTo>
                  <a:pt x="2291562" y="131445"/>
                </a:lnTo>
                <a:lnTo>
                  <a:pt x="2291562" y="170815"/>
                </a:lnTo>
                <a:lnTo>
                  <a:pt x="2290546" y="170815"/>
                </a:lnTo>
                <a:lnTo>
                  <a:pt x="2290038" y="169545"/>
                </a:lnTo>
                <a:lnTo>
                  <a:pt x="2290610" y="168275"/>
                </a:lnTo>
                <a:lnTo>
                  <a:pt x="2290978" y="168275"/>
                </a:lnTo>
                <a:lnTo>
                  <a:pt x="2291257" y="169545"/>
                </a:lnTo>
                <a:lnTo>
                  <a:pt x="2291524" y="169545"/>
                </a:lnTo>
                <a:lnTo>
                  <a:pt x="2291562" y="170815"/>
                </a:lnTo>
                <a:lnTo>
                  <a:pt x="2291562" y="131445"/>
                </a:lnTo>
                <a:lnTo>
                  <a:pt x="2288997" y="131445"/>
                </a:lnTo>
                <a:lnTo>
                  <a:pt x="2288870" y="130175"/>
                </a:lnTo>
                <a:lnTo>
                  <a:pt x="2292210" y="130175"/>
                </a:lnTo>
                <a:lnTo>
                  <a:pt x="2292781" y="131445"/>
                </a:lnTo>
                <a:lnTo>
                  <a:pt x="2292781" y="104775"/>
                </a:lnTo>
                <a:lnTo>
                  <a:pt x="2292312" y="104775"/>
                </a:lnTo>
                <a:lnTo>
                  <a:pt x="2291397" y="103505"/>
                </a:lnTo>
                <a:lnTo>
                  <a:pt x="2289162" y="104775"/>
                </a:lnTo>
                <a:lnTo>
                  <a:pt x="2287714" y="104775"/>
                </a:lnTo>
                <a:lnTo>
                  <a:pt x="2281859" y="105841"/>
                </a:lnTo>
                <a:lnTo>
                  <a:pt x="2281859" y="172085"/>
                </a:lnTo>
                <a:lnTo>
                  <a:pt x="2274925" y="172085"/>
                </a:lnTo>
                <a:lnTo>
                  <a:pt x="2274925" y="199644"/>
                </a:lnTo>
                <a:lnTo>
                  <a:pt x="2273922" y="199644"/>
                </a:lnTo>
                <a:lnTo>
                  <a:pt x="2272665" y="199631"/>
                </a:lnTo>
                <a:lnTo>
                  <a:pt x="2271725" y="199631"/>
                </a:lnTo>
                <a:lnTo>
                  <a:pt x="2272233" y="198755"/>
                </a:lnTo>
                <a:lnTo>
                  <a:pt x="2274544" y="198755"/>
                </a:lnTo>
                <a:lnTo>
                  <a:pt x="2274925" y="199644"/>
                </a:lnTo>
                <a:lnTo>
                  <a:pt x="2274925" y="172085"/>
                </a:lnTo>
                <a:lnTo>
                  <a:pt x="2272817" y="172085"/>
                </a:lnTo>
                <a:lnTo>
                  <a:pt x="2271814" y="173355"/>
                </a:lnTo>
                <a:lnTo>
                  <a:pt x="2270658" y="175895"/>
                </a:lnTo>
                <a:lnTo>
                  <a:pt x="2269172" y="175895"/>
                </a:lnTo>
                <a:lnTo>
                  <a:pt x="2267013" y="174625"/>
                </a:lnTo>
                <a:lnTo>
                  <a:pt x="2262784" y="174625"/>
                </a:lnTo>
                <a:lnTo>
                  <a:pt x="2261463" y="173355"/>
                </a:lnTo>
                <a:lnTo>
                  <a:pt x="2261057" y="173355"/>
                </a:lnTo>
                <a:lnTo>
                  <a:pt x="2260600" y="172085"/>
                </a:lnTo>
                <a:lnTo>
                  <a:pt x="2260612" y="169545"/>
                </a:lnTo>
                <a:lnTo>
                  <a:pt x="2260828" y="168275"/>
                </a:lnTo>
                <a:lnTo>
                  <a:pt x="2265718" y="168275"/>
                </a:lnTo>
                <a:lnTo>
                  <a:pt x="2268283" y="169545"/>
                </a:lnTo>
                <a:lnTo>
                  <a:pt x="2269769" y="169545"/>
                </a:lnTo>
                <a:lnTo>
                  <a:pt x="2271776" y="168275"/>
                </a:lnTo>
                <a:lnTo>
                  <a:pt x="2272360" y="168275"/>
                </a:lnTo>
                <a:lnTo>
                  <a:pt x="2274773" y="169545"/>
                </a:lnTo>
                <a:lnTo>
                  <a:pt x="2279929" y="169545"/>
                </a:lnTo>
                <a:lnTo>
                  <a:pt x="2280691" y="170815"/>
                </a:lnTo>
                <a:lnTo>
                  <a:pt x="2281859" y="172085"/>
                </a:lnTo>
                <a:lnTo>
                  <a:pt x="2281859" y="105841"/>
                </a:lnTo>
                <a:lnTo>
                  <a:pt x="2280678" y="106045"/>
                </a:lnTo>
                <a:lnTo>
                  <a:pt x="2275192" y="106045"/>
                </a:lnTo>
                <a:lnTo>
                  <a:pt x="2265134" y="104775"/>
                </a:lnTo>
                <a:lnTo>
                  <a:pt x="2260549" y="104775"/>
                </a:lnTo>
                <a:lnTo>
                  <a:pt x="2260473" y="203835"/>
                </a:lnTo>
                <a:lnTo>
                  <a:pt x="2256294" y="203835"/>
                </a:lnTo>
                <a:lnTo>
                  <a:pt x="2253208" y="205105"/>
                </a:lnTo>
                <a:lnTo>
                  <a:pt x="2251976" y="205105"/>
                </a:lnTo>
                <a:lnTo>
                  <a:pt x="2250033" y="203835"/>
                </a:lnTo>
                <a:lnTo>
                  <a:pt x="2249182" y="203835"/>
                </a:lnTo>
                <a:lnTo>
                  <a:pt x="2247760" y="205105"/>
                </a:lnTo>
                <a:lnTo>
                  <a:pt x="2245385" y="205105"/>
                </a:lnTo>
                <a:lnTo>
                  <a:pt x="2244623" y="203835"/>
                </a:lnTo>
                <a:lnTo>
                  <a:pt x="2244864" y="203835"/>
                </a:lnTo>
                <a:lnTo>
                  <a:pt x="2245995" y="202565"/>
                </a:lnTo>
                <a:lnTo>
                  <a:pt x="2259838" y="202565"/>
                </a:lnTo>
                <a:lnTo>
                  <a:pt x="2260473" y="203835"/>
                </a:lnTo>
                <a:lnTo>
                  <a:pt x="2260473" y="104800"/>
                </a:lnTo>
                <a:lnTo>
                  <a:pt x="2255050" y="106045"/>
                </a:lnTo>
                <a:lnTo>
                  <a:pt x="2254173" y="106045"/>
                </a:lnTo>
                <a:lnTo>
                  <a:pt x="2252726" y="107315"/>
                </a:lnTo>
                <a:lnTo>
                  <a:pt x="2252218" y="107315"/>
                </a:lnTo>
                <a:lnTo>
                  <a:pt x="2251456" y="106045"/>
                </a:lnTo>
                <a:lnTo>
                  <a:pt x="2251291" y="106045"/>
                </a:lnTo>
                <a:lnTo>
                  <a:pt x="2251291" y="170815"/>
                </a:lnTo>
                <a:lnTo>
                  <a:pt x="2250833" y="172085"/>
                </a:lnTo>
                <a:lnTo>
                  <a:pt x="2249754" y="172085"/>
                </a:lnTo>
                <a:lnTo>
                  <a:pt x="2249525" y="170815"/>
                </a:lnTo>
                <a:lnTo>
                  <a:pt x="2249855" y="170815"/>
                </a:lnTo>
                <a:lnTo>
                  <a:pt x="2250275" y="169545"/>
                </a:lnTo>
                <a:lnTo>
                  <a:pt x="2251087" y="170815"/>
                </a:lnTo>
                <a:lnTo>
                  <a:pt x="2251291" y="170815"/>
                </a:lnTo>
                <a:lnTo>
                  <a:pt x="2251291" y="106045"/>
                </a:lnTo>
                <a:lnTo>
                  <a:pt x="2250109" y="104775"/>
                </a:lnTo>
                <a:lnTo>
                  <a:pt x="2247011" y="104775"/>
                </a:lnTo>
                <a:lnTo>
                  <a:pt x="2247011" y="175895"/>
                </a:lnTo>
                <a:lnTo>
                  <a:pt x="2244483" y="175895"/>
                </a:lnTo>
                <a:lnTo>
                  <a:pt x="2244496" y="174625"/>
                </a:lnTo>
                <a:lnTo>
                  <a:pt x="2246325" y="174625"/>
                </a:lnTo>
                <a:lnTo>
                  <a:pt x="2247011" y="175895"/>
                </a:lnTo>
                <a:lnTo>
                  <a:pt x="2247011" y="104775"/>
                </a:lnTo>
                <a:lnTo>
                  <a:pt x="2245118" y="104775"/>
                </a:lnTo>
                <a:lnTo>
                  <a:pt x="2243531" y="103505"/>
                </a:lnTo>
                <a:lnTo>
                  <a:pt x="2237816" y="103505"/>
                </a:lnTo>
                <a:lnTo>
                  <a:pt x="2237816" y="122555"/>
                </a:lnTo>
                <a:lnTo>
                  <a:pt x="2237663" y="122555"/>
                </a:lnTo>
                <a:lnTo>
                  <a:pt x="2237663" y="202565"/>
                </a:lnTo>
                <a:lnTo>
                  <a:pt x="2237257" y="203835"/>
                </a:lnTo>
                <a:lnTo>
                  <a:pt x="2234742" y="203835"/>
                </a:lnTo>
                <a:lnTo>
                  <a:pt x="2232774" y="205105"/>
                </a:lnTo>
                <a:lnTo>
                  <a:pt x="2231707" y="205105"/>
                </a:lnTo>
                <a:lnTo>
                  <a:pt x="2229993" y="203835"/>
                </a:lnTo>
                <a:lnTo>
                  <a:pt x="2220988" y="203835"/>
                </a:lnTo>
                <a:lnTo>
                  <a:pt x="2219363" y="202565"/>
                </a:lnTo>
                <a:lnTo>
                  <a:pt x="2217991" y="202565"/>
                </a:lnTo>
                <a:lnTo>
                  <a:pt x="2217674" y="203835"/>
                </a:lnTo>
                <a:lnTo>
                  <a:pt x="2201468" y="203835"/>
                </a:lnTo>
                <a:lnTo>
                  <a:pt x="2200567" y="202565"/>
                </a:lnTo>
                <a:lnTo>
                  <a:pt x="2200351" y="202565"/>
                </a:lnTo>
                <a:lnTo>
                  <a:pt x="2200719" y="201295"/>
                </a:lnTo>
                <a:lnTo>
                  <a:pt x="2201100" y="201295"/>
                </a:lnTo>
                <a:lnTo>
                  <a:pt x="2204758" y="200025"/>
                </a:lnTo>
                <a:lnTo>
                  <a:pt x="2220455" y="200025"/>
                </a:lnTo>
                <a:lnTo>
                  <a:pt x="2221103" y="201295"/>
                </a:lnTo>
                <a:lnTo>
                  <a:pt x="2223249" y="201295"/>
                </a:lnTo>
                <a:lnTo>
                  <a:pt x="2225002" y="202565"/>
                </a:lnTo>
                <a:lnTo>
                  <a:pt x="2237663" y="202565"/>
                </a:lnTo>
                <a:lnTo>
                  <a:pt x="2237663" y="122555"/>
                </a:lnTo>
                <a:lnTo>
                  <a:pt x="2237397" y="122555"/>
                </a:lnTo>
                <a:lnTo>
                  <a:pt x="2237397" y="168275"/>
                </a:lnTo>
                <a:lnTo>
                  <a:pt x="2236914" y="169545"/>
                </a:lnTo>
                <a:lnTo>
                  <a:pt x="2235543" y="169545"/>
                </a:lnTo>
                <a:lnTo>
                  <a:pt x="2235047" y="170815"/>
                </a:lnTo>
                <a:lnTo>
                  <a:pt x="2234234" y="172085"/>
                </a:lnTo>
                <a:lnTo>
                  <a:pt x="2233104" y="173355"/>
                </a:lnTo>
                <a:lnTo>
                  <a:pt x="2231948" y="172085"/>
                </a:lnTo>
                <a:lnTo>
                  <a:pt x="2230145" y="172085"/>
                </a:lnTo>
                <a:lnTo>
                  <a:pt x="2229205" y="170815"/>
                </a:lnTo>
                <a:lnTo>
                  <a:pt x="2228939" y="169545"/>
                </a:lnTo>
                <a:lnTo>
                  <a:pt x="2228088" y="168275"/>
                </a:lnTo>
                <a:lnTo>
                  <a:pt x="2229370" y="167005"/>
                </a:lnTo>
                <a:lnTo>
                  <a:pt x="2230069" y="165735"/>
                </a:lnTo>
                <a:lnTo>
                  <a:pt x="2232050" y="167005"/>
                </a:lnTo>
                <a:lnTo>
                  <a:pt x="2235301" y="167005"/>
                </a:lnTo>
                <a:lnTo>
                  <a:pt x="2237105" y="168275"/>
                </a:lnTo>
                <a:lnTo>
                  <a:pt x="2237397" y="168275"/>
                </a:lnTo>
                <a:lnTo>
                  <a:pt x="2237397" y="122555"/>
                </a:lnTo>
                <a:lnTo>
                  <a:pt x="2235606" y="122555"/>
                </a:lnTo>
                <a:lnTo>
                  <a:pt x="2236279" y="121285"/>
                </a:lnTo>
                <a:lnTo>
                  <a:pt x="2237409" y="121285"/>
                </a:lnTo>
                <a:lnTo>
                  <a:pt x="2237816" y="122555"/>
                </a:lnTo>
                <a:lnTo>
                  <a:pt x="2237816" y="103505"/>
                </a:lnTo>
                <a:lnTo>
                  <a:pt x="2225637" y="103505"/>
                </a:lnTo>
                <a:lnTo>
                  <a:pt x="2225637" y="170815"/>
                </a:lnTo>
                <a:lnTo>
                  <a:pt x="2225459" y="172085"/>
                </a:lnTo>
                <a:lnTo>
                  <a:pt x="2224392" y="172085"/>
                </a:lnTo>
                <a:lnTo>
                  <a:pt x="2224036" y="170815"/>
                </a:lnTo>
                <a:lnTo>
                  <a:pt x="2223732" y="170815"/>
                </a:lnTo>
                <a:lnTo>
                  <a:pt x="2223643" y="169545"/>
                </a:lnTo>
                <a:lnTo>
                  <a:pt x="2223401" y="169545"/>
                </a:lnTo>
                <a:lnTo>
                  <a:pt x="2222665" y="168275"/>
                </a:lnTo>
                <a:lnTo>
                  <a:pt x="2225230" y="168275"/>
                </a:lnTo>
                <a:lnTo>
                  <a:pt x="2225611" y="169545"/>
                </a:lnTo>
                <a:lnTo>
                  <a:pt x="2225637" y="170815"/>
                </a:lnTo>
                <a:lnTo>
                  <a:pt x="2225637" y="103505"/>
                </a:lnTo>
                <a:lnTo>
                  <a:pt x="2208403" y="103505"/>
                </a:lnTo>
                <a:lnTo>
                  <a:pt x="2208403" y="172085"/>
                </a:lnTo>
                <a:lnTo>
                  <a:pt x="2204910" y="172085"/>
                </a:lnTo>
                <a:lnTo>
                  <a:pt x="2205545" y="170815"/>
                </a:lnTo>
                <a:lnTo>
                  <a:pt x="2208022" y="170815"/>
                </a:lnTo>
                <a:lnTo>
                  <a:pt x="2208403" y="172085"/>
                </a:lnTo>
                <a:lnTo>
                  <a:pt x="2208403" y="103505"/>
                </a:lnTo>
                <a:lnTo>
                  <a:pt x="2204440" y="103505"/>
                </a:lnTo>
                <a:lnTo>
                  <a:pt x="2202230" y="102235"/>
                </a:lnTo>
                <a:lnTo>
                  <a:pt x="2198611" y="102235"/>
                </a:lnTo>
                <a:lnTo>
                  <a:pt x="2198433" y="101968"/>
                </a:lnTo>
                <a:lnTo>
                  <a:pt x="2198433" y="196215"/>
                </a:lnTo>
                <a:lnTo>
                  <a:pt x="2197595" y="196215"/>
                </a:lnTo>
                <a:lnTo>
                  <a:pt x="2198128" y="194945"/>
                </a:lnTo>
                <a:lnTo>
                  <a:pt x="2198433" y="196215"/>
                </a:lnTo>
                <a:lnTo>
                  <a:pt x="2198433" y="101968"/>
                </a:lnTo>
                <a:lnTo>
                  <a:pt x="2197773" y="100965"/>
                </a:lnTo>
                <a:lnTo>
                  <a:pt x="2195842" y="100965"/>
                </a:lnTo>
                <a:lnTo>
                  <a:pt x="2194039" y="102235"/>
                </a:lnTo>
                <a:lnTo>
                  <a:pt x="2193734" y="102235"/>
                </a:lnTo>
                <a:lnTo>
                  <a:pt x="2193734" y="201295"/>
                </a:lnTo>
                <a:lnTo>
                  <a:pt x="2192197" y="202565"/>
                </a:lnTo>
                <a:lnTo>
                  <a:pt x="2191347" y="202565"/>
                </a:lnTo>
                <a:lnTo>
                  <a:pt x="2189365" y="203835"/>
                </a:lnTo>
                <a:lnTo>
                  <a:pt x="2186686" y="203835"/>
                </a:lnTo>
                <a:lnTo>
                  <a:pt x="2186444" y="202565"/>
                </a:lnTo>
                <a:lnTo>
                  <a:pt x="2189492" y="201295"/>
                </a:lnTo>
                <a:lnTo>
                  <a:pt x="2191410" y="200025"/>
                </a:lnTo>
                <a:lnTo>
                  <a:pt x="2192947" y="200025"/>
                </a:lnTo>
                <a:lnTo>
                  <a:pt x="2193239" y="201295"/>
                </a:lnTo>
                <a:lnTo>
                  <a:pt x="2193734" y="201295"/>
                </a:lnTo>
                <a:lnTo>
                  <a:pt x="2193734" y="102235"/>
                </a:lnTo>
                <a:lnTo>
                  <a:pt x="2189365" y="102235"/>
                </a:lnTo>
                <a:lnTo>
                  <a:pt x="2188299" y="103454"/>
                </a:lnTo>
                <a:lnTo>
                  <a:pt x="2188299" y="120015"/>
                </a:lnTo>
                <a:lnTo>
                  <a:pt x="2187892" y="121285"/>
                </a:lnTo>
                <a:lnTo>
                  <a:pt x="2186457" y="121285"/>
                </a:lnTo>
                <a:lnTo>
                  <a:pt x="2186267" y="120015"/>
                </a:lnTo>
                <a:lnTo>
                  <a:pt x="2188299" y="120015"/>
                </a:lnTo>
                <a:lnTo>
                  <a:pt x="2188299" y="103454"/>
                </a:lnTo>
                <a:lnTo>
                  <a:pt x="2187727" y="103505"/>
                </a:lnTo>
                <a:lnTo>
                  <a:pt x="2186038" y="102235"/>
                </a:lnTo>
                <a:lnTo>
                  <a:pt x="2183498" y="102235"/>
                </a:lnTo>
                <a:lnTo>
                  <a:pt x="2183498" y="201295"/>
                </a:lnTo>
                <a:lnTo>
                  <a:pt x="2183358" y="202565"/>
                </a:lnTo>
                <a:lnTo>
                  <a:pt x="2182584" y="202565"/>
                </a:lnTo>
                <a:lnTo>
                  <a:pt x="2182584" y="207645"/>
                </a:lnTo>
                <a:lnTo>
                  <a:pt x="2182584" y="208915"/>
                </a:lnTo>
                <a:lnTo>
                  <a:pt x="2177554" y="208915"/>
                </a:lnTo>
                <a:lnTo>
                  <a:pt x="2173795" y="210185"/>
                </a:lnTo>
                <a:lnTo>
                  <a:pt x="2171344" y="210185"/>
                </a:lnTo>
                <a:lnTo>
                  <a:pt x="2167521" y="208915"/>
                </a:lnTo>
                <a:lnTo>
                  <a:pt x="2166213" y="208915"/>
                </a:lnTo>
                <a:lnTo>
                  <a:pt x="2164283" y="210185"/>
                </a:lnTo>
                <a:lnTo>
                  <a:pt x="2163686" y="210185"/>
                </a:lnTo>
                <a:lnTo>
                  <a:pt x="2162035" y="208915"/>
                </a:lnTo>
                <a:lnTo>
                  <a:pt x="2135060" y="208915"/>
                </a:lnTo>
                <a:lnTo>
                  <a:pt x="2132634" y="206375"/>
                </a:lnTo>
                <a:lnTo>
                  <a:pt x="2130844" y="207645"/>
                </a:lnTo>
                <a:lnTo>
                  <a:pt x="2120620" y="207645"/>
                </a:lnTo>
                <a:lnTo>
                  <a:pt x="2117775" y="208915"/>
                </a:lnTo>
                <a:lnTo>
                  <a:pt x="2115985" y="208915"/>
                </a:lnTo>
                <a:lnTo>
                  <a:pt x="2112848" y="207645"/>
                </a:lnTo>
                <a:lnTo>
                  <a:pt x="2103831" y="207645"/>
                </a:lnTo>
                <a:lnTo>
                  <a:pt x="2100580" y="206375"/>
                </a:lnTo>
                <a:lnTo>
                  <a:pt x="2101786" y="205105"/>
                </a:lnTo>
                <a:lnTo>
                  <a:pt x="2147024" y="205105"/>
                </a:lnTo>
                <a:lnTo>
                  <a:pt x="2149284" y="206375"/>
                </a:lnTo>
                <a:lnTo>
                  <a:pt x="2160371" y="206375"/>
                </a:lnTo>
                <a:lnTo>
                  <a:pt x="2161476" y="207645"/>
                </a:lnTo>
                <a:lnTo>
                  <a:pt x="2182584" y="207645"/>
                </a:lnTo>
                <a:lnTo>
                  <a:pt x="2182584" y="202565"/>
                </a:lnTo>
                <a:lnTo>
                  <a:pt x="2180475" y="202565"/>
                </a:lnTo>
                <a:lnTo>
                  <a:pt x="2178799" y="203835"/>
                </a:lnTo>
                <a:lnTo>
                  <a:pt x="2178151" y="203835"/>
                </a:lnTo>
                <a:lnTo>
                  <a:pt x="2172893" y="202565"/>
                </a:lnTo>
                <a:lnTo>
                  <a:pt x="2152472" y="202565"/>
                </a:lnTo>
                <a:lnTo>
                  <a:pt x="2134451" y="201295"/>
                </a:lnTo>
                <a:lnTo>
                  <a:pt x="2105926" y="201295"/>
                </a:lnTo>
                <a:lnTo>
                  <a:pt x="2096363" y="201295"/>
                </a:lnTo>
                <a:lnTo>
                  <a:pt x="2096363" y="206375"/>
                </a:lnTo>
                <a:lnTo>
                  <a:pt x="2094280" y="207645"/>
                </a:lnTo>
                <a:lnTo>
                  <a:pt x="2092515" y="207645"/>
                </a:lnTo>
                <a:lnTo>
                  <a:pt x="2090153" y="206375"/>
                </a:lnTo>
                <a:lnTo>
                  <a:pt x="2089721" y="206375"/>
                </a:lnTo>
                <a:lnTo>
                  <a:pt x="2091169" y="205105"/>
                </a:lnTo>
                <a:lnTo>
                  <a:pt x="2095258" y="205105"/>
                </a:lnTo>
                <a:lnTo>
                  <a:pt x="2096363" y="206375"/>
                </a:lnTo>
                <a:lnTo>
                  <a:pt x="2096363" y="201295"/>
                </a:lnTo>
                <a:lnTo>
                  <a:pt x="2089454" y="201295"/>
                </a:lnTo>
                <a:lnTo>
                  <a:pt x="2088667" y="200025"/>
                </a:lnTo>
                <a:lnTo>
                  <a:pt x="2082215" y="200025"/>
                </a:lnTo>
                <a:lnTo>
                  <a:pt x="2082215" y="206375"/>
                </a:lnTo>
                <a:lnTo>
                  <a:pt x="2081022" y="207645"/>
                </a:lnTo>
                <a:lnTo>
                  <a:pt x="2079345" y="207645"/>
                </a:lnTo>
                <a:lnTo>
                  <a:pt x="2077859" y="206375"/>
                </a:lnTo>
                <a:lnTo>
                  <a:pt x="2076881" y="206375"/>
                </a:lnTo>
                <a:lnTo>
                  <a:pt x="2077859" y="205105"/>
                </a:lnTo>
                <a:lnTo>
                  <a:pt x="2081466" y="205105"/>
                </a:lnTo>
                <a:lnTo>
                  <a:pt x="2082215" y="206375"/>
                </a:lnTo>
                <a:lnTo>
                  <a:pt x="2082215" y="200025"/>
                </a:lnTo>
                <a:lnTo>
                  <a:pt x="2078926" y="200025"/>
                </a:lnTo>
                <a:lnTo>
                  <a:pt x="2076932" y="201295"/>
                </a:lnTo>
                <a:lnTo>
                  <a:pt x="2076119" y="201295"/>
                </a:lnTo>
                <a:lnTo>
                  <a:pt x="2074443" y="200025"/>
                </a:lnTo>
                <a:lnTo>
                  <a:pt x="2066277" y="200025"/>
                </a:lnTo>
                <a:lnTo>
                  <a:pt x="2066277" y="205105"/>
                </a:lnTo>
                <a:lnTo>
                  <a:pt x="2065604" y="206375"/>
                </a:lnTo>
                <a:lnTo>
                  <a:pt x="2063788" y="206375"/>
                </a:lnTo>
                <a:lnTo>
                  <a:pt x="2061425" y="205105"/>
                </a:lnTo>
                <a:lnTo>
                  <a:pt x="2050757" y="205105"/>
                </a:lnTo>
                <a:lnTo>
                  <a:pt x="2050961" y="203835"/>
                </a:lnTo>
                <a:lnTo>
                  <a:pt x="2065769" y="203835"/>
                </a:lnTo>
                <a:lnTo>
                  <a:pt x="2066277" y="205105"/>
                </a:lnTo>
                <a:lnTo>
                  <a:pt x="2066277" y="200025"/>
                </a:lnTo>
                <a:lnTo>
                  <a:pt x="2065528" y="200025"/>
                </a:lnTo>
                <a:lnTo>
                  <a:pt x="2065591" y="198755"/>
                </a:lnTo>
                <a:lnTo>
                  <a:pt x="2070442" y="198755"/>
                </a:lnTo>
                <a:lnTo>
                  <a:pt x="2072652" y="197485"/>
                </a:lnTo>
                <a:lnTo>
                  <a:pt x="2073160" y="197485"/>
                </a:lnTo>
                <a:lnTo>
                  <a:pt x="2074608" y="198755"/>
                </a:lnTo>
                <a:lnTo>
                  <a:pt x="2096757" y="198755"/>
                </a:lnTo>
                <a:lnTo>
                  <a:pt x="2099221" y="200025"/>
                </a:lnTo>
                <a:lnTo>
                  <a:pt x="2103729" y="200025"/>
                </a:lnTo>
                <a:lnTo>
                  <a:pt x="2105926" y="201295"/>
                </a:lnTo>
                <a:lnTo>
                  <a:pt x="2109089" y="198755"/>
                </a:lnTo>
                <a:lnTo>
                  <a:pt x="2110143" y="198755"/>
                </a:lnTo>
                <a:lnTo>
                  <a:pt x="2111806" y="200025"/>
                </a:lnTo>
                <a:lnTo>
                  <a:pt x="2122106" y="200025"/>
                </a:lnTo>
                <a:lnTo>
                  <a:pt x="2124265" y="198755"/>
                </a:lnTo>
                <a:lnTo>
                  <a:pt x="2133295" y="198755"/>
                </a:lnTo>
                <a:lnTo>
                  <a:pt x="2134933" y="200025"/>
                </a:lnTo>
                <a:lnTo>
                  <a:pt x="2160994" y="200025"/>
                </a:lnTo>
                <a:lnTo>
                  <a:pt x="2161019" y="198755"/>
                </a:lnTo>
                <a:lnTo>
                  <a:pt x="2163153" y="200025"/>
                </a:lnTo>
                <a:lnTo>
                  <a:pt x="2164016" y="200025"/>
                </a:lnTo>
                <a:lnTo>
                  <a:pt x="2166874" y="198755"/>
                </a:lnTo>
                <a:lnTo>
                  <a:pt x="2168906" y="198755"/>
                </a:lnTo>
                <a:lnTo>
                  <a:pt x="2172068" y="200025"/>
                </a:lnTo>
                <a:lnTo>
                  <a:pt x="2173224" y="200025"/>
                </a:lnTo>
                <a:lnTo>
                  <a:pt x="2182622" y="201295"/>
                </a:lnTo>
                <a:lnTo>
                  <a:pt x="2183498" y="201295"/>
                </a:lnTo>
                <a:lnTo>
                  <a:pt x="2183498" y="102235"/>
                </a:lnTo>
                <a:lnTo>
                  <a:pt x="2151672" y="102235"/>
                </a:lnTo>
                <a:lnTo>
                  <a:pt x="2151672" y="173355"/>
                </a:lnTo>
                <a:lnTo>
                  <a:pt x="2151227" y="174625"/>
                </a:lnTo>
                <a:lnTo>
                  <a:pt x="2150707" y="174625"/>
                </a:lnTo>
                <a:lnTo>
                  <a:pt x="2149906" y="173355"/>
                </a:lnTo>
                <a:lnTo>
                  <a:pt x="2151672" y="173355"/>
                </a:lnTo>
                <a:lnTo>
                  <a:pt x="2151672" y="102235"/>
                </a:lnTo>
                <a:lnTo>
                  <a:pt x="2144953" y="102235"/>
                </a:lnTo>
                <a:lnTo>
                  <a:pt x="2144953" y="168275"/>
                </a:lnTo>
                <a:lnTo>
                  <a:pt x="2143328" y="168275"/>
                </a:lnTo>
                <a:lnTo>
                  <a:pt x="2143658" y="167005"/>
                </a:lnTo>
                <a:lnTo>
                  <a:pt x="2144941" y="167005"/>
                </a:lnTo>
                <a:lnTo>
                  <a:pt x="2144953" y="168275"/>
                </a:lnTo>
                <a:lnTo>
                  <a:pt x="2144953" y="102235"/>
                </a:lnTo>
                <a:lnTo>
                  <a:pt x="2142566" y="102235"/>
                </a:lnTo>
                <a:lnTo>
                  <a:pt x="2142566" y="173355"/>
                </a:lnTo>
                <a:lnTo>
                  <a:pt x="2141829" y="174625"/>
                </a:lnTo>
                <a:lnTo>
                  <a:pt x="2137714" y="174625"/>
                </a:lnTo>
                <a:lnTo>
                  <a:pt x="2137206" y="173355"/>
                </a:lnTo>
                <a:lnTo>
                  <a:pt x="2142566" y="173355"/>
                </a:lnTo>
                <a:lnTo>
                  <a:pt x="2142566" y="102235"/>
                </a:lnTo>
                <a:lnTo>
                  <a:pt x="2138819" y="102235"/>
                </a:lnTo>
                <a:lnTo>
                  <a:pt x="2135314" y="99695"/>
                </a:lnTo>
                <a:lnTo>
                  <a:pt x="2132673" y="99695"/>
                </a:lnTo>
                <a:lnTo>
                  <a:pt x="2131618" y="100469"/>
                </a:lnTo>
                <a:lnTo>
                  <a:pt x="2131618" y="118745"/>
                </a:lnTo>
                <a:lnTo>
                  <a:pt x="2129828" y="118745"/>
                </a:lnTo>
                <a:lnTo>
                  <a:pt x="2130348" y="117475"/>
                </a:lnTo>
                <a:lnTo>
                  <a:pt x="2130945" y="117475"/>
                </a:lnTo>
                <a:lnTo>
                  <a:pt x="2131618" y="118745"/>
                </a:lnTo>
                <a:lnTo>
                  <a:pt x="2131618" y="100469"/>
                </a:lnTo>
                <a:lnTo>
                  <a:pt x="2129180" y="102235"/>
                </a:lnTo>
                <a:lnTo>
                  <a:pt x="2128291" y="102235"/>
                </a:lnTo>
                <a:lnTo>
                  <a:pt x="2126551" y="100965"/>
                </a:lnTo>
                <a:lnTo>
                  <a:pt x="2125713" y="100965"/>
                </a:lnTo>
                <a:lnTo>
                  <a:pt x="2122424" y="99695"/>
                </a:lnTo>
                <a:lnTo>
                  <a:pt x="2119973" y="100965"/>
                </a:lnTo>
                <a:lnTo>
                  <a:pt x="2119071" y="100965"/>
                </a:lnTo>
                <a:lnTo>
                  <a:pt x="2119071" y="111125"/>
                </a:lnTo>
                <a:lnTo>
                  <a:pt x="2119033" y="112395"/>
                </a:lnTo>
                <a:lnTo>
                  <a:pt x="2117128" y="112395"/>
                </a:lnTo>
                <a:lnTo>
                  <a:pt x="2113864" y="111125"/>
                </a:lnTo>
                <a:lnTo>
                  <a:pt x="2111235" y="109855"/>
                </a:lnTo>
                <a:lnTo>
                  <a:pt x="2109851" y="108585"/>
                </a:lnTo>
                <a:lnTo>
                  <a:pt x="2102167" y="108585"/>
                </a:lnTo>
                <a:lnTo>
                  <a:pt x="2102637" y="107315"/>
                </a:lnTo>
                <a:lnTo>
                  <a:pt x="2116721" y="107315"/>
                </a:lnTo>
                <a:lnTo>
                  <a:pt x="2117420" y="108585"/>
                </a:lnTo>
                <a:lnTo>
                  <a:pt x="2117902" y="109855"/>
                </a:lnTo>
                <a:lnTo>
                  <a:pt x="2118195" y="109855"/>
                </a:lnTo>
                <a:lnTo>
                  <a:pt x="2119071" y="111125"/>
                </a:lnTo>
                <a:lnTo>
                  <a:pt x="2119071" y="100965"/>
                </a:lnTo>
                <a:lnTo>
                  <a:pt x="2115324" y="100965"/>
                </a:lnTo>
                <a:lnTo>
                  <a:pt x="2114791" y="102235"/>
                </a:lnTo>
                <a:lnTo>
                  <a:pt x="2110562" y="102235"/>
                </a:lnTo>
                <a:lnTo>
                  <a:pt x="2107755" y="100965"/>
                </a:lnTo>
                <a:lnTo>
                  <a:pt x="2093226" y="100965"/>
                </a:lnTo>
                <a:lnTo>
                  <a:pt x="2093226" y="108585"/>
                </a:lnTo>
                <a:lnTo>
                  <a:pt x="2091156" y="108585"/>
                </a:lnTo>
                <a:lnTo>
                  <a:pt x="2091372" y="107315"/>
                </a:lnTo>
                <a:lnTo>
                  <a:pt x="2092540" y="107315"/>
                </a:lnTo>
                <a:lnTo>
                  <a:pt x="2093226" y="108585"/>
                </a:lnTo>
                <a:lnTo>
                  <a:pt x="2093226" y="100965"/>
                </a:lnTo>
                <a:lnTo>
                  <a:pt x="2092261" y="100965"/>
                </a:lnTo>
                <a:lnTo>
                  <a:pt x="2091080" y="99695"/>
                </a:lnTo>
                <a:lnTo>
                  <a:pt x="2089150" y="99695"/>
                </a:lnTo>
                <a:lnTo>
                  <a:pt x="2088286" y="98425"/>
                </a:lnTo>
                <a:lnTo>
                  <a:pt x="2079091" y="98425"/>
                </a:lnTo>
                <a:lnTo>
                  <a:pt x="2078253" y="99695"/>
                </a:lnTo>
                <a:lnTo>
                  <a:pt x="2075675" y="100965"/>
                </a:lnTo>
                <a:lnTo>
                  <a:pt x="2075027" y="100965"/>
                </a:lnTo>
                <a:lnTo>
                  <a:pt x="2075027" y="116205"/>
                </a:lnTo>
                <a:lnTo>
                  <a:pt x="2074227" y="117475"/>
                </a:lnTo>
                <a:lnTo>
                  <a:pt x="2069020" y="117475"/>
                </a:lnTo>
                <a:lnTo>
                  <a:pt x="2069490" y="116205"/>
                </a:lnTo>
                <a:lnTo>
                  <a:pt x="2075027" y="116205"/>
                </a:lnTo>
                <a:lnTo>
                  <a:pt x="2075027" y="100965"/>
                </a:lnTo>
                <a:lnTo>
                  <a:pt x="2073897" y="100965"/>
                </a:lnTo>
                <a:lnTo>
                  <a:pt x="2071509" y="99695"/>
                </a:lnTo>
                <a:lnTo>
                  <a:pt x="2067483" y="99695"/>
                </a:lnTo>
                <a:lnTo>
                  <a:pt x="2065223" y="98425"/>
                </a:lnTo>
                <a:lnTo>
                  <a:pt x="2061870" y="98425"/>
                </a:lnTo>
                <a:lnTo>
                  <a:pt x="2061870" y="106045"/>
                </a:lnTo>
                <a:lnTo>
                  <a:pt x="2061654" y="107315"/>
                </a:lnTo>
                <a:lnTo>
                  <a:pt x="2050897" y="107315"/>
                </a:lnTo>
                <a:lnTo>
                  <a:pt x="2051062" y="106045"/>
                </a:lnTo>
                <a:lnTo>
                  <a:pt x="2061870" y="106045"/>
                </a:lnTo>
                <a:lnTo>
                  <a:pt x="2061870" y="98425"/>
                </a:lnTo>
                <a:lnTo>
                  <a:pt x="2049043" y="98425"/>
                </a:lnTo>
                <a:lnTo>
                  <a:pt x="2049043" y="200025"/>
                </a:lnTo>
                <a:lnTo>
                  <a:pt x="2047544" y="200025"/>
                </a:lnTo>
                <a:lnTo>
                  <a:pt x="2047544" y="203835"/>
                </a:lnTo>
                <a:lnTo>
                  <a:pt x="2046820" y="205105"/>
                </a:lnTo>
                <a:lnTo>
                  <a:pt x="2043531" y="205105"/>
                </a:lnTo>
                <a:lnTo>
                  <a:pt x="2043595" y="203835"/>
                </a:lnTo>
                <a:lnTo>
                  <a:pt x="2047544" y="203835"/>
                </a:lnTo>
                <a:lnTo>
                  <a:pt x="2047544" y="200025"/>
                </a:lnTo>
                <a:lnTo>
                  <a:pt x="2040089" y="200025"/>
                </a:lnTo>
                <a:lnTo>
                  <a:pt x="2040089" y="205105"/>
                </a:lnTo>
                <a:lnTo>
                  <a:pt x="2036076" y="205105"/>
                </a:lnTo>
                <a:lnTo>
                  <a:pt x="2036546" y="203835"/>
                </a:lnTo>
                <a:lnTo>
                  <a:pt x="2039721" y="203835"/>
                </a:lnTo>
                <a:lnTo>
                  <a:pt x="2040089" y="205105"/>
                </a:lnTo>
                <a:lnTo>
                  <a:pt x="2040089" y="200025"/>
                </a:lnTo>
                <a:lnTo>
                  <a:pt x="2039581" y="200025"/>
                </a:lnTo>
                <a:lnTo>
                  <a:pt x="2038477" y="198755"/>
                </a:lnTo>
                <a:lnTo>
                  <a:pt x="2038007" y="198755"/>
                </a:lnTo>
                <a:lnTo>
                  <a:pt x="2038057" y="197485"/>
                </a:lnTo>
                <a:lnTo>
                  <a:pt x="2041182" y="197485"/>
                </a:lnTo>
                <a:lnTo>
                  <a:pt x="2043887" y="198755"/>
                </a:lnTo>
                <a:lnTo>
                  <a:pt x="2048649" y="198755"/>
                </a:lnTo>
                <a:lnTo>
                  <a:pt x="2049043" y="200025"/>
                </a:lnTo>
                <a:lnTo>
                  <a:pt x="2049043" y="98425"/>
                </a:lnTo>
                <a:lnTo>
                  <a:pt x="2039734" y="98425"/>
                </a:lnTo>
                <a:lnTo>
                  <a:pt x="2039734" y="163195"/>
                </a:lnTo>
                <a:lnTo>
                  <a:pt x="2039213" y="164465"/>
                </a:lnTo>
                <a:lnTo>
                  <a:pt x="2038883" y="164465"/>
                </a:lnTo>
                <a:lnTo>
                  <a:pt x="2038375" y="163195"/>
                </a:lnTo>
                <a:lnTo>
                  <a:pt x="2039734" y="163195"/>
                </a:lnTo>
                <a:lnTo>
                  <a:pt x="2039734" y="98425"/>
                </a:lnTo>
                <a:lnTo>
                  <a:pt x="2036445" y="98425"/>
                </a:lnTo>
                <a:lnTo>
                  <a:pt x="2036445" y="106045"/>
                </a:lnTo>
                <a:lnTo>
                  <a:pt x="2036191" y="107315"/>
                </a:lnTo>
                <a:lnTo>
                  <a:pt x="2034565" y="107315"/>
                </a:lnTo>
                <a:lnTo>
                  <a:pt x="2034374" y="106045"/>
                </a:lnTo>
                <a:lnTo>
                  <a:pt x="2036445" y="106045"/>
                </a:lnTo>
                <a:lnTo>
                  <a:pt x="2036445" y="98425"/>
                </a:lnTo>
                <a:lnTo>
                  <a:pt x="2028888" y="98425"/>
                </a:lnTo>
                <a:lnTo>
                  <a:pt x="2028888" y="205105"/>
                </a:lnTo>
                <a:lnTo>
                  <a:pt x="2016277" y="205105"/>
                </a:lnTo>
                <a:lnTo>
                  <a:pt x="2016061" y="203835"/>
                </a:lnTo>
                <a:lnTo>
                  <a:pt x="2028596" y="203835"/>
                </a:lnTo>
                <a:lnTo>
                  <a:pt x="2028888" y="205105"/>
                </a:lnTo>
                <a:lnTo>
                  <a:pt x="2028888" y="98425"/>
                </a:lnTo>
                <a:lnTo>
                  <a:pt x="2023643" y="98425"/>
                </a:lnTo>
                <a:lnTo>
                  <a:pt x="2023643" y="106045"/>
                </a:lnTo>
                <a:lnTo>
                  <a:pt x="2023592" y="106184"/>
                </a:lnTo>
                <a:lnTo>
                  <a:pt x="2023592" y="197485"/>
                </a:lnTo>
                <a:lnTo>
                  <a:pt x="2023160" y="198755"/>
                </a:lnTo>
                <a:lnTo>
                  <a:pt x="2020417" y="198755"/>
                </a:lnTo>
                <a:lnTo>
                  <a:pt x="2019769" y="197485"/>
                </a:lnTo>
                <a:lnTo>
                  <a:pt x="2023592" y="197485"/>
                </a:lnTo>
                <a:lnTo>
                  <a:pt x="2023592" y="106184"/>
                </a:lnTo>
                <a:lnTo>
                  <a:pt x="2023160" y="107315"/>
                </a:lnTo>
                <a:lnTo>
                  <a:pt x="2021751" y="107315"/>
                </a:lnTo>
                <a:lnTo>
                  <a:pt x="2021560" y="106045"/>
                </a:lnTo>
                <a:lnTo>
                  <a:pt x="2023643" y="106045"/>
                </a:lnTo>
                <a:lnTo>
                  <a:pt x="2023643" y="98425"/>
                </a:lnTo>
                <a:lnTo>
                  <a:pt x="2018322" y="98425"/>
                </a:lnTo>
                <a:lnTo>
                  <a:pt x="2015236" y="97155"/>
                </a:lnTo>
                <a:lnTo>
                  <a:pt x="2011159" y="97155"/>
                </a:lnTo>
                <a:lnTo>
                  <a:pt x="2011159" y="203835"/>
                </a:lnTo>
                <a:lnTo>
                  <a:pt x="2010638" y="205105"/>
                </a:lnTo>
                <a:lnTo>
                  <a:pt x="2010105" y="205105"/>
                </a:lnTo>
                <a:lnTo>
                  <a:pt x="2008936" y="203835"/>
                </a:lnTo>
                <a:lnTo>
                  <a:pt x="2007895" y="203835"/>
                </a:lnTo>
                <a:lnTo>
                  <a:pt x="2008009" y="202565"/>
                </a:lnTo>
                <a:lnTo>
                  <a:pt x="2011019" y="202565"/>
                </a:lnTo>
                <a:lnTo>
                  <a:pt x="2011159" y="203835"/>
                </a:lnTo>
                <a:lnTo>
                  <a:pt x="2011159" y="97155"/>
                </a:lnTo>
                <a:lnTo>
                  <a:pt x="2010816" y="97155"/>
                </a:lnTo>
                <a:lnTo>
                  <a:pt x="2010816" y="197485"/>
                </a:lnTo>
                <a:lnTo>
                  <a:pt x="2010384" y="198755"/>
                </a:lnTo>
                <a:lnTo>
                  <a:pt x="2007819" y="198755"/>
                </a:lnTo>
                <a:lnTo>
                  <a:pt x="2007819" y="203835"/>
                </a:lnTo>
                <a:lnTo>
                  <a:pt x="2007184" y="205105"/>
                </a:lnTo>
                <a:lnTo>
                  <a:pt x="1973973" y="205105"/>
                </a:lnTo>
                <a:lnTo>
                  <a:pt x="1970214" y="203835"/>
                </a:lnTo>
                <a:lnTo>
                  <a:pt x="1967255" y="203835"/>
                </a:lnTo>
                <a:lnTo>
                  <a:pt x="1962899" y="205105"/>
                </a:lnTo>
                <a:lnTo>
                  <a:pt x="1955507" y="205105"/>
                </a:lnTo>
                <a:lnTo>
                  <a:pt x="1955571" y="203835"/>
                </a:lnTo>
                <a:lnTo>
                  <a:pt x="1955888" y="203835"/>
                </a:lnTo>
                <a:lnTo>
                  <a:pt x="1956904" y="202565"/>
                </a:lnTo>
                <a:lnTo>
                  <a:pt x="1990217" y="202565"/>
                </a:lnTo>
                <a:lnTo>
                  <a:pt x="1992122" y="203835"/>
                </a:lnTo>
                <a:lnTo>
                  <a:pt x="2007819" y="203835"/>
                </a:lnTo>
                <a:lnTo>
                  <a:pt x="2007819" y="198755"/>
                </a:lnTo>
                <a:lnTo>
                  <a:pt x="2007679" y="198755"/>
                </a:lnTo>
                <a:lnTo>
                  <a:pt x="2007019" y="197485"/>
                </a:lnTo>
                <a:lnTo>
                  <a:pt x="2010816" y="197485"/>
                </a:lnTo>
                <a:lnTo>
                  <a:pt x="2010816" y="97155"/>
                </a:lnTo>
                <a:lnTo>
                  <a:pt x="2001964" y="97155"/>
                </a:lnTo>
                <a:lnTo>
                  <a:pt x="2001964" y="197485"/>
                </a:lnTo>
                <a:lnTo>
                  <a:pt x="2000478" y="198755"/>
                </a:lnTo>
                <a:lnTo>
                  <a:pt x="1999957" y="198755"/>
                </a:lnTo>
                <a:lnTo>
                  <a:pt x="1999576" y="197485"/>
                </a:lnTo>
                <a:lnTo>
                  <a:pt x="2001964" y="197485"/>
                </a:lnTo>
                <a:lnTo>
                  <a:pt x="2001964" y="97155"/>
                </a:lnTo>
                <a:lnTo>
                  <a:pt x="1994065" y="97155"/>
                </a:lnTo>
                <a:lnTo>
                  <a:pt x="1994065" y="197485"/>
                </a:lnTo>
                <a:lnTo>
                  <a:pt x="1993836" y="198755"/>
                </a:lnTo>
                <a:lnTo>
                  <a:pt x="1950847" y="198755"/>
                </a:lnTo>
                <a:lnTo>
                  <a:pt x="1950847" y="202565"/>
                </a:lnTo>
                <a:lnTo>
                  <a:pt x="1950808" y="203835"/>
                </a:lnTo>
                <a:lnTo>
                  <a:pt x="1950326" y="205105"/>
                </a:lnTo>
                <a:lnTo>
                  <a:pt x="1947887" y="205105"/>
                </a:lnTo>
                <a:lnTo>
                  <a:pt x="1945982" y="203835"/>
                </a:lnTo>
                <a:lnTo>
                  <a:pt x="1940496" y="203835"/>
                </a:lnTo>
                <a:lnTo>
                  <a:pt x="1937918" y="205105"/>
                </a:lnTo>
                <a:lnTo>
                  <a:pt x="1936813" y="205105"/>
                </a:lnTo>
                <a:lnTo>
                  <a:pt x="1935124" y="203835"/>
                </a:lnTo>
                <a:lnTo>
                  <a:pt x="1924977" y="203835"/>
                </a:lnTo>
                <a:lnTo>
                  <a:pt x="1924532" y="202565"/>
                </a:lnTo>
                <a:lnTo>
                  <a:pt x="1941804" y="202565"/>
                </a:lnTo>
                <a:lnTo>
                  <a:pt x="1945474" y="201295"/>
                </a:lnTo>
                <a:lnTo>
                  <a:pt x="1949665" y="202565"/>
                </a:lnTo>
                <a:lnTo>
                  <a:pt x="1950847" y="202565"/>
                </a:lnTo>
                <a:lnTo>
                  <a:pt x="1950847" y="198755"/>
                </a:lnTo>
                <a:lnTo>
                  <a:pt x="1939645" y="198755"/>
                </a:lnTo>
                <a:lnTo>
                  <a:pt x="1939112" y="197485"/>
                </a:lnTo>
                <a:lnTo>
                  <a:pt x="1939645" y="197485"/>
                </a:lnTo>
                <a:lnTo>
                  <a:pt x="1941080" y="196215"/>
                </a:lnTo>
                <a:lnTo>
                  <a:pt x="1941868" y="196215"/>
                </a:lnTo>
                <a:lnTo>
                  <a:pt x="1943582" y="194945"/>
                </a:lnTo>
                <a:lnTo>
                  <a:pt x="1944484" y="194945"/>
                </a:lnTo>
                <a:lnTo>
                  <a:pt x="1946402" y="196215"/>
                </a:lnTo>
                <a:lnTo>
                  <a:pt x="1947532" y="196215"/>
                </a:lnTo>
                <a:lnTo>
                  <a:pt x="1950339" y="197485"/>
                </a:lnTo>
                <a:lnTo>
                  <a:pt x="1951774" y="196215"/>
                </a:lnTo>
                <a:lnTo>
                  <a:pt x="1954225" y="194945"/>
                </a:lnTo>
                <a:lnTo>
                  <a:pt x="1955368" y="194945"/>
                </a:lnTo>
                <a:lnTo>
                  <a:pt x="1958200" y="196215"/>
                </a:lnTo>
                <a:lnTo>
                  <a:pt x="1958835" y="197485"/>
                </a:lnTo>
                <a:lnTo>
                  <a:pt x="1974278" y="197485"/>
                </a:lnTo>
                <a:lnTo>
                  <a:pt x="1975688" y="196215"/>
                </a:lnTo>
                <a:lnTo>
                  <a:pt x="1978456" y="194945"/>
                </a:lnTo>
                <a:lnTo>
                  <a:pt x="1979942" y="194945"/>
                </a:lnTo>
                <a:lnTo>
                  <a:pt x="1982012" y="196215"/>
                </a:lnTo>
                <a:lnTo>
                  <a:pt x="1988502" y="196215"/>
                </a:lnTo>
                <a:lnTo>
                  <a:pt x="1990610" y="197485"/>
                </a:lnTo>
                <a:lnTo>
                  <a:pt x="1994065" y="197485"/>
                </a:lnTo>
                <a:lnTo>
                  <a:pt x="1994065" y="97155"/>
                </a:lnTo>
                <a:lnTo>
                  <a:pt x="1933854" y="97155"/>
                </a:lnTo>
                <a:lnTo>
                  <a:pt x="1933854" y="196215"/>
                </a:lnTo>
                <a:lnTo>
                  <a:pt x="1932787" y="197485"/>
                </a:lnTo>
                <a:lnTo>
                  <a:pt x="1931098" y="196215"/>
                </a:lnTo>
                <a:lnTo>
                  <a:pt x="1930387" y="196215"/>
                </a:lnTo>
                <a:lnTo>
                  <a:pt x="1930933" y="194945"/>
                </a:lnTo>
                <a:lnTo>
                  <a:pt x="1932736" y="194945"/>
                </a:lnTo>
                <a:lnTo>
                  <a:pt x="1933854" y="196215"/>
                </a:lnTo>
                <a:lnTo>
                  <a:pt x="1933854" y="97155"/>
                </a:lnTo>
                <a:lnTo>
                  <a:pt x="1926704" y="97155"/>
                </a:lnTo>
                <a:lnTo>
                  <a:pt x="1926704" y="196215"/>
                </a:lnTo>
                <a:lnTo>
                  <a:pt x="1926348" y="196215"/>
                </a:lnTo>
                <a:lnTo>
                  <a:pt x="1925383" y="197485"/>
                </a:lnTo>
                <a:lnTo>
                  <a:pt x="1924888" y="197485"/>
                </a:lnTo>
                <a:lnTo>
                  <a:pt x="1922462" y="198755"/>
                </a:lnTo>
                <a:lnTo>
                  <a:pt x="1911883" y="198755"/>
                </a:lnTo>
                <a:lnTo>
                  <a:pt x="1911883" y="202565"/>
                </a:lnTo>
                <a:lnTo>
                  <a:pt x="1911311" y="203835"/>
                </a:lnTo>
                <a:lnTo>
                  <a:pt x="1897113" y="203835"/>
                </a:lnTo>
                <a:lnTo>
                  <a:pt x="1894662" y="205105"/>
                </a:lnTo>
                <a:lnTo>
                  <a:pt x="1893722" y="205105"/>
                </a:lnTo>
                <a:lnTo>
                  <a:pt x="1891753" y="203835"/>
                </a:lnTo>
                <a:lnTo>
                  <a:pt x="1869846" y="203835"/>
                </a:lnTo>
                <a:lnTo>
                  <a:pt x="1868957" y="202565"/>
                </a:lnTo>
                <a:lnTo>
                  <a:pt x="1868957" y="201295"/>
                </a:lnTo>
                <a:lnTo>
                  <a:pt x="1871421" y="201295"/>
                </a:lnTo>
                <a:lnTo>
                  <a:pt x="1872843" y="202565"/>
                </a:lnTo>
                <a:lnTo>
                  <a:pt x="1883575" y="202565"/>
                </a:lnTo>
                <a:lnTo>
                  <a:pt x="1884400" y="201295"/>
                </a:lnTo>
                <a:lnTo>
                  <a:pt x="1886369" y="201295"/>
                </a:lnTo>
                <a:lnTo>
                  <a:pt x="1887486" y="200025"/>
                </a:lnTo>
                <a:lnTo>
                  <a:pt x="1889480" y="201295"/>
                </a:lnTo>
                <a:lnTo>
                  <a:pt x="1890280" y="202565"/>
                </a:lnTo>
                <a:lnTo>
                  <a:pt x="1891245" y="202565"/>
                </a:lnTo>
                <a:lnTo>
                  <a:pt x="1893074" y="201295"/>
                </a:lnTo>
                <a:lnTo>
                  <a:pt x="1894903" y="202565"/>
                </a:lnTo>
                <a:lnTo>
                  <a:pt x="1897976" y="202565"/>
                </a:lnTo>
                <a:lnTo>
                  <a:pt x="1899094" y="201295"/>
                </a:lnTo>
                <a:lnTo>
                  <a:pt x="1903450" y="201295"/>
                </a:lnTo>
                <a:lnTo>
                  <a:pt x="1904695" y="202565"/>
                </a:lnTo>
                <a:lnTo>
                  <a:pt x="1911883" y="202565"/>
                </a:lnTo>
                <a:lnTo>
                  <a:pt x="1911883" y="198755"/>
                </a:lnTo>
                <a:lnTo>
                  <a:pt x="1893506" y="198755"/>
                </a:lnTo>
                <a:lnTo>
                  <a:pt x="1892642" y="197485"/>
                </a:lnTo>
                <a:lnTo>
                  <a:pt x="1893138" y="196215"/>
                </a:lnTo>
                <a:lnTo>
                  <a:pt x="1898840" y="196215"/>
                </a:lnTo>
                <a:lnTo>
                  <a:pt x="1900605" y="194945"/>
                </a:lnTo>
                <a:lnTo>
                  <a:pt x="1901850" y="194945"/>
                </a:lnTo>
                <a:lnTo>
                  <a:pt x="1904936" y="196215"/>
                </a:lnTo>
                <a:lnTo>
                  <a:pt x="1906879" y="197485"/>
                </a:lnTo>
                <a:lnTo>
                  <a:pt x="1909445" y="196215"/>
                </a:lnTo>
                <a:lnTo>
                  <a:pt x="1910054" y="194945"/>
                </a:lnTo>
                <a:lnTo>
                  <a:pt x="1920582" y="194945"/>
                </a:lnTo>
                <a:lnTo>
                  <a:pt x="1921992" y="196215"/>
                </a:lnTo>
                <a:lnTo>
                  <a:pt x="1923376" y="196215"/>
                </a:lnTo>
                <a:lnTo>
                  <a:pt x="1925408" y="194945"/>
                </a:lnTo>
                <a:lnTo>
                  <a:pt x="1926107" y="194945"/>
                </a:lnTo>
                <a:lnTo>
                  <a:pt x="1926704" y="196215"/>
                </a:lnTo>
                <a:lnTo>
                  <a:pt x="1926704" y="97155"/>
                </a:lnTo>
                <a:lnTo>
                  <a:pt x="1925764" y="97155"/>
                </a:lnTo>
                <a:lnTo>
                  <a:pt x="1924329" y="95885"/>
                </a:lnTo>
                <a:lnTo>
                  <a:pt x="1921154" y="94615"/>
                </a:lnTo>
                <a:lnTo>
                  <a:pt x="1919325" y="95885"/>
                </a:lnTo>
                <a:lnTo>
                  <a:pt x="1917509" y="95885"/>
                </a:lnTo>
                <a:lnTo>
                  <a:pt x="1915312" y="97155"/>
                </a:lnTo>
                <a:lnTo>
                  <a:pt x="1909762" y="97155"/>
                </a:lnTo>
                <a:lnTo>
                  <a:pt x="1909762" y="164465"/>
                </a:lnTo>
                <a:lnTo>
                  <a:pt x="1909699" y="165735"/>
                </a:lnTo>
                <a:lnTo>
                  <a:pt x="1906181" y="165735"/>
                </a:lnTo>
                <a:lnTo>
                  <a:pt x="1906663" y="164465"/>
                </a:lnTo>
                <a:lnTo>
                  <a:pt x="1909762" y="164465"/>
                </a:lnTo>
                <a:lnTo>
                  <a:pt x="1909762" y="97155"/>
                </a:lnTo>
                <a:lnTo>
                  <a:pt x="1907971" y="97155"/>
                </a:lnTo>
                <a:lnTo>
                  <a:pt x="1906612" y="95885"/>
                </a:lnTo>
                <a:lnTo>
                  <a:pt x="1899335" y="95885"/>
                </a:lnTo>
                <a:lnTo>
                  <a:pt x="1899081" y="96113"/>
                </a:lnTo>
                <a:lnTo>
                  <a:pt x="1899081" y="161925"/>
                </a:lnTo>
                <a:lnTo>
                  <a:pt x="1896935" y="161925"/>
                </a:lnTo>
                <a:lnTo>
                  <a:pt x="1897316" y="160655"/>
                </a:lnTo>
                <a:lnTo>
                  <a:pt x="1898421" y="160655"/>
                </a:lnTo>
                <a:lnTo>
                  <a:pt x="1899081" y="161925"/>
                </a:lnTo>
                <a:lnTo>
                  <a:pt x="1899081" y="96113"/>
                </a:lnTo>
                <a:lnTo>
                  <a:pt x="1897913" y="97155"/>
                </a:lnTo>
                <a:lnTo>
                  <a:pt x="1890547" y="97155"/>
                </a:lnTo>
                <a:lnTo>
                  <a:pt x="1890547" y="197485"/>
                </a:lnTo>
                <a:lnTo>
                  <a:pt x="1890255" y="197485"/>
                </a:lnTo>
                <a:lnTo>
                  <a:pt x="1889252" y="198755"/>
                </a:lnTo>
                <a:lnTo>
                  <a:pt x="1877390" y="198755"/>
                </a:lnTo>
                <a:lnTo>
                  <a:pt x="1874926" y="197485"/>
                </a:lnTo>
                <a:lnTo>
                  <a:pt x="1874710" y="197485"/>
                </a:lnTo>
                <a:lnTo>
                  <a:pt x="1874583" y="196215"/>
                </a:lnTo>
                <a:lnTo>
                  <a:pt x="1874774" y="196215"/>
                </a:lnTo>
                <a:lnTo>
                  <a:pt x="1876056" y="194945"/>
                </a:lnTo>
                <a:lnTo>
                  <a:pt x="1880209" y="194945"/>
                </a:lnTo>
                <a:lnTo>
                  <a:pt x="1882635" y="196215"/>
                </a:lnTo>
                <a:lnTo>
                  <a:pt x="1883727" y="197485"/>
                </a:lnTo>
                <a:lnTo>
                  <a:pt x="1885683" y="196215"/>
                </a:lnTo>
                <a:lnTo>
                  <a:pt x="1890280" y="196215"/>
                </a:lnTo>
                <a:lnTo>
                  <a:pt x="1890547" y="197485"/>
                </a:lnTo>
                <a:lnTo>
                  <a:pt x="1890547" y="97155"/>
                </a:lnTo>
                <a:lnTo>
                  <a:pt x="1879003" y="97155"/>
                </a:lnTo>
                <a:lnTo>
                  <a:pt x="1875929" y="95885"/>
                </a:lnTo>
                <a:lnTo>
                  <a:pt x="1871268" y="95885"/>
                </a:lnTo>
                <a:lnTo>
                  <a:pt x="1871268" y="197485"/>
                </a:lnTo>
                <a:lnTo>
                  <a:pt x="1870748" y="198755"/>
                </a:lnTo>
                <a:lnTo>
                  <a:pt x="1870392" y="198755"/>
                </a:lnTo>
                <a:lnTo>
                  <a:pt x="1869859" y="197485"/>
                </a:lnTo>
                <a:lnTo>
                  <a:pt x="1871268" y="197485"/>
                </a:lnTo>
                <a:lnTo>
                  <a:pt x="1871268" y="95885"/>
                </a:lnTo>
                <a:lnTo>
                  <a:pt x="1864296" y="95885"/>
                </a:lnTo>
                <a:lnTo>
                  <a:pt x="1863674" y="95796"/>
                </a:lnTo>
                <a:lnTo>
                  <a:pt x="1863674" y="201295"/>
                </a:lnTo>
                <a:lnTo>
                  <a:pt x="1863445" y="201295"/>
                </a:lnTo>
                <a:lnTo>
                  <a:pt x="1862569" y="202565"/>
                </a:lnTo>
                <a:lnTo>
                  <a:pt x="1861439" y="202565"/>
                </a:lnTo>
                <a:lnTo>
                  <a:pt x="1861515" y="201295"/>
                </a:lnTo>
                <a:lnTo>
                  <a:pt x="1861870" y="201295"/>
                </a:lnTo>
                <a:lnTo>
                  <a:pt x="1863115" y="200025"/>
                </a:lnTo>
                <a:lnTo>
                  <a:pt x="1863674" y="201295"/>
                </a:lnTo>
                <a:lnTo>
                  <a:pt x="1863674" y="95796"/>
                </a:lnTo>
                <a:lnTo>
                  <a:pt x="1860702" y="95313"/>
                </a:lnTo>
                <a:lnTo>
                  <a:pt x="1860702" y="202565"/>
                </a:lnTo>
                <a:lnTo>
                  <a:pt x="1860181" y="203835"/>
                </a:lnTo>
                <a:lnTo>
                  <a:pt x="1843887" y="203835"/>
                </a:lnTo>
                <a:lnTo>
                  <a:pt x="1842528" y="202565"/>
                </a:lnTo>
                <a:lnTo>
                  <a:pt x="1839709" y="202565"/>
                </a:lnTo>
                <a:lnTo>
                  <a:pt x="1839760" y="201295"/>
                </a:lnTo>
                <a:lnTo>
                  <a:pt x="1840115" y="201295"/>
                </a:lnTo>
                <a:lnTo>
                  <a:pt x="1841995" y="200025"/>
                </a:lnTo>
                <a:lnTo>
                  <a:pt x="1843239" y="200025"/>
                </a:lnTo>
                <a:lnTo>
                  <a:pt x="1845995" y="201295"/>
                </a:lnTo>
                <a:lnTo>
                  <a:pt x="1847761" y="202565"/>
                </a:lnTo>
                <a:lnTo>
                  <a:pt x="1860702" y="202565"/>
                </a:lnTo>
                <a:lnTo>
                  <a:pt x="1860702" y="95313"/>
                </a:lnTo>
                <a:lnTo>
                  <a:pt x="1856371" y="94615"/>
                </a:lnTo>
                <a:lnTo>
                  <a:pt x="1853615" y="94615"/>
                </a:lnTo>
                <a:lnTo>
                  <a:pt x="1851520" y="96735"/>
                </a:lnTo>
                <a:lnTo>
                  <a:pt x="1851520" y="197485"/>
                </a:lnTo>
                <a:lnTo>
                  <a:pt x="1851113" y="198755"/>
                </a:lnTo>
                <a:lnTo>
                  <a:pt x="1850555" y="198755"/>
                </a:lnTo>
                <a:lnTo>
                  <a:pt x="1849691" y="197485"/>
                </a:lnTo>
                <a:lnTo>
                  <a:pt x="1851520" y="197485"/>
                </a:lnTo>
                <a:lnTo>
                  <a:pt x="1851520" y="96735"/>
                </a:lnTo>
                <a:lnTo>
                  <a:pt x="1851101" y="97155"/>
                </a:lnTo>
                <a:lnTo>
                  <a:pt x="1846846" y="97155"/>
                </a:lnTo>
                <a:lnTo>
                  <a:pt x="1846148" y="96875"/>
                </a:lnTo>
                <a:lnTo>
                  <a:pt x="1846148" y="196215"/>
                </a:lnTo>
                <a:lnTo>
                  <a:pt x="1845373" y="196215"/>
                </a:lnTo>
                <a:lnTo>
                  <a:pt x="1843532" y="197485"/>
                </a:lnTo>
                <a:lnTo>
                  <a:pt x="1839645" y="197485"/>
                </a:lnTo>
                <a:lnTo>
                  <a:pt x="1839569" y="196215"/>
                </a:lnTo>
                <a:lnTo>
                  <a:pt x="1840318" y="196215"/>
                </a:lnTo>
                <a:lnTo>
                  <a:pt x="1841677" y="194945"/>
                </a:lnTo>
                <a:lnTo>
                  <a:pt x="1845195" y="194945"/>
                </a:lnTo>
                <a:lnTo>
                  <a:pt x="1846148" y="196215"/>
                </a:lnTo>
                <a:lnTo>
                  <a:pt x="1846148" y="96875"/>
                </a:lnTo>
                <a:lnTo>
                  <a:pt x="1843709" y="95885"/>
                </a:lnTo>
                <a:lnTo>
                  <a:pt x="1833219" y="95885"/>
                </a:lnTo>
                <a:lnTo>
                  <a:pt x="1833219" y="165735"/>
                </a:lnTo>
                <a:lnTo>
                  <a:pt x="1831187" y="165735"/>
                </a:lnTo>
                <a:lnTo>
                  <a:pt x="1830959" y="164465"/>
                </a:lnTo>
                <a:lnTo>
                  <a:pt x="1832902" y="164465"/>
                </a:lnTo>
                <a:lnTo>
                  <a:pt x="1833219" y="165735"/>
                </a:lnTo>
                <a:lnTo>
                  <a:pt x="1833219" y="95885"/>
                </a:lnTo>
                <a:lnTo>
                  <a:pt x="1828038" y="95885"/>
                </a:lnTo>
                <a:lnTo>
                  <a:pt x="1828038" y="201295"/>
                </a:lnTo>
                <a:lnTo>
                  <a:pt x="1827923" y="202565"/>
                </a:lnTo>
                <a:lnTo>
                  <a:pt x="1827542" y="203835"/>
                </a:lnTo>
                <a:lnTo>
                  <a:pt x="1822107" y="203835"/>
                </a:lnTo>
                <a:lnTo>
                  <a:pt x="1821103" y="202565"/>
                </a:lnTo>
                <a:lnTo>
                  <a:pt x="1820329" y="202565"/>
                </a:lnTo>
                <a:lnTo>
                  <a:pt x="1819871" y="201295"/>
                </a:lnTo>
                <a:lnTo>
                  <a:pt x="1820341" y="201295"/>
                </a:lnTo>
                <a:lnTo>
                  <a:pt x="1820926" y="200025"/>
                </a:lnTo>
                <a:lnTo>
                  <a:pt x="1822069" y="201295"/>
                </a:lnTo>
                <a:lnTo>
                  <a:pt x="1822627" y="201295"/>
                </a:lnTo>
                <a:lnTo>
                  <a:pt x="1824266" y="202565"/>
                </a:lnTo>
                <a:lnTo>
                  <a:pt x="1825358" y="201295"/>
                </a:lnTo>
                <a:lnTo>
                  <a:pt x="1828038" y="201295"/>
                </a:lnTo>
                <a:lnTo>
                  <a:pt x="1828038" y="95885"/>
                </a:lnTo>
                <a:lnTo>
                  <a:pt x="1811426" y="95885"/>
                </a:lnTo>
                <a:lnTo>
                  <a:pt x="1809178" y="95643"/>
                </a:lnTo>
                <a:lnTo>
                  <a:pt x="1809178" y="201295"/>
                </a:lnTo>
                <a:lnTo>
                  <a:pt x="1807222" y="201295"/>
                </a:lnTo>
                <a:lnTo>
                  <a:pt x="1806346" y="202565"/>
                </a:lnTo>
                <a:lnTo>
                  <a:pt x="1804225" y="202565"/>
                </a:lnTo>
                <a:lnTo>
                  <a:pt x="1803628" y="201295"/>
                </a:lnTo>
                <a:lnTo>
                  <a:pt x="1804682" y="200025"/>
                </a:lnTo>
                <a:lnTo>
                  <a:pt x="1808683" y="200025"/>
                </a:lnTo>
                <a:lnTo>
                  <a:pt x="1809178" y="201295"/>
                </a:lnTo>
                <a:lnTo>
                  <a:pt x="1809178" y="95643"/>
                </a:lnTo>
                <a:lnTo>
                  <a:pt x="1799831" y="94615"/>
                </a:lnTo>
                <a:lnTo>
                  <a:pt x="1796389" y="94615"/>
                </a:lnTo>
                <a:lnTo>
                  <a:pt x="1796389" y="196215"/>
                </a:lnTo>
                <a:lnTo>
                  <a:pt x="1788541" y="196215"/>
                </a:lnTo>
                <a:lnTo>
                  <a:pt x="1788541" y="201295"/>
                </a:lnTo>
                <a:lnTo>
                  <a:pt x="1786991" y="202565"/>
                </a:lnTo>
                <a:lnTo>
                  <a:pt x="1780717" y="202565"/>
                </a:lnTo>
                <a:lnTo>
                  <a:pt x="1776755" y="201295"/>
                </a:lnTo>
                <a:lnTo>
                  <a:pt x="1773402" y="202565"/>
                </a:lnTo>
                <a:lnTo>
                  <a:pt x="1769262" y="201295"/>
                </a:lnTo>
                <a:lnTo>
                  <a:pt x="1769402" y="201295"/>
                </a:lnTo>
                <a:lnTo>
                  <a:pt x="1769732" y="200025"/>
                </a:lnTo>
                <a:lnTo>
                  <a:pt x="1785200" y="200025"/>
                </a:lnTo>
                <a:lnTo>
                  <a:pt x="1788502" y="201295"/>
                </a:lnTo>
                <a:lnTo>
                  <a:pt x="1788541" y="196215"/>
                </a:lnTo>
                <a:lnTo>
                  <a:pt x="1778101" y="196215"/>
                </a:lnTo>
                <a:lnTo>
                  <a:pt x="1778406" y="194945"/>
                </a:lnTo>
                <a:lnTo>
                  <a:pt x="1785327" y="194945"/>
                </a:lnTo>
                <a:lnTo>
                  <a:pt x="1787245" y="193675"/>
                </a:lnTo>
                <a:lnTo>
                  <a:pt x="1795119" y="193675"/>
                </a:lnTo>
                <a:lnTo>
                  <a:pt x="1795792" y="194945"/>
                </a:lnTo>
                <a:lnTo>
                  <a:pt x="1796389" y="196215"/>
                </a:lnTo>
                <a:lnTo>
                  <a:pt x="1796389" y="94615"/>
                </a:lnTo>
                <a:lnTo>
                  <a:pt x="1790674" y="94615"/>
                </a:lnTo>
                <a:lnTo>
                  <a:pt x="1789480" y="95885"/>
                </a:lnTo>
                <a:lnTo>
                  <a:pt x="1785264" y="95885"/>
                </a:lnTo>
                <a:lnTo>
                  <a:pt x="1783829" y="94615"/>
                </a:lnTo>
                <a:lnTo>
                  <a:pt x="1777682" y="95885"/>
                </a:lnTo>
                <a:lnTo>
                  <a:pt x="1773110" y="94615"/>
                </a:lnTo>
                <a:lnTo>
                  <a:pt x="1759546" y="94615"/>
                </a:lnTo>
                <a:lnTo>
                  <a:pt x="1759546" y="196215"/>
                </a:lnTo>
                <a:lnTo>
                  <a:pt x="1757743" y="196215"/>
                </a:lnTo>
                <a:lnTo>
                  <a:pt x="1757743" y="201295"/>
                </a:lnTo>
                <a:lnTo>
                  <a:pt x="1744865" y="201295"/>
                </a:lnTo>
                <a:lnTo>
                  <a:pt x="1737601" y="202565"/>
                </a:lnTo>
                <a:lnTo>
                  <a:pt x="1736394" y="202565"/>
                </a:lnTo>
                <a:lnTo>
                  <a:pt x="1735937" y="201295"/>
                </a:lnTo>
                <a:lnTo>
                  <a:pt x="1732775" y="201295"/>
                </a:lnTo>
                <a:lnTo>
                  <a:pt x="1733080" y="200025"/>
                </a:lnTo>
                <a:lnTo>
                  <a:pt x="1749082" y="200025"/>
                </a:lnTo>
                <a:lnTo>
                  <a:pt x="1757743" y="201295"/>
                </a:lnTo>
                <a:lnTo>
                  <a:pt x="1757743" y="196215"/>
                </a:lnTo>
                <a:lnTo>
                  <a:pt x="1753870" y="196215"/>
                </a:lnTo>
                <a:lnTo>
                  <a:pt x="1752028" y="194945"/>
                </a:lnTo>
                <a:lnTo>
                  <a:pt x="1750123" y="194945"/>
                </a:lnTo>
                <a:lnTo>
                  <a:pt x="1750834" y="193675"/>
                </a:lnTo>
                <a:lnTo>
                  <a:pt x="1753565" y="193675"/>
                </a:lnTo>
                <a:lnTo>
                  <a:pt x="1755914" y="194945"/>
                </a:lnTo>
                <a:lnTo>
                  <a:pt x="1757616" y="194945"/>
                </a:lnTo>
                <a:lnTo>
                  <a:pt x="1759546" y="196215"/>
                </a:lnTo>
                <a:lnTo>
                  <a:pt x="1759546" y="94615"/>
                </a:lnTo>
                <a:lnTo>
                  <a:pt x="1749691" y="94615"/>
                </a:lnTo>
                <a:lnTo>
                  <a:pt x="1749691" y="194945"/>
                </a:lnTo>
                <a:lnTo>
                  <a:pt x="1749501" y="196215"/>
                </a:lnTo>
                <a:lnTo>
                  <a:pt x="1741068" y="196215"/>
                </a:lnTo>
                <a:lnTo>
                  <a:pt x="1740827" y="194945"/>
                </a:lnTo>
                <a:lnTo>
                  <a:pt x="1741208" y="194945"/>
                </a:lnTo>
                <a:lnTo>
                  <a:pt x="1741855" y="193675"/>
                </a:lnTo>
                <a:lnTo>
                  <a:pt x="1743329" y="193675"/>
                </a:lnTo>
                <a:lnTo>
                  <a:pt x="1745081" y="194945"/>
                </a:lnTo>
                <a:lnTo>
                  <a:pt x="1749691" y="194945"/>
                </a:lnTo>
                <a:lnTo>
                  <a:pt x="1749691" y="94615"/>
                </a:lnTo>
                <a:lnTo>
                  <a:pt x="1737893" y="94615"/>
                </a:lnTo>
                <a:lnTo>
                  <a:pt x="1737893" y="196215"/>
                </a:lnTo>
                <a:lnTo>
                  <a:pt x="1733410" y="196215"/>
                </a:lnTo>
                <a:lnTo>
                  <a:pt x="1733283" y="194945"/>
                </a:lnTo>
                <a:lnTo>
                  <a:pt x="1737537" y="194945"/>
                </a:lnTo>
                <a:lnTo>
                  <a:pt x="1737893" y="196215"/>
                </a:lnTo>
                <a:lnTo>
                  <a:pt x="1737893" y="94615"/>
                </a:lnTo>
                <a:lnTo>
                  <a:pt x="1733130" y="94615"/>
                </a:lnTo>
                <a:lnTo>
                  <a:pt x="1733130" y="194945"/>
                </a:lnTo>
                <a:lnTo>
                  <a:pt x="1730222" y="194945"/>
                </a:lnTo>
                <a:lnTo>
                  <a:pt x="1730565" y="193675"/>
                </a:lnTo>
                <a:lnTo>
                  <a:pt x="1732838" y="193675"/>
                </a:lnTo>
                <a:lnTo>
                  <a:pt x="1733130" y="194945"/>
                </a:lnTo>
                <a:lnTo>
                  <a:pt x="1733130" y="94615"/>
                </a:lnTo>
                <a:lnTo>
                  <a:pt x="1728165" y="94615"/>
                </a:lnTo>
                <a:lnTo>
                  <a:pt x="1728165" y="201295"/>
                </a:lnTo>
                <a:lnTo>
                  <a:pt x="1715960" y="201295"/>
                </a:lnTo>
                <a:lnTo>
                  <a:pt x="1716354" y="200025"/>
                </a:lnTo>
                <a:lnTo>
                  <a:pt x="1727606" y="200025"/>
                </a:lnTo>
                <a:lnTo>
                  <a:pt x="1728165" y="201295"/>
                </a:lnTo>
                <a:lnTo>
                  <a:pt x="1728165" y="94615"/>
                </a:lnTo>
                <a:lnTo>
                  <a:pt x="1725002" y="94615"/>
                </a:lnTo>
                <a:lnTo>
                  <a:pt x="1725002" y="194945"/>
                </a:lnTo>
                <a:lnTo>
                  <a:pt x="1714627" y="194945"/>
                </a:lnTo>
                <a:lnTo>
                  <a:pt x="1712125" y="196215"/>
                </a:lnTo>
                <a:lnTo>
                  <a:pt x="1711528" y="196215"/>
                </a:lnTo>
                <a:lnTo>
                  <a:pt x="1708924" y="194945"/>
                </a:lnTo>
                <a:lnTo>
                  <a:pt x="1706854" y="194945"/>
                </a:lnTo>
                <a:lnTo>
                  <a:pt x="1704200" y="196215"/>
                </a:lnTo>
                <a:lnTo>
                  <a:pt x="1701088" y="196215"/>
                </a:lnTo>
                <a:lnTo>
                  <a:pt x="1701088" y="201295"/>
                </a:lnTo>
                <a:lnTo>
                  <a:pt x="1699882" y="201295"/>
                </a:lnTo>
                <a:lnTo>
                  <a:pt x="1700542" y="200025"/>
                </a:lnTo>
                <a:lnTo>
                  <a:pt x="1701088" y="201295"/>
                </a:lnTo>
                <a:lnTo>
                  <a:pt x="1701088" y="196215"/>
                </a:lnTo>
                <a:lnTo>
                  <a:pt x="1700098" y="196215"/>
                </a:lnTo>
                <a:lnTo>
                  <a:pt x="1696669" y="194945"/>
                </a:lnTo>
                <a:lnTo>
                  <a:pt x="1694688" y="194945"/>
                </a:lnTo>
                <a:lnTo>
                  <a:pt x="1691830" y="196215"/>
                </a:lnTo>
                <a:lnTo>
                  <a:pt x="1689214" y="196215"/>
                </a:lnTo>
                <a:lnTo>
                  <a:pt x="1688426" y="194945"/>
                </a:lnTo>
                <a:lnTo>
                  <a:pt x="1686521" y="194945"/>
                </a:lnTo>
                <a:lnTo>
                  <a:pt x="1686585" y="193675"/>
                </a:lnTo>
                <a:lnTo>
                  <a:pt x="1724837" y="193675"/>
                </a:lnTo>
                <a:lnTo>
                  <a:pt x="1725002" y="194945"/>
                </a:lnTo>
                <a:lnTo>
                  <a:pt x="1725002" y="94615"/>
                </a:lnTo>
                <a:lnTo>
                  <a:pt x="1721726" y="94615"/>
                </a:lnTo>
                <a:lnTo>
                  <a:pt x="1721167" y="93345"/>
                </a:lnTo>
                <a:lnTo>
                  <a:pt x="1714131" y="93345"/>
                </a:lnTo>
                <a:lnTo>
                  <a:pt x="1714131" y="103505"/>
                </a:lnTo>
                <a:lnTo>
                  <a:pt x="1708416" y="103505"/>
                </a:lnTo>
                <a:lnTo>
                  <a:pt x="1708683" y="102235"/>
                </a:lnTo>
                <a:lnTo>
                  <a:pt x="1713674" y="102235"/>
                </a:lnTo>
                <a:lnTo>
                  <a:pt x="1714131" y="103505"/>
                </a:lnTo>
                <a:lnTo>
                  <a:pt x="1714131" y="93345"/>
                </a:lnTo>
                <a:lnTo>
                  <a:pt x="1713903" y="93345"/>
                </a:lnTo>
                <a:lnTo>
                  <a:pt x="1710283" y="94615"/>
                </a:lnTo>
                <a:lnTo>
                  <a:pt x="1695538" y="94615"/>
                </a:lnTo>
                <a:lnTo>
                  <a:pt x="1693011" y="93345"/>
                </a:lnTo>
                <a:lnTo>
                  <a:pt x="1691513" y="93345"/>
                </a:lnTo>
                <a:lnTo>
                  <a:pt x="1688668" y="94615"/>
                </a:lnTo>
                <a:lnTo>
                  <a:pt x="1681251" y="94615"/>
                </a:lnTo>
                <a:lnTo>
                  <a:pt x="1681251" y="194945"/>
                </a:lnTo>
                <a:lnTo>
                  <a:pt x="1679244" y="194945"/>
                </a:lnTo>
                <a:lnTo>
                  <a:pt x="1679244" y="201295"/>
                </a:lnTo>
                <a:lnTo>
                  <a:pt x="1678863" y="201295"/>
                </a:lnTo>
                <a:lnTo>
                  <a:pt x="1675155" y="202565"/>
                </a:lnTo>
                <a:lnTo>
                  <a:pt x="1672145" y="201295"/>
                </a:lnTo>
                <a:lnTo>
                  <a:pt x="1668208" y="201295"/>
                </a:lnTo>
                <a:lnTo>
                  <a:pt x="1668589" y="200025"/>
                </a:lnTo>
                <a:lnTo>
                  <a:pt x="1678952" y="200025"/>
                </a:lnTo>
                <a:lnTo>
                  <a:pt x="1679244" y="201295"/>
                </a:lnTo>
                <a:lnTo>
                  <a:pt x="1679244" y="194945"/>
                </a:lnTo>
                <a:lnTo>
                  <a:pt x="1670011" y="194945"/>
                </a:lnTo>
                <a:lnTo>
                  <a:pt x="1670240" y="193675"/>
                </a:lnTo>
                <a:lnTo>
                  <a:pt x="1680997" y="193675"/>
                </a:lnTo>
                <a:lnTo>
                  <a:pt x="1681251" y="194945"/>
                </a:lnTo>
                <a:lnTo>
                  <a:pt x="1681251" y="94615"/>
                </a:lnTo>
                <a:lnTo>
                  <a:pt x="1673225" y="94615"/>
                </a:lnTo>
                <a:lnTo>
                  <a:pt x="1671662" y="93433"/>
                </a:lnTo>
                <a:lnTo>
                  <a:pt x="1671662" y="163195"/>
                </a:lnTo>
                <a:lnTo>
                  <a:pt x="1671142" y="164465"/>
                </a:lnTo>
                <a:lnTo>
                  <a:pt x="1670799" y="164465"/>
                </a:lnTo>
                <a:lnTo>
                  <a:pt x="1670278" y="163195"/>
                </a:lnTo>
                <a:lnTo>
                  <a:pt x="1671662" y="163195"/>
                </a:lnTo>
                <a:lnTo>
                  <a:pt x="1671662" y="93433"/>
                </a:lnTo>
                <a:lnTo>
                  <a:pt x="1664766" y="93345"/>
                </a:lnTo>
                <a:lnTo>
                  <a:pt x="1664766" y="194945"/>
                </a:lnTo>
                <a:lnTo>
                  <a:pt x="1660956" y="194945"/>
                </a:lnTo>
                <a:lnTo>
                  <a:pt x="1660753" y="193675"/>
                </a:lnTo>
                <a:lnTo>
                  <a:pt x="1664550" y="193675"/>
                </a:lnTo>
                <a:lnTo>
                  <a:pt x="1664766" y="194945"/>
                </a:lnTo>
                <a:lnTo>
                  <a:pt x="1664766" y="93345"/>
                </a:lnTo>
                <a:lnTo>
                  <a:pt x="1657362" y="93345"/>
                </a:lnTo>
                <a:lnTo>
                  <a:pt x="1657362" y="193675"/>
                </a:lnTo>
                <a:lnTo>
                  <a:pt x="1657146" y="194945"/>
                </a:lnTo>
                <a:lnTo>
                  <a:pt x="1652054" y="194945"/>
                </a:lnTo>
                <a:lnTo>
                  <a:pt x="1652054" y="198755"/>
                </a:lnTo>
                <a:lnTo>
                  <a:pt x="1651914" y="200025"/>
                </a:lnTo>
                <a:lnTo>
                  <a:pt x="1651520" y="200025"/>
                </a:lnTo>
                <a:lnTo>
                  <a:pt x="1650403" y="201295"/>
                </a:lnTo>
                <a:lnTo>
                  <a:pt x="1649387" y="201295"/>
                </a:lnTo>
                <a:lnTo>
                  <a:pt x="1649437" y="200025"/>
                </a:lnTo>
                <a:lnTo>
                  <a:pt x="1649603" y="200025"/>
                </a:lnTo>
                <a:lnTo>
                  <a:pt x="1650504" y="198755"/>
                </a:lnTo>
                <a:lnTo>
                  <a:pt x="1652054" y="198755"/>
                </a:lnTo>
                <a:lnTo>
                  <a:pt x="1652054" y="194945"/>
                </a:lnTo>
                <a:lnTo>
                  <a:pt x="1642783" y="194945"/>
                </a:lnTo>
                <a:lnTo>
                  <a:pt x="1642783" y="200025"/>
                </a:lnTo>
                <a:lnTo>
                  <a:pt x="1640586" y="200025"/>
                </a:lnTo>
                <a:lnTo>
                  <a:pt x="1640941" y="198755"/>
                </a:lnTo>
                <a:lnTo>
                  <a:pt x="1642110" y="198755"/>
                </a:lnTo>
                <a:lnTo>
                  <a:pt x="1642783" y="200025"/>
                </a:lnTo>
                <a:lnTo>
                  <a:pt x="1642783" y="194945"/>
                </a:lnTo>
                <a:lnTo>
                  <a:pt x="1633601" y="194945"/>
                </a:lnTo>
                <a:lnTo>
                  <a:pt x="1633601" y="200025"/>
                </a:lnTo>
                <a:lnTo>
                  <a:pt x="1629587" y="200025"/>
                </a:lnTo>
                <a:lnTo>
                  <a:pt x="1630070" y="198755"/>
                </a:lnTo>
                <a:lnTo>
                  <a:pt x="1633220" y="198755"/>
                </a:lnTo>
                <a:lnTo>
                  <a:pt x="1633601" y="200025"/>
                </a:lnTo>
                <a:lnTo>
                  <a:pt x="1633601" y="194945"/>
                </a:lnTo>
                <a:lnTo>
                  <a:pt x="1628000" y="194945"/>
                </a:lnTo>
                <a:lnTo>
                  <a:pt x="1628000" y="212725"/>
                </a:lnTo>
                <a:lnTo>
                  <a:pt x="1627784" y="213995"/>
                </a:lnTo>
                <a:lnTo>
                  <a:pt x="1618932" y="213995"/>
                </a:lnTo>
                <a:lnTo>
                  <a:pt x="1618932" y="263525"/>
                </a:lnTo>
                <a:lnTo>
                  <a:pt x="1595005" y="263525"/>
                </a:lnTo>
                <a:lnTo>
                  <a:pt x="1595310" y="262255"/>
                </a:lnTo>
                <a:lnTo>
                  <a:pt x="1618449" y="262255"/>
                </a:lnTo>
                <a:lnTo>
                  <a:pt x="1618932" y="263525"/>
                </a:lnTo>
                <a:lnTo>
                  <a:pt x="1618932" y="213995"/>
                </a:lnTo>
                <a:lnTo>
                  <a:pt x="1611401" y="213995"/>
                </a:lnTo>
                <a:lnTo>
                  <a:pt x="1609826" y="215265"/>
                </a:lnTo>
                <a:lnTo>
                  <a:pt x="1609407" y="215265"/>
                </a:lnTo>
                <a:lnTo>
                  <a:pt x="1609013" y="213995"/>
                </a:lnTo>
                <a:lnTo>
                  <a:pt x="1609801" y="212725"/>
                </a:lnTo>
                <a:lnTo>
                  <a:pt x="1628000" y="212725"/>
                </a:lnTo>
                <a:lnTo>
                  <a:pt x="1628000" y="194945"/>
                </a:lnTo>
                <a:lnTo>
                  <a:pt x="1624444" y="194945"/>
                </a:lnTo>
                <a:lnTo>
                  <a:pt x="1624444" y="200025"/>
                </a:lnTo>
                <a:lnTo>
                  <a:pt x="1616925" y="200025"/>
                </a:lnTo>
                <a:lnTo>
                  <a:pt x="1617306" y="198755"/>
                </a:lnTo>
                <a:lnTo>
                  <a:pt x="1624126" y="198755"/>
                </a:lnTo>
                <a:lnTo>
                  <a:pt x="1624444" y="200025"/>
                </a:lnTo>
                <a:lnTo>
                  <a:pt x="1624444" y="194945"/>
                </a:lnTo>
                <a:lnTo>
                  <a:pt x="1606080" y="194945"/>
                </a:lnTo>
                <a:lnTo>
                  <a:pt x="1606080" y="213995"/>
                </a:lnTo>
                <a:lnTo>
                  <a:pt x="1605318" y="213995"/>
                </a:lnTo>
                <a:lnTo>
                  <a:pt x="1604848" y="215265"/>
                </a:lnTo>
                <a:lnTo>
                  <a:pt x="1600098" y="215265"/>
                </a:lnTo>
                <a:lnTo>
                  <a:pt x="1596923" y="213995"/>
                </a:lnTo>
                <a:lnTo>
                  <a:pt x="1582902" y="213995"/>
                </a:lnTo>
                <a:lnTo>
                  <a:pt x="1582902" y="263525"/>
                </a:lnTo>
                <a:lnTo>
                  <a:pt x="1582699" y="264795"/>
                </a:lnTo>
                <a:lnTo>
                  <a:pt x="1580235" y="264795"/>
                </a:lnTo>
                <a:lnTo>
                  <a:pt x="1578800" y="263525"/>
                </a:lnTo>
                <a:lnTo>
                  <a:pt x="1569872" y="263525"/>
                </a:lnTo>
                <a:lnTo>
                  <a:pt x="1569872" y="273685"/>
                </a:lnTo>
                <a:lnTo>
                  <a:pt x="1567484" y="273685"/>
                </a:lnTo>
                <a:lnTo>
                  <a:pt x="1567992" y="272415"/>
                </a:lnTo>
                <a:lnTo>
                  <a:pt x="1568500" y="272415"/>
                </a:lnTo>
                <a:lnTo>
                  <a:pt x="1569872" y="273685"/>
                </a:lnTo>
                <a:lnTo>
                  <a:pt x="1569872" y="263525"/>
                </a:lnTo>
                <a:lnTo>
                  <a:pt x="1567243" y="263525"/>
                </a:lnTo>
                <a:lnTo>
                  <a:pt x="1565668" y="262255"/>
                </a:lnTo>
                <a:lnTo>
                  <a:pt x="1564525" y="262255"/>
                </a:lnTo>
                <a:lnTo>
                  <a:pt x="1564525" y="272415"/>
                </a:lnTo>
                <a:lnTo>
                  <a:pt x="1564373" y="273685"/>
                </a:lnTo>
                <a:lnTo>
                  <a:pt x="1562061" y="274955"/>
                </a:lnTo>
                <a:lnTo>
                  <a:pt x="1560360" y="274955"/>
                </a:lnTo>
                <a:lnTo>
                  <a:pt x="1557959" y="273685"/>
                </a:lnTo>
                <a:lnTo>
                  <a:pt x="1557769" y="272415"/>
                </a:lnTo>
                <a:lnTo>
                  <a:pt x="1558099" y="272415"/>
                </a:lnTo>
                <a:lnTo>
                  <a:pt x="1558340" y="271145"/>
                </a:lnTo>
                <a:lnTo>
                  <a:pt x="1563928" y="271145"/>
                </a:lnTo>
                <a:lnTo>
                  <a:pt x="1564195" y="272415"/>
                </a:lnTo>
                <a:lnTo>
                  <a:pt x="1564525" y="272415"/>
                </a:lnTo>
                <a:lnTo>
                  <a:pt x="1564525" y="262255"/>
                </a:lnTo>
                <a:lnTo>
                  <a:pt x="1563039" y="262255"/>
                </a:lnTo>
                <a:lnTo>
                  <a:pt x="1563573" y="260985"/>
                </a:lnTo>
                <a:lnTo>
                  <a:pt x="1566875" y="260985"/>
                </a:lnTo>
                <a:lnTo>
                  <a:pt x="1569364" y="262255"/>
                </a:lnTo>
                <a:lnTo>
                  <a:pt x="1580807" y="262255"/>
                </a:lnTo>
                <a:lnTo>
                  <a:pt x="1582610" y="263525"/>
                </a:lnTo>
                <a:lnTo>
                  <a:pt x="1582902" y="263525"/>
                </a:lnTo>
                <a:lnTo>
                  <a:pt x="1582902" y="213995"/>
                </a:lnTo>
                <a:lnTo>
                  <a:pt x="1562963" y="213995"/>
                </a:lnTo>
                <a:lnTo>
                  <a:pt x="1562963" y="262255"/>
                </a:lnTo>
                <a:lnTo>
                  <a:pt x="1562417" y="263525"/>
                </a:lnTo>
                <a:lnTo>
                  <a:pt x="1559864" y="263525"/>
                </a:lnTo>
                <a:lnTo>
                  <a:pt x="1559369" y="262255"/>
                </a:lnTo>
                <a:lnTo>
                  <a:pt x="1562963" y="262255"/>
                </a:lnTo>
                <a:lnTo>
                  <a:pt x="1562963" y="213995"/>
                </a:lnTo>
                <a:lnTo>
                  <a:pt x="1560461" y="213995"/>
                </a:lnTo>
                <a:lnTo>
                  <a:pt x="1559280" y="214655"/>
                </a:lnTo>
                <a:lnTo>
                  <a:pt x="1559280" y="262255"/>
                </a:lnTo>
                <a:lnTo>
                  <a:pt x="1557007" y="262255"/>
                </a:lnTo>
                <a:lnTo>
                  <a:pt x="1554632" y="263525"/>
                </a:lnTo>
                <a:lnTo>
                  <a:pt x="1549857" y="263525"/>
                </a:lnTo>
                <a:lnTo>
                  <a:pt x="1548066" y="264795"/>
                </a:lnTo>
                <a:lnTo>
                  <a:pt x="1547660" y="264541"/>
                </a:lnTo>
                <a:lnTo>
                  <a:pt x="1547660" y="272415"/>
                </a:lnTo>
                <a:lnTo>
                  <a:pt x="1545920" y="272415"/>
                </a:lnTo>
                <a:lnTo>
                  <a:pt x="1544408" y="273685"/>
                </a:lnTo>
                <a:lnTo>
                  <a:pt x="1516329" y="273685"/>
                </a:lnTo>
                <a:lnTo>
                  <a:pt x="1515503" y="272415"/>
                </a:lnTo>
                <a:lnTo>
                  <a:pt x="1515910" y="272415"/>
                </a:lnTo>
                <a:lnTo>
                  <a:pt x="1515986" y="271145"/>
                </a:lnTo>
                <a:lnTo>
                  <a:pt x="1516913" y="269875"/>
                </a:lnTo>
                <a:lnTo>
                  <a:pt x="1518031" y="268605"/>
                </a:lnTo>
                <a:lnTo>
                  <a:pt x="1519974" y="267335"/>
                </a:lnTo>
                <a:lnTo>
                  <a:pt x="1521637" y="267335"/>
                </a:lnTo>
                <a:lnTo>
                  <a:pt x="1523288" y="268605"/>
                </a:lnTo>
                <a:lnTo>
                  <a:pt x="1525244" y="269875"/>
                </a:lnTo>
                <a:lnTo>
                  <a:pt x="1530146" y="269875"/>
                </a:lnTo>
                <a:lnTo>
                  <a:pt x="1531327" y="268605"/>
                </a:lnTo>
                <a:lnTo>
                  <a:pt x="1535252" y="268605"/>
                </a:lnTo>
                <a:lnTo>
                  <a:pt x="1537398" y="269875"/>
                </a:lnTo>
                <a:lnTo>
                  <a:pt x="1538401" y="269875"/>
                </a:lnTo>
                <a:lnTo>
                  <a:pt x="1541678" y="268605"/>
                </a:lnTo>
                <a:lnTo>
                  <a:pt x="1543773" y="268605"/>
                </a:lnTo>
                <a:lnTo>
                  <a:pt x="1546098" y="269875"/>
                </a:lnTo>
                <a:lnTo>
                  <a:pt x="1546339" y="269875"/>
                </a:lnTo>
                <a:lnTo>
                  <a:pt x="1547126" y="271145"/>
                </a:lnTo>
                <a:lnTo>
                  <a:pt x="1547583" y="271145"/>
                </a:lnTo>
                <a:lnTo>
                  <a:pt x="1547660" y="272415"/>
                </a:lnTo>
                <a:lnTo>
                  <a:pt x="1547660" y="264541"/>
                </a:lnTo>
                <a:lnTo>
                  <a:pt x="1546034" y="263525"/>
                </a:lnTo>
                <a:lnTo>
                  <a:pt x="1545361" y="263525"/>
                </a:lnTo>
                <a:lnTo>
                  <a:pt x="1545577" y="262255"/>
                </a:lnTo>
                <a:lnTo>
                  <a:pt x="1546631" y="260985"/>
                </a:lnTo>
                <a:lnTo>
                  <a:pt x="1558963" y="260985"/>
                </a:lnTo>
                <a:lnTo>
                  <a:pt x="1559280" y="262255"/>
                </a:lnTo>
                <a:lnTo>
                  <a:pt x="1559280" y="214655"/>
                </a:lnTo>
                <a:lnTo>
                  <a:pt x="1558163" y="215265"/>
                </a:lnTo>
                <a:lnTo>
                  <a:pt x="1557299" y="215265"/>
                </a:lnTo>
                <a:lnTo>
                  <a:pt x="1556435" y="213995"/>
                </a:lnTo>
                <a:lnTo>
                  <a:pt x="1555280" y="215265"/>
                </a:lnTo>
                <a:lnTo>
                  <a:pt x="1554137" y="215265"/>
                </a:lnTo>
                <a:lnTo>
                  <a:pt x="1552473" y="213995"/>
                </a:lnTo>
                <a:lnTo>
                  <a:pt x="1546961" y="213995"/>
                </a:lnTo>
                <a:lnTo>
                  <a:pt x="1544345" y="215265"/>
                </a:lnTo>
                <a:lnTo>
                  <a:pt x="1543773" y="215265"/>
                </a:lnTo>
                <a:lnTo>
                  <a:pt x="1542008" y="214134"/>
                </a:lnTo>
                <a:lnTo>
                  <a:pt x="1542008" y="263525"/>
                </a:lnTo>
                <a:lnTo>
                  <a:pt x="1539697" y="263525"/>
                </a:lnTo>
                <a:lnTo>
                  <a:pt x="1539341" y="262255"/>
                </a:lnTo>
                <a:lnTo>
                  <a:pt x="1541881" y="262255"/>
                </a:lnTo>
                <a:lnTo>
                  <a:pt x="1542008" y="263525"/>
                </a:lnTo>
                <a:lnTo>
                  <a:pt x="1542008" y="214134"/>
                </a:lnTo>
                <a:lnTo>
                  <a:pt x="1541792" y="213995"/>
                </a:lnTo>
                <a:lnTo>
                  <a:pt x="1539151" y="213995"/>
                </a:lnTo>
                <a:lnTo>
                  <a:pt x="1539151" y="262255"/>
                </a:lnTo>
                <a:lnTo>
                  <a:pt x="1538097" y="262255"/>
                </a:lnTo>
                <a:lnTo>
                  <a:pt x="1536852" y="263525"/>
                </a:lnTo>
                <a:lnTo>
                  <a:pt x="1517878" y="263525"/>
                </a:lnTo>
                <a:lnTo>
                  <a:pt x="1517269" y="262255"/>
                </a:lnTo>
                <a:lnTo>
                  <a:pt x="1519555" y="262255"/>
                </a:lnTo>
                <a:lnTo>
                  <a:pt x="1521625" y="260985"/>
                </a:lnTo>
                <a:lnTo>
                  <a:pt x="1538478" y="260985"/>
                </a:lnTo>
                <a:lnTo>
                  <a:pt x="1539151" y="262255"/>
                </a:lnTo>
                <a:lnTo>
                  <a:pt x="1539151" y="213995"/>
                </a:lnTo>
                <a:lnTo>
                  <a:pt x="1525701" y="213995"/>
                </a:lnTo>
                <a:lnTo>
                  <a:pt x="1523733" y="215265"/>
                </a:lnTo>
                <a:lnTo>
                  <a:pt x="1523187" y="215265"/>
                </a:lnTo>
                <a:lnTo>
                  <a:pt x="1521764" y="213995"/>
                </a:lnTo>
                <a:lnTo>
                  <a:pt x="1517205" y="213995"/>
                </a:lnTo>
                <a:lnTo>
                  <a:pt x="1517205" y="262255"/>
                </a:lnTo>
                <a:lnTo>
                  <a:pt x="1510538" y="262255"/>
                </a:lnTo>
                <a:lnTo>
                  <a:pt x="1510538" y="274955"/>
                </a:lnTo>
                <a:lnTo>
                  <a:pt x="1509674" y="276225"/>
                </a:lnTo>
                <a:lnTo>
                  <a:pt x="1509166" y="276225"/>
                </a:lnTo>
                <a:lnTo>
                  <a:pt x="1508836" y="274955"/>
                </a:lnTo>
                <a:lnTo>
                  <a:pt x="1510538" y="274955"/>
                </a:lnTo>
                <a:lnTo>
                  <a:pt x="1510538" y="262255"/>
                </a:lnTo>
                <a:lnTo>
                  <a:pt x="1502105" y="262255"/>
                </a:lnTo>
                <a:lnTo>
                  <a:pt x="1501673" y="260985"/>
                </a:lnTo>
                <a:lnTo>
                  <a:pt x="1516875" y="260985"/>
                </a:lnTo>
                <a:lnTo>
                  <a:pt x="1517205" y="262255"/>
                </a:lnTo>
                <a:lnTo>
                  <a:pt x="1517205" y="213995"/>
                </a:lnTo>
                <a:lnTo>
                  <a:pt x="1494256" y="213995"/>
                </a:lnTo>
                <a:lnTo>
                  <a:pt x="1494256" y="260985"/>
                </a:lnTo>
                <a:lnTo>
                  <a:pt x="1494015" y="262255"/>
                </a:lnTo>
                <a:lnTo>
                  <a:pt x="1483334" y="262255"/>
                </a:lnTo>
                <a:lnTo>
                  <a:pt x="1483334" y="271145"/>
                </a:lnTo>
                <a:lnTo>
                  <a:pt x="1483334" y="272415"/>
                </a:lnTo>
                <a:lnTo>
                  <a:pt x="1481150" y="272415"/>
                </a:lnTo>
                <a:lnTo>
                  <a:pt x="1480896" y="271145"/>
                </a:lnTo>
                <a:lnTo>
                  <a:pt x="1480959" y="269875"/>
                </a:lnTo>
                <a:lnTo>
                  <a:pt x="1481912" y="269875"/>
                </a:lnTo>
                <a:lnTo>
                  <a:pt x="1482788" y="271145"/>
                </a:lnTo>
                <a:lnTo>
                  <a:pt x="1483334" y="271145"/>
                </a:lnTo>
                <a:lnTo>
                  <a:pt x="1483334" y="262255"/>
                </a:lnTo>
                <a:lnTo>
                  <a:pt x="1477949" y="262255"/>
                </a:lnTo>
                <a:lnTo>
                  <a:pt x="1477949" y="269875"/>
                </a:lnTo>
                <a:lnTo>
                  <a:pt x="1477835" y="271145"/>
                </a:lnTo>
                <a:lnTo>
                  <a:pt x="1475994" y="272415"/>
                </a:lnTo>
                <a:lnTo>
                  <a:pt x="1474393" y="273685"/>
                </a:lnTo>
                <a:lnTo>
                  <a:pt x="1473555" y="274955"/>
                </a:lnTo>
                <a:lnTo>
                  <a:pt x="1467154" y="273685"/>
                </a:lnTo>
                <a:lnTo>
                  <a:pt x="1461719" y="274955"/>
                </a:lnTo>
                <a:lnTo>
                  <a:pt x="1453248" y="273685"/>
                </a:lnTo>
                <a:lnTo>
                  <a:pt x="1448435" y="273685"/>
                </a:lnTo>
                <a:lnTo>
                  <a:pt x="1446517" y="269875"/>
                </a:lnTo>
                <a:lnTo>
                  <a:pt x="1477949" y="269875"/>
                </a:lnTo>
                <a:lnTo>
                  <a:pt x="1477949" y="262255"/>
                </a:lnTo>
                <a:lnTo>
                  <a:pt x="1461566" y="262255"/>
                </a:lnTo>
                <a:lnTo>
                  <a:pt x="1459166" y="263525"/>
                </a:lnTo>
                <a:lnTo>
                  <a:pt x="1458188" y="263525"/>
                </a:lnTo>
                <a:lnTo>
                  <a:pt x="1455775" y="262255"/>
                </a:lnTo>
                <a:lnTo>
                  <a:pt x="1439672" y="262255"/>
                </a:lnTo>
                <a:lnTo>
                  <a:pt x="1439672" y="273685"/>
                </a:lnTo>
                <a:lnTo>
                  <a:pt x="1437563" y="273685"/>
                </a:lnTo>
                <a:lnTo>
                  <a:pt x="1437754" y="272415"/>
                </a:lnTo>
                <a:lnTo>
                  <a:pt x="1439278" y="272415"/>
                </a:lnTo>
                <a:lnTo>
                  <a:pt x="1439672" y="273685"/>
                </a:lnTo>
                <a:lnTo>
                  <a:pt x="1439672" y="262255"/>
                </a:lnTo>
                <a:lnTo>
                  <a:pt x="1437335" y="262255"/>
                </a:lnTo>
                <a:lnTo>
                  <a:pt x="1434592" y="263525"/>
                </a:lnTo>
                <a:lnTo>
                  <a:pt x="1433944" y="263525"/>
                </a:lnTo>
                <a:lnTo>
                  <a:pt x="1432102" y="262255"/>
                </a:lnTo>
                <a:lnTo>
                  <a:pt x="1428661" y="262255"/>
                </a:lnTo>
                <a:lnTo>
                  <a:pt x="1428432" y="260985"/>
                </a:lnTo>
                <a:lnTo>
                  <a:pt x="1494256" y="260985"/>
                </a:lnTo>
                <a:lnTo>
                  <a:pt x="1494256" y="213995"/>
                </a:lnTo>
                <a:lnTo>
                  <a:pt x="1424711" y="213995"/>
                </a:lnTo>
                <a:lnTo>
                  <a:pt x="1424711" y="262255"/>
                </a:lnTo>
                <a:lnTo>
                  <a:pt x="1415415" y="262255"/>
                </a:lnTo>
                <a:lnTo>
                  <a:pt x="1413446" y="263525"/>
                </a:lnTo>
                <a:lnTo>
                  <a:pt x="1412265" y="263525"/>
                </a:lnTo>
                <a:lnTo>
                  <a:pt x="1409725" y="262255"/>
                </a:lnTo>
                <a:lnTo>
                  <a:pt x="1408366" y="262255"/>
                </a:lnTo>
                <a:lnTo>
                  <a:pt x="1406702" y="263525"/>
                </a:lnTo>
                <a:lnTo>
                  <a:pt x="1406321" y="263525"/>
                </a:lnTo>
                <a:lnTo>
                  <a:pt x="1403858" y="262255"/>
                </a:lnTo>
                <a:lnTo>
                  <a:pt x="1390142" y="262255"/>
                </a:lnTo>
                <a:lnTo>
                  <a:pt x="1390040" y="260985"/>
                </a:lnTo>
                <a:lnTo>
                  <a:pt x="1424622" y="260985"/>
                </a:lnTo>
                <a:lnTo>
                  <a:pt x="1424711" y="262255"/>
                </a:lnTo>
                <a:lnTo>
                  <a:pt x="1424711" y="213995"/>
                </a:lnTo>
                <a:lnTo>
                  <a:pt x="1373327" y="213995"/>
                </a:lnTo>
                <a:lnTo>
                  <a:pt x="1369923" y="212763"/>
                </a:lnTo>
                <a:lnTo>
                  <a:pt x="1369923" y="269875"/>
                </a:lnTo>
                <a:lnTo>
                  <a:pt x="1369517" y="271145"/>
                </a:lnTo>
                <a:lnTo>
                  <a:pt x="1364322" y="271145"/>
                </a:lnTo>
                <a:lnTo>
                  <a:pt x="1364500" y="272415"/>
                </a:lnTo>
                <a:lnTo>
                  <a:pt x="1369301" y="272415"/>
                </a:lnTo>
                <a:lnTo>
                  <a:pt x="1369783" y="273685"/>
                </a:lnTo>
                <a:lnTo>
                  <a:pt x="1361884" y="273685"/>
                </a:lnTo>
                <a:lnTo>
                  <a:pt x="1361122" y="271145"/>
                </a:lnTo>
                <a:lnTo>
                  <a:pt x="1360424" y="269875"/>
                </a:lnTo>
                <a:lnTo>
                  <a:pt x="1369923" y="269875"/>
                </a:lnTo>
                <a:lnTo>
                  <a:pt x="1369923" y="212763"/>
                </a:lnTo>
                <a:lnTo>
                  <a:pt x="1367726" y="212725"/>
                </a:lnTo>
                <a:lnTo>
                  <a:pt x="1364551" y="213995"/>
                </a:lnTo>
                <a:lnTo>
                  <a:pt x="1363408" y="213995"/>
                </a:lnTo>
                <a:lnTo>
                  <a:pt x="1361046" y="212725"/>
                </a:lnTo>
                <a:lnTo>
                  <a:pt x="1355979" y="212725"/>
                </a:lnTo>
                <a:lnTo>
                  <a:pt x="1355979" y="271145"/>
                </a:lnTo>
                <a:lnTo>
                  <a:pt x="1355115" y="272415"/>
                </a:lnTo>
                <a:lnTo>
                  <a:pt x="1349349" y="272415"/>
                </a:lnTo>
                <a:lnTo>
                  <a:pt x="1348994" y="271145"/>
                </a:lnTo>
                <a:lnTo>
                  <a:pt x="1349108" y="269875"/>
                </a:lnTo>
                <a:lnTo>
                  <a:pt x="1355598" y="269875"/>
                </a:lnTo>
                <a:lnTo>
                  <a:pt x="1355979" y="271145"/>
                </a:lnTo>
                <a:lnTo>
                  <a:pt x="1355979" y="212725"/>
                </a:lnTo>
                <a:lnTo>
                  <a:pt x="1355001" y="212725"/>
                </a:lnTo>
                <a:lnTo>
                  <a:pt x="1355001" y="259715"/>
                </a:lnTo>
                <a:lnTo>
                  <a:pt x="1354429" y="260985"/>
                </a:lnTo>
                <a:lnTo>
                  <a:pt x="1353553" y="259715"/>
                </a:lnTo>
                <a:lnTo>
                  <a:pt x="1355001" y="259715"/>
                </a:lnTo>
                <a:lnTo>
                  <a:pt x="1355001" y="212725"/>
                </a:lnTo>
                <a:lnTo>
                  <a:pt x="1351673" y="212725"/>
                </a:lnTo>
                <a:lnTo>
                  <a:pt x="1344663" y="211455"/>
                </a:lnTo>
                <a:lnTo>
                  <a:pt x="1343863" y="211556"/>
                </a:lnTo>
                <a:lnTo>
                  <a:pt x="1343863" y="259715"/>
                </a:lnTo>
                <a:lnTo>
                  <a:pt x="1340980" y="260985"/>
                </a:lnTo>
                <a:lnTo>
                  <a:pt x="1338338" y="260985"/>
                </a:lnTo>
                <a:lnTo>
                  <a:pt x="1335455" y="259715"/>
                </a:lnTo>
                <a:lnTo>
                  <a:pt x="1337195" y="259715"/>
                </a:lnTo>
                <a:lnTo>
                  <a:pt x="1340383" y="258445"/>
                </a:lnTo>
                <a:lnTo>
                  <a:pt x="1342466" y="259715"/>
                </a:lnTo>
                <a:lnTo>
                  <a:pt x="1343863" y="259715"/>
                </a:lnTo>
                <a:lnTo>
                  <a:pt x="1343863" y="211556"/>
                </a:lnTo>
                <a:lnTo>
                  <a:pt x="1334604" y="212725"/>
                </a:lnTo>
                <a:lnTo>
                  <a:pt x="1329207" y="212725"/>
                </a:lnTo>
                <a:lnTo>
                  <a:pt x="1329207" y="259715"/>
                </a:lnTo>
                <a:lnTo>
                  <a:pt x="1327124" y="260985"/>
                </a:lnTo>
                <a:lnTo>
                  <a:pt x="1325372" y="259715"/>
                </a:lnTo>
                <a:lnTo>
                  <a:pt x="1326629" y="259715"/>
                </a:lnTo>
                <a:lnTo>
                  <a:pt x="1327823" y="258445"/>
                </a:lnTo>
                <a:lnTo>
                  <a:pt x="1329207" y="259715"/>
                </a:lnTo>
                <a:lnTo>
                  <a:pt x="1329207" y="212725"/>
                </a:lnTo>
                <a:lnTo>
                  <a:pt x="1324241" y="212725"/>
                </a:lnTo>
                <a:lnTo>
                  <a:pt x="1319974" y="211455"/>
                </a:lnTo>
                <a:lnTo>
                  <a:pt x="1316685" y="211455"/>
                </a:lnTo>
                <a:lnTo>
                  <a:pt x="1320634" y="210185"/>
                </a:lnTo>
                <a:lnTo>
                  <a:pt x="1323975" y="210185"/>
                </a:lnTo>
                <a:lnTo>
                  <a:pt x="1335798" y="211455"/>
                </a:lnTo>
                <a:lnTo>
                  <a:pt x="1344663" y="211455"/>
                </a:lnTo>
                <a:lnTo>
                  <a:pt x="1352727" y="211455"/>
                </a:lnTo>
                <a:lnTo>
                  <a:pt x="1368513" y="210185"/>
                </a:lnTo>
                <a:lnTo>
                  <a:pt x="1375829" y="210185"/>
                </a:lnTo>
                <a:lnTo>
                  <a:pt x="1387106" y="211455"/>
                </a:lnTo>
                <a:lnTo>
                  <a:pt x="1399108" y="211455"/>
                </a:lnTo>
                <a:lnTo>
                  <a:pt x="1400556" y="212725"/>
                </a:lnTo>
                <a:lnTo>
                  <a:pt x="1409776" y="212725"/>
                </a:lnTo>
                <a:lnTo>
                  <a:pt x="1410779" y="211455"/>
                </a:lnTo>
                <a:lnTo>
                  <a:pt x="1423390" y="211455"/>
                </a:lnTo>
                <a:lnTo>
                  <a:pt x="1426959" y="210185"/>
                </a:lnTo>
                <a:lnTo>
                  <a:pt x="1429677" y="210185"/>
                </a:lnTo>
                <a:lnTo>
                  <a:pt x="1432394" y="211455"/>
                </a:lnTo>
                <a:lnTo>
                  <a:pt x="1438656" y="211455"/>
                </a:lnTo>
                <a:lnTo>
                  <a:pt x="1440078" y="212725"/>
                </a:lnTo>
                <a:lnTo>
                  <a:pt x="1440929" y="212725"/>
                </a:lnTo>
                <a:lnTo>
                  <a:pt x="1442618" y="211455"/>
                </a:lnTo>
                <a:lnTo>
                  <a:pt x="1443494" y="211455"/>
                </a:lnTo>
                <a:lnTo>
                  <a:pt x="1445209" y="212725"/>
                </a:lnTo>
                <a:lnTo>
                  <a:pt x="1451000" y="212725"/>
                </a:lnTo>
                <a:lnTo>
                  <a:pt x="1452143" y="211455"/>
                </a:lnTo>
                <a:lnTo>
                  <a:pt x="1454950" y="210185"/>
                </a:lnTo>
                <a:lnTo>
                  <a:pt x="1456728" y="210185"/>
                </a:lnTo>
                <a:lnTo>
                  <a:pt x="1459534" y="211455"/>
                </a:lnTo>
                <a:lnTo>
                  <a:pt x="1460639" y="212725"/>
                </a:lnTo>
                <a:lnTo>
                  <a:pt x="1467726" y="212725"/>
                </a:lnTo>
                <a:lnTo>
                  <a:pt x="1468856" y="211455"/>
                </a:lnTo>
                <a:lnTo>
                  <a:pt x="1471104" y="211455"/>
                </a:lnTo>
                <a:lnTo>
                  <a:pt x="1474406" y="210185"/>
                </a:lnTo>
                <a:lnTo>
                  <a:pt x="1477137" y="210185"/>
                </a:lnTo>
                <a:lnTo>
                  <a:pt x="1481074" y="212725"/>
                </a:lnTo>
                <a:lnTo>
                  <a:pt x="1482623" y="212725"/>
                </a:lnTo>
                <a:lnTo>
                  <a:pt x="1484591" y="211455"/>
                </a:lnTo>
                <a:lnTo>
                  <a:pt x="1486814" y="211455"/>
                </a:lnTo>
                <a:lnTo>
                  <a:pt x="1487932" y="212725"/>
                </a:lnTo>
                <a:lnTo>
                  <a:pt x="1532445" y="212725"/>
                </a:lnTo>
                <a:lnTo>
                  <a:pt x="1534121" y="211455"/>
                </a:lnTo>
                <a:lnTo>
                  <a:pt x="1535785" y="210185"/>
                </a:lnTo>
                <a:lnTo>
                  <a:pt x="1537144" y="210185"/>
                </a:lnTo>
                <a:lnTo>
                  <a:pt x="1539951" y="212725"/>
                </a:lnTo>
                <a:lnTo>
                  <a:pt x="1570418" y="212725"/>
                </a:lnTo>
                <a:lnTo>
                  <a:pt x="1574101" y="210185"/>
                </a:lnTo>
                <a:lnTo>
                  <a:pt x="1575612" y="210185"/>
                </a:lnTo>
                <a:lnTo>
                  <a:pt x="1578432" y="211455"/>
                </a:lnTo>
                <a:lnTo>
                  <a:pt x="1579854" y="212725"/>
                </a:lnTo>
                <a:lnTo>
                  <a:pt x="1587449" y="212725"/>
                </a:lnTo>
                <a:lnTo>
                  <a:pt x="1589671" y="211455"/>
                </a:lnTo>
                <a:lnTo>
                  <a:pt x="1593126" y="211455"/>
                </a:lnTo>
                <a:lnTo>
                  <a:pt x="1594294" y="212725"/>
                </a:lnTo>
                <a:lnTo>
                  <a:pt x="1606067" y="212725"/>
                </a:lnTo>
                <a:lnTo>
                  <a:pt x="1606080" y="213995"/>
                </a:lnTo>
                <a:lnTo>
                  <a:pt x="1606080" y="194945"/>
                </a:lnTo>
                <a:lnTo>
                  <a:pt x="1602511" y="194945"/>
                </a:lnTo>
                <a:lnTo>
                  <a:pt x="1602511" y="200025"/>
                </a:lnTo>
                <a:lnTo>
                  <a:pt x="1598523" y="200025"/>
                </a:lnTo>
                <a:lnTo>
                  <a:pt x="1598955" y="198755"/>
                </a:lnTo>
                <a:lnTo>
                  <a:pt x="1602105" y="198755"/>
                </a:lnTo>
                <a:lnTo>
                  <a:pt x="1602511" y="200025"/>
                </a:lnTo>
                <a:lnTo>
                  <a:pt x="1602511" y="194945"/>
                </a:lnTo>
                <a:lnTo>
                  <a:pt x="1602320" y="194945"/>
                </a:lnTo>
                <a:lnTo>
                  <a:pt x="1602460" y="193675"/>
                </a:lnTo>
                <a:lnTo>
                  <a:pt x="1618297" y="193675"/>
                </a:lnTo>
                <a:lnTo>
                  <a:pt x="1621967" y="191135"/>
                </a:lnTo>
                <a:lnTo>
                  <a:pt x="1623529" y="192405"/>
                </a:lnTo>
                <a:lnTo>
                  <a:pt x="1626057" y="192405"/>
                </a:lnTo>
                <a:lnTo>
                  <a:pt x="1627174" y="193675"/>
                </a:lnTo>
                <a:lnTo>
                  <a:pt x="1657362" y="193675"/>
                </a:lnTo>
                <a:lnTo>
                  <a:pt x="1657362" y="93345"/>
                </a:lnTo>
                <a:lnTo>
                  <a:pt x="1655368" y="94615"/>
                </a:lnTo>
                <a:lnTo>
                  <a:pt x="1648104" y="94615"/>
                </a:lnTo>
                <a:lnTo>
                  <a:pt x="1645653" y="93345"/>
                </a:lnTo>
                <a:lnTo>
                  <a:pt x="1640979" y="93345"/>
                </a:lnTo>
                <a:lnTo>
                  <a:pt x="1640979" y="100965"/>
                </a:lnTo>
                <a:lnTo>
                  <a:pt x="1640763" y="102235"/>
                </a:lnTo>
                <a:lnTo>
                  <a:pt x="1639125" y="102235"/>
                </a:lnTo>
                <a:lnTo>
                  <a:pt x="1638795" y="100965"/>
                </a:lnTo>
                <a:lnTo>
                  <a:pt x="1640979" y="100965"/>
                </a:lnTo>
                <a:lnTo>
                  <a:pt x="1640979" y="93345"/>
                </a:lnTo>
                <a:lnTo>
                  <a:pt x="1611833" y="93345"/>
                </a:lnTo>
                <a:lnTo>
                  <a:pt x="1611007" y="92075"/>
                </a:lnTo>
                <a:lnTo>
                  <a:pt x="1610817" y="92075"/>
                </a:lnTo>
                <a:lnTo>
                  <a:pt x="1611172" y="90805"/>
                </a:lnTo>
                <a:lnTo>
                  <a:pt x="1611553" y="90805"/>
                </a:lnTo>
                <a:lnTo>
                  <a:pt x="1615833" y="89535"/>
                </a:lnTo>
                <a:lnTo>
                  <a:pt x="1619491" y="90805"/>
                </a:lnTo>
                <a:lnTo>
                  <a:pt x="1624723" y="89535"/>
                </a:lnTo>
                <a:lnTo>
                  <a:pt x="1628063" y="89535"/>
                </a:lnTo>
                <a:lnTo>
                  <a:pt x="1628698" y="88265"/>
                </a:lnTo>
                <a:lnTo>
                  <a:pt x="1656130" y="88265"/>
                </a:lnTo>
                <a:lnTo>
                  <a:pt x="1657299" y="89535"/>
                </a:lnTo>
                <a:lnTo>
                  <a:pt x="1659559" y="89535"/>
                </a:lnTo>
                <a:lnTo>
                  <a:pt x="1661350" y="88265"/>
                </a:lnTo>
                <a:lnTo>
                  <a:pt x="1662531" y="88265"/>
                </a:lnTo>
                <a:lnTo>
                  <a:pt x="1665414" y="90805"/>
                </a:lnTo>
                <a:lnTo>
                  <a:pt x="1667141" y="90805"/>
                </a:lnTo>
                <a:lnTo>
                  <a:pt x="1670977" y="88265"/>
                </a:lnTo>
                <a:lnTo>
                  <a:pt x="1673034" y="88265"/>
                </a:lnTo>
                <a:lnTo>
                  <a:pt x="1675079" y="89535"/>
                </a:lnTo>
                <a:lnTo>
                  <a:pt x="1686013" y="89535"/>
                </a:lnTo>
                <a:lnTo>
                  <a:pt x="1688833" y="88265"/>
                </a:lnTo>
                <a:lnTo>
                  <a:pt x="1690001" y="88265"/>
                </a:lnTo>
                <a:lnTo>
                  <a:pt x="1691779" y="89535"/>
                </a:lnTo>
                <a:lnTo>
                  <a:pt x="1692249" y="89535"/>
                </a:lnTo>
                <a:lnTo>
                  <a:pt x="1694345" y="88265"/>
                </a:lnTo>
                <a:lnTo>
                  <a:pt x="1695767" y="88265"/>
                </a:lnTo>
                <a:lnTo>
                  <a:pt x="1698955" y="90805"/>
                </a:lnTo>
                <a:lnTo>
                  <a:pt x="1699602" y="90805"/>
                </a:lnTo>
                <a:lnTo>
                  <a:pt x="1703285" y="89535"/>
                </a:lnTo>
                <a:lnTo>
                  <a:pt x="1707743" y="89535"/>
                </a:lnTo>
                <a:lnTo>
                  <a:pt x="1794687" y="90805"/>
                </a:lnTo>
                <a:lnTo>
                  <a:pt x="1860664" y="90805"/>
                </a:lnTo>
                <a:lnTo>
                  <a:pt x="1863979" y="89535"/>
                </a:lnTo>
                <a:lnTo>
                  <a:pt x="1866671" y="89535"/>
                </a:lnTo>
                <a:lnTo>
                  <a:pt x="1869846" y="92075"/>
                </a:lnTo>
                <a:lnTo>
                  <a:pt x="1979612" y="92075"/>
                </a:lnTo>
                <a:lnTo>
                  <a:pt x="1981530" y="93345"/>
                </a:lnTo>
                <a:lnTo>
                  <a:pt x="1983320" y="93345"/>
                </a:lnTo>
                <a:lnTo>
                  <a:pt x="1985314" y="92075"/>
                </a:lnTo>
                <a:lnTo>
                  <a:pt x="1986483" y="92075"/>
                </a:lnTo>
                <a:lnTo>
                  <a:pt x="1989328" y="93345"/>
                </a:lnTo>
                <a:lnTo>
                  <a:pt x="2014334" y="93345"/>
                </a:lnTo>
                <a:lnTo>
                  <a:pt x="2016315" y="92075"/>
                </a:lnTo>
                <a:lnTo>
                  <a:pt x="2017737" y="92075"/>
                </a:lnTo>
                <a:lnTo>
                  <a:pt x="2019757" y="93345"/>
                </a:lnTo>
                <a:lnTo>
                  <a:pt x="2020328" y="93345"/>
                </a:lnTo>
                <a:lnTo>
                  <a:pt x="2022106" y="92075"/>
                </a:lnTo>
                <a:lnTo>
                  <a:pt x="2023262" y="92075"/>
                </a:lnTo>
                <a:lnTo>
                  <a:pt x="2026742" y="93345"/>
                </a:lnTo>
                <a:lnTo>
                  <a:pt x="2029091" y="94615"/>
                </a:lnTo>
                <a:lnTo>
                  <a:pt x="2031441" y="93345"/>
                </a:lnTo>
                <a:lnTo>
                  <a:pt x="2032000" y="92075"/>
                </a:lnTo>
                <a:lnTo>
                  <a:pt x="2034057" y="92075"/>
                </a:lnTo>
                <a:lnTo>
                  <a:pt x="2036038" y="93345"/>
                </a:lnTo>
                <a:lnTo>
                  <a:pt x="2095195" y="93345"/>
                </a:lnTo>
                <a:lnTo>
                  <a:pt x="2096947" y="94615"/>
                </a:lnTo>
                <a:lnTo>
                  <a:pt x="2099398" y="95885"/>
                </a:lnTo>
                <a:lnTo>
                  <a:pt x="2103412" y="95885"/>
                </a:lnTo>
                <a:lnTo>
                  <a:pt x="2105495" y="94615"/>
                </a:lnTo>
                <a:lnTo>
                  <a:pt x="2108289" y="93345"/>
                </a:lnTo>
                <a:lnTo>
                  <a:pt x="2109266" y="94615"/>
                </a:lnTo>
                <a:lnTo>
                  <a:pt x="2111489" y="94615"/>
                </a:lnTo>
                <a:lnTo>
                  <a:pt x="2112949" y="95885"/>
                </a:lnTo>
                <a:lnTo>
                  <a:pt x="2153221" y="95885"/>
                </a:lnTo>
                <a:lnTo>
                  <a:pt x="2155126" y="97155"/>
                </a:lnTo>
                <a:lnTo>
                  <a:pt x="2193798" y="97155"/>
                </a:lnTo>
                <a:lnTo>
                  <a:pt x="2195220" y="98425"/>
                </a:lnTo>
                <a:lnTo>
                  <a:pt x="2195690" y="98425"/>
                </a:lnTo>
                <a:lnTo>
                  <a:pt x="2197379" y="97155"/>
                </a:lnTo>
                <a:lnTo>
                  <a:pt x="2217763" y="97155"/>
                </a:lnTo>
                <a:lnTo>
                  <a:pt x="2219439" y="98425"/>
                </a:lnTo>
                <a:lnTo>
                  <a:pt x="2243810" y="98425"/>
                </a:lnTo>
                <a:lnTo>
                  <a:pt x="2245029" y="99695"/>
                </a:lnTo>
                <a:lnTo>
                  <a:pt x="2250109" y="99695"/>
                </a:lnTo>
                <a:lnTo>
                  <a:pt x="2251519" y="98425"/>
                </a:lnTo>
                <a:lnTo>
                  <a:pt x="2271687" y="98425"/>
                </a:lnTo>
                <a:lnTo>
                  <a:pt x="2273795" y="99695"/>
                </a:lnTo>
                <a:lnTo>
                  <a:pt x="2274443" y="99695"/>
                </a:lnTo>
                <a:lnTo>
                  <a:pt x="2276589" y="100965"/>
                </a:lnTo>
                <a:lnTo>
                  <a:pt x="2281809" y="100965"/>
                </a:lnTo>
                <a:lnTo>
                  <a:pt x="2283269" y="99695"/>
                </a:lnTo>
                <a:lnTo>
                  <a:pt x="2285809" y="98425"/>
                </a:lnTo>
                <a:lnTo>
                  <a:pt x="2286978" y="99695"/>
                </a:lnTo>
                <a:lnTo>
                  <a:pt x="2292680" y="99695"/>
                </a:lnTo>
                <a:lnTo>
                  <a:pt x="2293810" y="100965"/>
                </a:lnTo>
                <a:lnTo>
                  <a:pt x="2295563" y="99695"/>
                </a:lnTo>
                <a:lnTo>
                  <a:pt x="2296223" y="99695"/>
                </a:lnTo>
                <a:lnTo>
                  <a:pt x="2298712" y="100965"/>
                </a:lnTo>
                <a:lnTo>
                  <a:pt x="2300884" y="99695"/>
                </a:lnTo>
                <a:lnTo>
                  <a:pt x="2304262" y="100965"/>
                </a:lnTo>
                <a:lnTo>
                  <a:pt x="2305405" y="99695"/>
                </a:lnTo>
                <a:lnTo>
                  <a:pt x="2310828" y="99695"/>
                </a:lnTo>
                <a:lnTo>
                  <a:pt x="2312555" y="100965"/>
                </a:lnTo>
                <a:lnTo>
                  <a:pt x="2326627" y="100965"/>
                </a:lnTo>
                <a:lnTo>
                  <a:pt x="2328303" y="99695"/>
                </a:lnTo>
                <a:lnTo>
                  <a:pt x="2329408" y="99695"/>
                </a:lnTo>
                <a:lnTo>
                  <a:pt x="2331707" y="100965"/>
                </a:lnTo>
                <a:lnTo>
                  <a:pt x="2361031" y="100965"/>
                </a:lnTo>
                <a:lnTo>
                  <a:pt x="2362149" y="99695"/>
                </a:lnTo>
                <a:lnTo>
                  <a:pt x="2365324" y="98425"/>
                </a:lnTo>
                <a:lnTo>
                  <a:pt x="2367445" y="98425"/>
                </a:lnTo>
                <a:lnTo>
                  <a:pt x="2370124" y="99695"/>
                </a:lnTo>
                <a:lnTo>
                  <a:pt x="2370658" y="99695"/>
                </a:lnTo>
                <a:lnTo>
                  <a:pt x="2372423" y="100965"/>
                </a:lnTo>
                <a:lnTo>
                  <a:pt x="2373642" y="100965"/>
                </a:lnTo>
                <a:lnTo>
                  <a:pt x="2375966" y="99695"/>
                </a:lnTo>
                <a:lnTo>
                  <a:pt x="2377046" y="99695"/>
                </a:lnTo>
                <a:lnTo>
                  <a:pt x="2380272" y="100965"/>
                </a:lnTo>
                <a:lnTo>
                  <a:pt x="2386126" y="100965"/>
                </a:lnTo>
                <a:lnTo>
                  <a:pt x="2387549" y="99695"/>
                </a:lnTo>
                <a:lnTo>
                  <a:pt x="2390343" y="98425"/>
                </a:lnTo>
                <a:lnTo>
                  <a:pt x="2391841" y="98425"/>
                </a:lnTo>
                <a:lnTo>
                  <a:pt x="2393924" y="99695"/>
                </a:lnTo>
                <a:lnTo>
                  <a:pt x="2394458" y="99695"/>
                </a:lnTo>
                <a:lnTo>
                  <a:pt x="2396540" y="100965"/>
                </a:lnTo>
                <a:lnTo>
                  <a:pt x="2398001" y="100965"/>
                </a:lnTo>
                <a:lnTo>
                  <a:pt x="2399665" y="99695"/>
                </a:lnTo>
                <a:lnTo>
                  <a:pt x="2401722" y="98425"/>
                </a:lnTo>
                <a:lnTo>
                  <a:pt x="2403195" y="98425"/>
                </a:lnTo>
                <a:lnTo>
                  <a:pt x="2405202" y="99695"/>
                </a:lnTo>
                <a:lnTo>
                  <a:pt x="2407818" y="100965"/>
                </a:lnTo>
                <a:lnTo>
                  <a:pt x="2410155" y="100965"/>
                </a:lnTo>
                <a:lnTo>
                  <a:pt x="2413622" y="99695"/>
                </a:lnTo>
                <a:lnTo>
                  <a:pt x="2414752" y="98425"/>
                </a:lnTo>
                <a:lnTo>
                  <a:pt x="2418207" y="100965"/>
                </a:lnTo>
                <a:lnTo>
                  <a:pt x="2423693" y="100965"/>
                </a:lnTo>
                <a:lnTo>
                  <a:pt x="2425903" y="98425"/>
                </a:lnTo>
                <a:lnTo>
                  <a:pt x="2427871" y="98425"/>
                </a:lnTo>
                <a:lnTo>
                  <a:pt x="2429865" y="99695"/>
                </a:lnTo>
                <a:lnTo>
                  <a:pt x="2433028" y="99695"/>
                </a:lnTo>
                <a:lnTo>
                  <a:pt x="2434425" y="98425"/>
                </a:lnTo>
                <a:lnTo>
                  <a:pt x="2452459" y="98425"/>
                </a:lnTo>
                <a:lnTo>
                  <a:pt x="2453360" y="99695"/>
                </a:lnTo>
                <a:lnTo>
                  <a:pt x="2455253" y="99695"/>
                </a:lnTo>
                <a:lnTo>
                  <a:pt x="2456383" y="100965"/>
                </a:lnTo>
                <a:lnTo>
                  <a:pt x="2461641" y="100965"/>
                </a:lnTo>
                <a:lnTo>
                  <a:pt x="2462796" y="99695"/>
                </a:lnTo>
                <a:lnTo>
                  <a:pt x="2464676" y="98425"/>
                </a:lnTo>
                <a:lnTo>
                  <a:pt x="2465933" y="97155"/>
                </a:lnTo>
                <a:lnTo>
                  <a:pt x="2466416" y="97155"/>
                </a:lnTo>
                <a:lnTo>
                  <a:pt x="2469642" y="98425"/>
                </a:lnTo>
                <a:lnTo>
                  <a:pt x="2471890" y="98425"/>
                </a:lnTo>
                <a:lnTo>
                  <a:pt x="2474087" y="100965"/>
                </a:lnTo>
                <a:lnTo>
                  <a:pt x="2480843" y="100965"/>
                </a:lnTo>
                <a:lnTo>
                  <a:pt x="2483256" y="98425"/>
                </a:lnTo>
                <a:lnTo>
                  <a:pt x="2484183" y="98425"/>
                </a:lnTo>
                <a:lnTo>
                  <a:pt x="2487574" y="100965"/>
                </a:lnTo>
                <a:lnTo>
                  <a:pt x="2490203" y="100965"/>
                </a:lnTo>
                <a:lnTo>
                  <a:pt x="2492832" y="99695"/>
                </a:lnTo>
                <a:lnTo>
                  <a:pt x="2495080" y="98425"/>
                </a:lnTo>
                <a:lnTo>
                  <a:pt x="2499322" y="98425"/>
                </a:lnTo>
                <a:lnTo>
                  <a:pt x="2501201" y="97155"/>
                </a:lnTo>
                <a:lnTo>
                  <a:pt x="2501836" y="97155"/>
                </a:lnTo>
                <a:lnTo>
                  <a:pt x="2503068" y="98425"/>
                </a:lnTo>
                <a:lnTo>
                  <a:pt x="2503728" y="99695"/>
                </a:lnTo>
                <a:lnTo>
                  <a:pt x="2505075" y="100965"/>
                </a:lnTo>
                <a:lnTo>
                  <a:pt x="2506268" y="100965"/>
                </a:lnTo>
                <a:lnTo>
                  <a:pt x="2507475" y="99695"/>
                </a:lnTo>
                <a:lnTo>
                  <a:pt x="2509393" y="98425"/>
                </a:lnTo>
                <a:lnTo>
                  <a:pt x="2511158" y="97155"/>
                </a:lnTo>
                <a:lnTo>
                  <a:pt x="2513774" y="97155"/>
                </a:lnTo>
                <a:lnTo>
                  <a:pt x="2515565" y="98425"/>
                </a:lnTo>
                <a:lnTo>
                  <a:pt x="2515984" y="98425"/>
                </a:lnTo>
                <a:lnTo>
                  <a:pt x="2517343" y="99695"/>
                </a:lnTo>
                <a:lnTo>
                  <a:pt x="2525039" y="99695"/>
                </a:lnTo>
                <a:lnTo>
                  <a:pt x="2527109" y="98425"/>
                </a:lnTo>
                <a:lnTo>
                  <a:pt x="2529852" y="99695"/>
                </a:lnTo>
                <a:lnTo>
                  <a:pt x="2532126" y="97155"/>
                </a:lnTo>
                <a:lnTo>
                  <a:pt x="2543060" y="97155"/>
                </a:lnTo>
                <a:lnTo>
                  <a:pt x="2544915" y="98425"/>
                </a:lnTo>
                <a:lnTo>
                  <a:pt x="2578290" y="98425"/>
                </a:lnTo>
                <a:lnTo>
                  <a:pt x="2578087" y="97155"/>
                </a:lnTo>
                <a:lnTo>
                  <a:pt x="2576512" y="97155"/>
                </a:lnTo>
                <a:lnTo>
                  <a:pt x="2576233" y="95885"/>
                </a:lnTo>
                <a:lnTo>
                  <a:pt x="2581999" y="95885"/>
                </a:lnTo>
                <a:lnTo>
                  <a:pt x="2581719" y="97155"/>
                </a:lnTo>
                <a:lnTo>
                  <a:pt x="2581529" y="97155"/>
                </a:lnTo>
                <a:lnTo>
                  <a:pt x="2581821" y="98425"/>
                </a:lnTo>
                <a:lnTo>
                  <a:pt x="2589352" y="98425"/>
                </a:lnTo>
                <a:lnTo>
                  <a:pt x="2589238" y="97155"/>
                </a:lnTo>
                <a:lnTo>
                  <a:pt x="2588818" y="97155"/>
                </a:lnTo>
                <a:lnTo>
                  <a:pt x="2588818" y="95885"/>
                </a:lnTo>
                <a:lnTo>
                  <a:pt x="2590533" y="95885"/>
                </a:lnTo>
                <a:lnTo>
                  <a:pt x="2593987" y="98425"/>
                </a:lnTo>
                <a:lnTo>
                  <a:pt x="2600045" y="98425"/>
                </a:lnTo>
                <a:lnTo>
                  <a:pt x="2602217" y="97155"/>
                </a:lnTo>
                <a:lnTo>
                  <a:pt x="2603144" y="97155"/>
                </a:lnTo>
                <a:lnTo>
                  <a:pt x="2606827" y="99695"/>
                </a:lnTo>
                <a:lnTo>
                  <a:pt x="2609685" y="99695"/>
                </a:lnTo>
                <a:lnTo>
                  <a:pt x="2613418" y="97155"/>
                </a:lnTo>
                <a:lnTo>
                  <a:pt x="2616441" y="97155"/>
                </a:lnTo>
                <a:lnTo>
                  <a:pt x="2617876" y="98425"/>
                </a:lnTo>
                <a:lnTo>
                  <a:pt x="2618663" y="98425"/>
                </a:lnTo>
                <a:lnTo>
                  <a:pt x="2620378" y="97155"/>
                </a:lnTo>
                <a:lnTo>
                  <a:pt x="2630855" y="97155"/>
                </a:lnTo>
                <a:lnTo>
                  <a:pt x="2631363" y="95885"/>
                </a:lnTo>
                <a:lnTo>
                  <a:pt x="2630881" y="95885"/>
                </a:lnTo>
                <a:lnTo>
                  <a:pt x="2629624" y="94615"/>
                </a:lnTo>
                <a:lnTo>
                  <a:pt x="2629268" y="94615"/>
                </a:lnTo>
                <a:lnTo>
                  <a:pt x="2629547" y="93345"/>
                </a:lnTo>
                <a:lnTo>
                  <a:pt x="2634970" y="93345"/>
                </a:lnTo>
                <a:lnTo>
                  <a:pt x="2634754" y="92075"/>
                </a:lnTo>
                <a:lnTo>
                  <a:pt x="2632354" y="92075"/>
                </a:lnTo>
                <a:lnTo>
                  <a:pt x="2630436" y="90805"/>
                </a:lnTo>
                <a:lnTo>
                  <a:pt x="2631592" y="89535"/>
                </a:lnTo>
                <a:lnTo>
                  <a:pt x="2631363" y="89535"/>
                </a:lnTo>
                <a:lnTo>
                  <a:pt x="2631084" y="88265"/>
                </a:lnTo>
                <a:lnTo>
                  <a:pt x="2625801" y="88265"/>
                </a:lnTo>
                <a:lnTo>
                  <a:pt x="2625801" y="94615"/>
                </a:lnTo>
                <a:lnTo>
                  <a:pt x="2609316" y="94615"/>
                </a:lnTo>
                <a:lnTo>
                  <a:pt x="2609761" y="93345"/>
                </a:lnTo>
                <a:lnTo>
                  <a:pt x="2625242" y="93345"/>
                </a:lnTo>
                <a:lnTo>
                  <a:pt x="2625801" y="94615"/>
                </a:lnTo>
                <a:lnTo>
                  <a:pt x="2625801" y="88265"/>
                </a:lnTo>
                <a:lnTo>
                  <a:pt x="2624239" y="88265"/>
                </a:lnTo>
                <a:lnTo>
                  <a:pt x="2623134" y="89535"/>
                </a:lnTo>
                <a:lnTo>
                  <a:pt x="2620886" y="89535"/>
                </a:lnTo>
                <a:lnTo>
                  <a:pt x="2619159" y="88265"/>
                </a:lnTo>
                <a:lnTo>
                  <a:pt x="2614904" y="88265"/>
                </a:lnTo>
                <a:lnTo>
                  <a:pt x="2613088" y="86995"/>
                </a:lnTo>
                <a:lnTo>
                  <a:pt x="2612682" y="86995"/>
                </a:lnTo>
                <a:lnTo>
                  <a:pt x="2610802" y="88265"/>
                </a:lnTo>
                <a:lnTo>
                  <a:pt x="2594965" y="88265"/>
                </a:lnTo>
                <a:lnTo>
                  <a:pt x="2593302" y="89535"/>
                </a:lnTo>
                <a:lnTo>
                  <a:pt x="2592171" y="89535"/>
                </a:lnTo>
                <a:lnTo>
                  <a:pt x="2590482" y="88265"/>
                </a:lnTo>
                <a:lnTo>
                  <a:pt x="2586939" y="88265"/>
                </a:lnTo>
                <a:lnTo>
                  <a:pt x="2584043" y="86995"/>
                </a:lnTo>
                <a:lnTo>
                  <a:pt x="2582303" y="86995"/>
                </a:lnTo>
                <a:lnTo>
                  <a:pt x="2580208" y="88265"/>
                </a:lnTo>
                <a:lnTo>
                  <a:pt x="2579738" y="88265"/>
                </a:lnTo>
                <a:lnTo>
                  <a:pt x="2578316" y="89535"/>
                </a:lnTo>
                <a:lnTo>
                  <a:pt x="2572245" y="89535"/>
                </a:lnTo>
                <a:lnTo>
                  <a:pt x="2570442" y="88265"/>
                </a:lnTo>
                <a:lnTo>
                  <a:pt x="2569895" y="88265"/>
                </a:lnTo>
                <a:lnTo>
                  <a:pt x="2569222" y="87591"/>
                </a:lnTo>
                <a:lnTo>
                  <a:pt x="2569222" y="95885"/>
                </a:lnTo>
                <a:lnTo>
                  <a:pt x="2568778" y="97155"/>
                </a:lnTo>
                <a:lnTo>
                  <a:pt x="2567305" y="97155"/>
                </a:lnTo>
                <a:lnTo>
                  <a:pt x="2567114" y="95885"/>
                </a:lnTo>
                <a:lnTo>
                  <a:pt x="2569222" y="95885"/>
                </a:lnTo>
                <a:lnTo>
                  <a:pt x="2569222" y="87591"/>
                </a:lnTo>
                <a:lnTo>
                  <a:pt x="2568625" y="86995"/>
                </a:lnTo>
                <a:lnTo>
                  <a:pt x="2567686" y="86995"/>
                </a:lnTo>
                <a:lnTo>
                  <a:pt x="2565476" y="88265"/>
                </a:lnTo>
                <a:lnTo>
                  <a:pt x="2560129" y="88265"/>
                </a:lnTo>
                <a:lnTo>
                  <a:pt x="2556776" y="89535"/>
                </a:lnTo>
                <a:lnTo>
                  <a:pt x="2556345" y="89535"/>
                </a:lnTo>
                <a:lnTo>
                  <a:pt x="2555011" y="88265"/>
                </a:lnTo>
                <a:lnTo>
                  <a:pt x="2554744" y="86995"/>
                </a:lnTo>
                <a:lnTo>
                  <a:pt x="2546413" y="86995"/>
                </a:lnTo>
                <a:lnTo>
                  <a:pt x="2545880" y="88265"/>
                </a:lnTo>
                <a:lnTo>
                  <a:pt x="2544064" y="88265"/>
                </a:lnTo>
                <a:lnTo>
                  <a:pt x="2542400" y="86995"/>
                </a:lnTo>
                <a:lnTo>
                  <a:pt x="2541371" y="86995"/>
                </a:lnTo>
                <a:lnTo>
                  <a:pt x="2539250" y="88265"/>
                </a:lnTo>
                <a:lnTo>
                  <a:pt x="2538361" y="86995"/>
                </a:lnTo>
                <a:lnTo>
                  <a:pt x="2536647" y="86995"/>
                </a:lnTo>
                <a:lnTo>
                  <a:pt x="2535847" y="88265"/>
                </a:lnTo>
                <a:lnTo>
                  <a:pt x="2531326" y="88265"/>
                </a:lnTo>
                <a:lnTo>
                  <a:pt x="2529357" y="86995"/>
                </a:lnTo>
                <a:lnTo>
                  <a:pt x="2528214" y="86995"/>
                </a:lnTo>
                <a:lnTo>
                  <a:pt x="2527249" y="88265"/>
                </a:lnTo>
                <a:lnTo>
                  <a:pt x="2526690" y="88265"/>
                </a:lnTo>
                <a:lnTo>
                  <a:pt x="2526068" y="86995"/>
                </a:lnTo>
                <a:lnTo>
                  <a:pt x="2526842" y="85725"/>
                </a:lnTo>
                <a:lnTo>
                  <a:pt x="2529789" y="85725"/>
                </a:lnTo>
                <a:lnTo>
                  <a:pt x="2531910" y="84455"/>
                </a:lnTo>
                <a:lnTo>
                  <a:pt x="2538323" y="85725"/>
                </a:lnTo>
                <a:lnTo>
                  <a:pt x="2542590" y="84455"/>
                </a:lnTo>
                <a:lnTo>
                  <a:pt x="2547785" y="85725"/>
                </a:lnTo>
                <a:lnTo>
                  <a:pt x="2548699" y="84455"/>
                </a:lnTo>
                <a:lnTo>
                  <a:pt x="2550337" y="83185"/>
                </a:lnTo>
                <a:lnTo>
                  <a:pt x="2551138" y="84455"/>
                </a:lnTo>
                <a:lnTo>
                  <a:pt x="2553665" y="84455"/>
                </a:lnTo>
                <a:lnTo>
                  <a:pt x="2554401" y="83185"/>
                </a:lnTo>
                <a:lnTo>
                  <a:pt x="2554414" y="81915"/>
                </a:lnTo>
                <a:lnTo>
                  <a:pt x="2545702" y="81915"/>
                </a:lnTo>
                <a:lnTo>
                  <a:pt x="2545359" y="80645"/>
                </a:lnTo>
                <a:lnTo>
                  <a:pt x="2548623" y="79375"/>
                </a:lnTo>
                <a:lnTo>
                  <a:pt x="2551061" y="80645"/>
                </a:lnTo>
                <a:lnTo>
                  <a:pt x="2564815" y="80645"/>
                </a:lnTo>
                <a:lnTo>
                  <a:pt x="2563495" y="81915"/>
                </a:lnTo>
                <a:lnTo>
                  <a:pt x="2557678" y="81915"/>
                </a:lnTo>
                <a:lnTo>
                  <a:pt x="2557234" y="83185"/>
                </a:lnTo>
                <a:lnTo>
                  <a:pt x="2558059" y="84455"/>
                </a:lnTo>
                <a:lnTo>
                  <a:pt x="2577795" y="84455"/>
                </a:lnTo>
                <a:lnTo>
                  <a:pt x="2578963" y="83185"/>
                </a:lnTo>
                <a:lnTo>
                  <a:pt x="2599880" y="83185"/>
                </a:lnTo>
                <a:lnTo>
                  <a:pt x="2600363" y="81915"/>
                </a:lnTo>
                <a:lnTo>
                  <a:pt x="2600922" y="81915"/>
                </a:lnTo>
                <a:lnTo>
                  <a:pt x="2600947" y="80645"/>
                </a:lnTo>
                <a:lnTo>
                  <a:pt x="2601264" y="79375"/>
                </a:lnTo>
                <a:lnTo>
                  <a:pt x="2602039" y="78105"/>
                </a:lnTo>
                <a:lnTo>
                  <a:pt x="2607081" y="78105"/>
                </a:lnTo>
                <a:lnTo>
                  <a:pt x="2609888" y="79375"/>
                </a:lnTo>
                <a:lnTo>
                  <a:pt x="2610802" y="79375"/>
                </a:lnTo>
                <a:lnTo>
                  <a:pt x="2612453" y="78105"/>
                </a:lnTo>
                <a:lnTo>
                  <a:pt x="2645956" y="78105"/>
                </a:lnTo>
                <a:lnTo>
                  <a:pt x="2647886" y="76835"/>
                </a:lnTo>
                <a:lnTo>
                  <a:pt x="2669400" y="76835"/>
                </a:lnTo>
                <a:lnTo>
                  <a:pt x="2673807" y="75565"/>
                </a:lnTo>
                <a:lnTo>
                  <a:pt x="2677274" y="75565"/>
                </a:lnTo>
                <a:lnTo>
                  <a:pt x="2679268" y="74295"/>
                </a:lnTo>
                <a:lnTo>
                  <a:pt x="2699080" y="74295"/>
                </a:lnTo>
                <a:lnTo>
                  <a:pt x="2701036" y="73025"/>
                </a:lnTo>
                <a:lnTo>
                  <a:pt x="2715361" y="73025"/>
                </a:lnTo>
                <a:lnTo>
                  <a:pt x="2717685" y="71755"/>
                </a:lnTo>
                <a:lnTo>
                  <a:pt x="2719336" y="71755"/>
                </a:lnTo>
                <a:lnTo>
                  <a:pt x="2720797" y="70485"/>
                </a:lnTo>
                <a:close/>
              </a:path>
              <a:path w="2723515" h="306704">
                <a:moveTo>
                  <a:pt x="2723057" y="207683"/>
                </a:moveTo>
                <a:lnTo>
                  <a:pt x="2722384" y="206743"/>
                </a:lnTo>
                <a:lnTo>
                  <a:pt x="2721876" y="206578"/>
                </a:lnTo>
                <a:lnTo>
                  <a:pt x="2721241" y="206667"/>
                </a:lnTo>
                <a:lnTo>
                  <a:pt x="2720695" y="206743"/>
                </a:lnTo>
                <a:lnTo>
                  <a:pt x="2720162" y="206781"/>
                </a:lnTo>
                <a:lnTo>
                  <a:pt x="2719387" y="206971"/>
                </a:lnTo>
                <a:lnTo>
                  <a:pt x="2719171" y="207213"/>
                </a:lnTo>
                <a:lnTo>
                  <a:pt x="2718955" y="207378"/>
                </a:lnTo>
                <a:lnTo>
                  <a:pt x="2719146" y="207556"/>
                </a:lnTo>
                <a:lnTo>
                  <a:pt x="2719311" y="207848"/>
                </a:lnTo>
                <a:lnTo>
                  <a:pt x="2720048" y="208076"/>
                </a:lnTo>
                <a:lnTo>
                  <a:pt x="2720594" y="208165"/>
                </a:lnTo>
                <a:lnTo>
                  <a:pt x="2722181" y="208267"/>
                </a:lnTo>
                <a:lnTo>
                  <a:pt x="2723057" y="207683"/>
                </a:lnTo>
                <a:close/>
              </a:path>
            </a:pathLst>
          </a:custGeom>
          <a:solidFill>
            <a:srgbClr val="FF0022"/>
          </a:solidFill>
        </p:spPr>
        <p:txBody>
          <a:bodyPr wrap="square" lIns="0" tIns="0" rIns="0" bIns="0" rtlCol="0"/>
          <a:lstStyle/>
          <a:p>
            <a:endParaRPr sz="1092"/>
          </a:p>
        </p:txBody>
      </p:sp>
      <p:sp>
        <p:nvSpPr>
          <p:cNvPr id="4" name="Text Placeholder 3">
            <a:extLst>
              <a:ext uri="{FF2B5EF4-FFF2-40B4-BE49-F238E27FC236}">
                <a16:creationId xmlns:a16="http://schemas.microsoft.com/office/drawing/2014/main" id="{25077CB1-5092-43C8-8677-2C5EDB7FE3DB}"/>
              </a:ext>
            </a:extLst>
          </p:cNvPr>
          <p:cNvSpPr>
            <a:spLocks noGrp="1"/>
          </p:cNvSpPr>
          <p:nvPr>
            <p:ph type="body" sz="quarter" idx="10" hasCustomPrompt="1"/>
          </p:nvPr>
        </p:nvSpPr>
        <p:spPr>
          <a:xfrm>
            <a:off x="768258" y="5219550"/>
            <a:ext cx="7816397" cy="1216804"/>
          </a:xfrm>
        </p:spPr>
        <p:txBody>
          <a:bodyPr/>
          <a:lstStyle>
            <a:lvl1pPr marL="0" indent="0">
              <a:buNone/>
              <a:defRPr sz="2668">
                <a:latin typeface="Barlow SemiBold" panose="00000700000000000000" pitchFamily="2" charset="0"/>
              </a:defRPr>
            </a:lvl1pPr>
          </a:lstStyle>
          <a:p>
            <a:pPr lvl="0"/>
            <a:r>
              <a:rPr lang="en-GB"/>
              <a:t>Presenter 1 Name, Job title </a:t>
            </a:r>
          </a:p>
          <a:p>
            <a:pPr lvl="0"/>
            <a:r>
              <a:rPr lang="en-GB"/>
              <a:t>Presenter 2 Name, Job Title </a:t>
            </a:r>
          </a:p>
        </p:txBody>
      </p:sp>
      <p:sp>
        <p:nvSpPr>
          <p:cNvPr id="7" name="Slide Number Placeholder 6">
            <a:extLst>
              <a:ext uri="{FF2B5EF4-FFF2-40B4-BE49-F238E27FC236}">
                <a16:creationId xmlns:a16="http://schemas.microsoft.com/office/drawing/2014/main" id="{B29C1F90-A39B-4EAD-BDB9-7FC93A2B585C}"/>
              </a:ext>
            </a:extLst>
          </p:cNvPr>
          <p:cNvSpPr>
            <a:spLocks noGrp="1"/>
          </p:cNvSpPr>
          <p:nvPr>
            <p:ph type="sldNum" sz="quarter" idx="13"/>
          </p:nvPr>
        </p:nvSpPr>
        <p:spPr/>
        <p:txBody>
          <a:bodyPr/>
          <a:lstStyle>
            <a:lvl1pPr>
              <a:defRPr sz="2668">
                <a:solidFill>
                  <a:schemeClr val="bg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22365348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TITLE UNDERLINE BLACK">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18A69E-EFB8-447F-AADC-F20B8F461E98}"/>
              </a:ext>
            </a:extLst>
          </p:cNvPr>
          <p:cNvSpPr>
            <a:spLocks noGrp="1"/>
          </p:cNvSpPr>
          <p:nvPr>
            <p:ph type="title" hasCustomPrompt="1"/>
          </p:nvPr>
        </p:nvSpPr>
        <p:spPr>
          <a:xfrm>
            <a:off x="626577" y="1126450"/>
            <a:ext cx="7958543" cy="2403531"/>
          </a:xfrm>
          <a:prstGeom prst="rect">
            <a:avLst/>
          </a:prstGeom>
        </p:spPr>
        <p:txBody>
          <a:bodyPr>
            <a:noAutofit/>
          </a:bodyPr>
          <a:lstStyle>
            <a:lvl1pPr marL="8732">
              <a:lnSpc>
                <a:spcPts val="8975"/>
              </a:lnSpc>
              <a:spcBef>
                <a:spcPts val="0"/>
              </a:spcBef>
              <a:defRPr sz="8975" baseline="0">
                <a:solidFill>
                  <a:schemeClr val="tx1"/>
                </a:solidFill>
              </a:defRPr>
            </a:lvl1pPr>
          </a:lstStyle>
          <a:p>
            <a:r>
              <a:rPr lang="en-GB"/>
              <a:t>Click to edit your own Title </a:t>
            </a:r>
          </a:p>
        </p:txBody>
      </p:sp>
      <p:sp>
        <p:nvSpPr>
          <p:cNvPr id="5" name="object 40">
            <a:extLst>
              <a:ext uri="{FF2B5EF4-FFF2-40B4-BE49-F238E27FC236}">
                <a16:creationId xmlns:a16="http://schemas.microsoft.com/office/drawing/2014/main" id="{6C989DA8-DFB4-45CA-A804-6982F5C3BF3B}"/>
              </a:ext>
            </a:extLst>
          </p:cNvPr>
          <p:cNvSpPr/>
          <p:nvPr userDrawn="1"/>
        </p:nvSpPr>
        <p:spPr>
          <a:xfrm>
            <a:off x="627297" y="3429000"/>
            <a:ext cx="8984655" cy="704737"/>
          </a:xfrm>
          <a:custGeom>
            <a:avLst/>
            <a:gdLst/>
            <a:ahLst/>
            <a:cxnLst/>
            <a:rect l="l" t="t" r="r" b="b"/>
            <a:pathLst>
              <a:path w="2723515" h="306704">
                <a:moveTo>
                  <a:pt x="79260" y="290195"/>
                </a:moveTo>
                <a:lnTo>
                  <a:pt x="78740" y="289433"/>
                </a:lnTo>
                <a:lnTo>
                  <a:pt x="76098" y="287985"/>
                </a:lnTo>
                <a:lnTo>
                  <a:pt x="73812" y="287350"/>
                </a:lnTo>
                <a:lnTo>
                  <a:pt x="62204" y="287197"/>
                </a:lnTo>
                <a:lnTo>
                  <a:pt x="55537" y="287528"/>
                </a:lnTo>
                <a:lnTo>
                  <a:pt x="55816" y="287528"/>
                </a:lnTo>
                <a:lnTo>
                  <a:pt x="54000" y="287578"/>
                </a:lnTo>
                <a:lnTo>
                  <a:pt x="39408" y="287096"/>
                </a:lnTo>
                <a:lnTo>
                  <a:pt x="36893" y="286092"/>
                </a:lnTo>
                <a:lnTo>
                  <a:pt x="36017" y="285902"/>
                </a:lnTo>
                <a:lnTo>
                  <a:pt x="27178" y="285750"/>
                </a:lnTo>
                <a:lnTo>
                  <a:pt x="25742" y="285356"/>
                </a:lnTo>
                <a:lnTo>
                  <a:pt x="23660" y="284060"/>
                </a:lnTo>
                <a:lnTo>
                  <a:pt x="22771" y="283895"/>
                </a:lnTo>
                <a:lnTo>
                  <a:pt x="17449" y="283641"/>
                </a:lnTo>
                <a:lnTo>
                  <a:pt x="17030" y="283324"/>
                </a:lnTo>
                <a:lnTo>
                  <a:pt x="17297" y="282740"/>
                </a:lnTo>
                <a:lnTo>
                  <a:pt x="17614" y="282536"/>
                </a:lnTo>
                <a:lnTo>
                  <a:pt x="18465" y="282333"/>
                </a:lnTo>
                <a:lnTo>
                  <a:pt x="19088" y="282346"/>
                </a:lnTo>
                <a:lnTo>
                  <a:pt x="20370" y="282003"/>
                </a:lnTo>
                <a:lnTo>
                  <a:pt x="11239" y="280162"/>
                </a:lnTo>
                <a:lnTo>
                  <a:pt x="6121" y="280987"/>
                </a:lnTo>
                <a:lnTo>
                  <a:pt x="5410" y="281533"/>
                </a:lnTo>
                <a:lnTo>
                  <a:pt x="3200" y="285889"/>
                </a:lnTo>
                <a:lnTo>
                  <a:pt x="3619" y="286867"/>
                </a:lnTo>
                <a:lnTo>
                  <a:pt x="5334" y="288671"/>
                </a:lnTo>
                <a:lnTo>
                  <a:pt x="6311" y="289255"/>
                </a:lnTo>
                <a:lnTo>
                  <a:pt x="9080" y="289560"/>
                </a:lnTo>
                <a:lnTo>
                  <a:pt x="10655" y="289369"/>
                </a:lnTo>
                <a:lnTo>
                  <a:pt x="13462" y="290626"/>
                </a:lnTo>
                <a:lnTo>
                  <a:pt x="14909" y="290906"/>
                </a:lnTo>
                <a:lnTo>
                  <a:pt x="49009" y="291147"/>
                </a:lnTo>
                <a:lnTo>
                  <a:pt x="50368" y="290563"/>
                </a:lnTo>
                <a:lnTo>
                  <a:pt x="52158" y="289382"/>
                </a:lnTo>
                <a:lnTo>
                  <a:pt x="55143" y="289229"/>
                </a:lnTo>
                <a:lnTo>
                  <a:pt x="57899" y="288886"/>
                </a:lnTo>
                <a:lnTo>
                  <a:pt x="60426" y="290283"/>
                </a:lnTo>
                <a:lnTo>
                  <a:pt x="61544" y="290753"/>
                </a:lnTo>
                <a:lnTo>
                  <a:pt x="72440" y="291439"/>
                </a:lnTo>
                <a:lnTo>
                  <a:pt x="77584" y="290995"/>
                </a:lnTo>
                <a:lnTo>
                  <a:pt x="78778" y="290753"/>
                </a:lnTo>
                <a:lnTo>
                  <a:pt x="79260" y="290195"/>
                </a:lnTo>
                <a:close/>
              </a:path>
              <a:path w="2723515" h="306704">
                <a:moveTo>
                  <a:pt x="230212" y="287147"/>
                </a:moveTo>
                <a:lnTo>
                  <a:pt x="228777" y="286067"/>
                </a:lnTo>
                <a:lnTo>
                  <a:pt x="227342" y="285788"/>
                </a:lnTo>
                <a:lnTo>
                  <a:pt x="199123" y="285648"/>
                </a:lnTo>
                <a:lnTo>
                  <a:pt x="174879" y="285648"/>
                </a:lnTo>
                <a:lnTo>
                  <a:pt x="167500" y="285877"/>
                </a:lnTo>
                <a:lnTo>
                  <a:pt x="167055" y="286308"/>
                </a:lnTo>
                <a:lnTo>
                  <a:pt x="167170" y="286969"/>
                </a:lnTo>
                <a:lnTo>
                  <a:pt x="167436" y="287235"/>
                </a:lnTo>
                <a:lnTo>
                  <a:pt x="171208" y="289115"/>
                </a:lnTo>
                <a:lnTo>
                  <a:pt x="174193" y="289153"/>
                </a:lnTo>
                <a:lnTo>
                  <a:pt x="179603" y="289001"/>
                </a:lnTo>
                <a:lnTo>
                  <a:pt x="180162" y="288658"/>
                </a:lnTo>
                <a:lnTo>
                  <a:pt x="183324" y="287235"/>
                </a:lnTo>
                <a:lnTo>
                  <a:pt x="185940" y="287121"/>
                </a:lnTo>
                <a:lnTo>
                  <a:pt x="189318" y="288912"/>
                </a:lnTo>
                <a:lnTo>
                  <a:pt x="190182" y="289153"/>
                </a:lnTo>
                <a:lnTo>
                  <a:pt x="217754" y="289280"/>
                </a:lnTo>
                <a:lnTo>
                  <a:pt x="219887" y="289445"/>
                </a:lnTo>
                <a:lnTo>
                  <a:pt x="222643" y="290817"/>
                </a:lnTo>
                <a:lnTo>
                  <a:pt x="223570" y="290804"/>
                </a:lnTo>
                <a:lnTo>
                  <a:pt x="226402" y="291007"/>
                </a:lnTo>
                <a:lnTo>
                  <a:pt x="228028" y="290461"/>
                </a:lnTo>
                <a:lnTo>
                  <a:pt x="229844" y="288620"/>
                </a:lnTo>
                <a:lnTo>
                  <a:pt x="230212" y="287147"/>
                </a:lnTo>
                <a:close/>
              </a:path>
              <a:path w="2723515" h="306704">
                <a:moveTo>
                  <a:pt x="262293" y="288302"/>
                </a:moveTo>
                <a:lnTo>
                  <a:pt x="261810" y="287705"/>
                </a:lnTo>
                <a:lnTo>
                  <a:pt x="257060" y="287197"/>
                </a:lnTo>
                <a:lnTo>
                  <a:pt x="252526" y="287566"/>
                </a:lnTo>
                <a:lnTo>
                  <a:pt x="247129" y="287223"/>
                </a:lnTo>
                <a:lnTo>
                  <a:pt x="246214" y="287235"/>
                </a:lnTo>
                <a:lnTo>
                  <a:pt x="244386" y="287185"/>
                </a:lnTo>
                <a:lnTo>
                  <a:pt x="243547" y="286829"/>
                </a:lnTo>
                <a:lnTo>
                  <a:pt x="241566" y="285775"/>
                </a:lnTo>
                <a:lnTo>
                  <a:pt x="240449" y="286029"/>
                </a:lnTo>
                <a:lnTo>
                  <a:pt x="238239" y="287223"/>
                </a:lnTo>
                <a:lnTo>
                  <a:pt x="237159" y="287223"/>
                </a:lnTo>
                <a:lnTo>
                  <a:pt x="234772" y="286296"/>
                </a:lnTo>
                <a:lnTo>
                  <a:pt x="234264" y="286600"/>
                </a:lnTo>
                <a:lnTo>
                  <a:pt x="234099" y="288251"/>
                </a:lnTo>
                <a:lnTo>
                  <a:pt x="234353" y="288696"/>
                </a:lnTo>
                <a:lnTo>
                  <a:pt x="235635" y="289013"/>
                </a:lnTo>
                <a:lnTo>
                  <a:pt x="236220" y="289204"/>
                </a:lnTo>
                <a:lnTo>
                  <a:pt x="248259" y="289407"/>
                </a:lnTo>
                <a:lnTo>
                  <a:pt x="261467" y="289128"/>
                </a:lnTo>
                <a:lnTo>
                  <a:pt x="262102" y="288607"/>
                </a:lnTo>
                <a:lnTo>
                  <a:pt x="262293" y="288302"/>
                </a:lnTo>
                <a:close/>
              </a:path>
              <a:path w="2723515" h="306704">
                <a:moveTo>
                  <a:pt x="299605" y="291630"/>
                </a:moveTo>
                <a:lnTo>
                  <a:pt x="299339" y="289801"/>
                </a:lnTo>
                <a:lnTo>
                  <a:pt x="298627" y="289204"/>
                </a:lnTo>
                <a:lnTo>
                  <a:pt x="293979" y="289166"/>
                </a:lnTo>
                <a:lnTo>
                  <a:pt x="290309" y="289039"/>
                </a:lnTo>
                <a:lnTo>
                  <a:pt x="284111" y="289242"/>
                </a:lnTo>
                <a:lnTo>
                  <a:pt x="281825" y="288975"/>
                </a:lnTo>
                <a:lnTo>
                  <a:pt x="279831" y="286867"/>
                </a:lnTo>
                <a:lnTo>
                  <a:pt x="278282" y="285851"/>
                </a:lnTo>
                <a:lnTo>
                  <a:pt x="277114" y="285623"/>
                </a:lnTo>
                <a:lnTo>
                  <a:pt x="275856" y="285648"/>
                </a:lnTo>
                <a:lnTo>
                  <a:pt x="274650" y="285737"/>
                </a:lnTo>
                <a:lnTo>
                  <a:pt x="273469" y="285991"/>
                </a:lnTo>
                <a:lnTo>
                  <a:pt x="272973" y="286346"/>
                </a:lnTo>
                <a:lnTo>
                  <a:pt x="272288" y="287388"/>
                </a:lnTo>
                <a:lnTo>
                  <a:pt x="272592" y="288798"/>
                </a:lnTo>
                <a:lnTo>
                  <a:pt x="274307" y="290118"/>
                </a:lnTo>
                <a:lnTo>
                  <a:pt x="275590" y="290880"/>
                </a:lnTo>
                <a:lnTo>
                  <a:pt x="277202" y="290918"/>
                </a:lnTo>
                <a:lnTo>
                  <a:pt x="293966" y="291007"/>
                </a:lnTo>
                <a:lnTo>
                  <a:pt x="295148" y="291287"/>
                </a:lnTo>
                <a:lnTo>
                  <a:pt x="296786" y="292163"/>
                </a:lnTo>
                <a:lnTo>
                  <a:pt x="297332" y="292277"/>
                </a:lnTo>
                <a:lnTo>
                  <a:pt x="298907" y="292315"/>
                </a:lnTo>
                <a:lnTo>
                  <a:pt x="299605" y="291630"/>
                </a:lnTo>
                <a:close/>
              </a:path>
              <a:path w="2723515" h="306704">
                <a:moveTo>
                  <a:pt x="306997" y="291909"/>
                </a:moveTo>
                <a:lnTo>
                  <a:pt x="306882" y="290918"/>
                </a:lnTo>
                <a:lnTo>
                  <a:pt x="306870" y="290372"/>
                </a:lnTo>
                <a:lnTo>
                  <a:pt x="306603" y="289852"/>
                </a:lnTo>
                <a:lnTo>
                  <a:pt x="305257" y="289293"/>
                </a:lnTo>
                <a:lnTo>
                  <a:pt x="304139" y="289864"/>
                </a:lnTo>
                <a:lnTo>
                  <a:pt x="303669" y="291477"/>
                </a:lnTo>
                <a:lnTo>
                  <a:pt x="304177" y="292125"/>
                </a:lnTo>
                <a:lnTo>
                  <a:pt x="305257" y="292303"/>
                </a:lnTo>
                <a:lnTo>
                  <a:pt x="306336" y="292468"/>
                </a:lnTo>
                <a:lnTo>
                  <a:pt x="306997" y="291909"/>
                </a:lnTo>
                <a:close/>
              </a:path>
              <a:path w="2723515" h="306704">
                <a:moveTo>
                  <a:pt x="692696" y="6235"/>
                </a:moveTo>
                <a:lnTo>
                  <a:pt x="692353" y="5638"/>
                </a:lnTo>
                <a:lnTo>
                  <a:pt x="692061" y="5486"/>
                </a:lnTo>
                <a:lnTo>
                  <a:pt x="691819" y="5435"/>
                </a:lnTo>
                <a:lnTo>
                  <a:pt x="691261" y="5295"/>
                </a:lnTo>
                <a:lnTo>
                  <a:pt x="690740" y="5499"/>
                </a:lnTo>
                <a:lnTo>
                  <a:pt x="690435" y="6007"/>
                </a:lnTo>
                <a:lnTo>
                  <a:pt x="690740" y="6438"/>
                </a:lnTo>
                <a:lnTo>
                  <a:pt x="690968" y="6565"/>
                </a:lnTo>
                <a:lnTo>
                  <a:pt x="691172" y="6667"/>
                </a:lnTo>
                <a:lnTo>
                  <a:pt x="691476" y="6718"/>
                </a:lnTo>
                <a:lnTo>
                  <a:pt x="692404" y="6565"/>
                </a:lnTo>
                <a:lnTo>
                  <a:pt x="692696" y="6235"/>
                </a:lnTo>
                <a:close/>
              </a:path>
              <a:path w="2723515" h="306704">
                <a:moveTo>
                  <a:pt x="831672" y="4356"/>
                </a:moveTo>
                <a:lnTo>
                  <a:pt x="831291" y="3797"/>
                </a:lnTo>
                <a:lnTo>
                  <a:pt x="830999" y="3556"/>
                </a:lnTo>
                <a:lnTo>
                  <a:pt x="829881" y="3479"/>
                </a:lnTo>
                <a:lnTo>
                  <a:pt x="829005" y="3517"/>
                </a:lnTo>
                <a:lnTo>
                  <a:pt x="828128" y="3517"/>
                </a:lnTo>
                <a:lnTo>
                  <a:pt x="828128" y="3390"/>
                </a:lnTo>
                <a:lnTo>
                  <a:pt x="825792" y="3378"/>
                </a:lnTo>
                <a:lnTo>
                  <a:pt x="824344" y="3403"/>
                </a:lnTo>
                <a:lnTo>
                  <a:pt x="824052" y="3429"/>
                </a:lnTo>
                <a:lnTo>
                  <a:pt x="823201" y="3606"/>
                </a:lnTo>
                <a:lnTo>
                  <a:pt x="822731" y="3898"/>
                </a:lnTo>
                <a:lnTo>
                  <a:pt x="822325" y="4318"/>
                </a:lnTo>
                <a:lnTo>
                  <a:pt x="822731" y="4775"/>
                </a:lnTo>
                <a:lnTo>
                  <a:pt x="823214" y="5156"/>
                </a:lnTo>
                <a:lnTo>
                  <a:pt x="826084" y="5156"/>
                </a:lnTo>
                <a:lnTo>
                  <a:pt x="830757" y="5067"/>
                </a:lnTo>
                <a:lnTo>
                  <a:pt x="831392" y="4737"/>
                </a:lnTo>
                <a:lnTo>
                  <a:pt x="831672" y="4356"/>
                </a:lnTo>
                <a:close/>
              </a:path>
              <a:path w="2723515" h="306704">
                <a:moveTo>
                  <a:pt x="844575" y="4432"/>
                </a:moveTo>
                <a:lnTo>
                  <a:pt x="844143" y="3860"/>
                </a:lnTo>
                <a:lnTo>
                  <a:pt x="843876" y="3606"/>
                </a:lnTo>
                <a:lnTo>
                  <a:pt x="842213" y="3467"/>
                </a:lnTo>
                <a:lnTo>
                  <a:pt x="840752" y="3086"/>
                </a:lnTo>
                <a:lnTo>
                  <a:pt x="839139" y="3898"/>
                </a:lnTo>
                <a:lnTo>
                  <a:pt x="838936" y="4140"/>
                </a:lnTo>
                <a:lnTo>
                  <a:pt x="838720" y="4318"/>
                </a:lnTo>
                <a:lnTo>
                  <a:pt x="838936" y="4508"/>
                </a:lnTo>
                <a:lnTo>
                  <a:pt x="839127" y="4737"/>
                </a:lnTo>
                <a:lnTo>
                  <a:pt x="840155" y="5283"/>
                </a:lnTo>
                <a:lnTo>
                  <a:pt x="841006" y="5334"/>
                </a:lnTo>
                <a:lnTo>
                  <a:pt x="841349" y="5295"/>
                </a:lnTo>
                <a:lnTo>
                  <a:pt x="842467" y="5194"/>
                </a:lnTo>
                <a:lnTo>
                  <a:pt x="843076" y="5232"/>
                </a:lnTo>
                <a:lnTo>
                  <a:pt x="844334" y="4851"/>
                </a:lnTo>
                <a:lnTo>
                  <a:pt x="844575" y="4432"/>
                </a:lnTo>
                <a:close/>
              </a:path>
              <a:path w="2723515" h="306704">
                <a:moveTo>
                  <a:pt x="934288" y="2933"/>
                </a:moveTo>
                <a:lnTo>
                  <a:pt x="934161" y="2286"/>
                </a:lnTo>
                <a:lnTo>
                  <a:pt x="933831" y="2082"/>
                </a:lnTo>
                <a:lnTo>
                  <a:pt x="933589" y="2006"/>
                </a:lnTo>
                <a:lnTo>
                  <a:pt x="933335" y="1917"/>
                </a:lnTo>
                <a:lnTo>
                  <a:pt x="932992" y="1879"/>
                </a:lnTo>
                <a:lnTo>
                  <a:pt x="931989" y="2273"/>
                </a:lnTo>
                <a:lnTo>
                  <a:pt x="931900" y="2679"/>
                </a:lnTo>
                <a:lnTo>
                  <a:pt x="932459" y="3035"/>
                </a:lnTo>
                <a:lnTo>
                  <a:pt x="932675" y="3162"/>
                </a:lnTo>
                <a:lnTo>
                  <a:pt x="932967" y="3225"/>
                </a:lnTo>
                <a:lnTo>
                  <a:pt x="933221" y="3225"/>
                </a:lnTo>
                <a:lnTo>
                  <a:pt x="933907" y="3213"/>
                </a:lnTo>
                <a:lnTo>
                  <a:pt x="934288" y="2933"/>
                </a:lnTo>
                <a:close/>
              </a:path>
              <a:path w="2723515" h="306704">
                <a:moveTo>
                  <a:pt x="939787" y="2336"/>
                </a:moveTo>
                <a:lnTo>
                  <a:pt x="939444" y="2057"/>
                </a:lnTo>
                <a:lnTo>
                  <a:pt x="938796" y="1993"/>
                </a:lnTo>
                <a:lnTo>
                  <a:pt x="938555" y="2057"/>
                </a:lnTo>
                <a:lnTo>
                  <a:pt x="938263" y="2057"/>
                </a:lnTo>
                <a:lnTo>
                  <a:pt x="938072" y="2184"/>
                </a:lnTo>
                <a:lnTo>
                  <a:pt x="937895" y="2286"/>
                </a:lnTo>
                <a:lnTo>
                  <a:pt x="937653" y="2590"/>
                </a:lnTo>
                <a:lnTo>
                  <a:pt x="937958" y="3251"/>
                </a:lnTo>
                <a:lnTo>
                  <a:pt x="938466" y="3429"/>
                </a:lnTo>
                <a:lnTo>
                  <a:pt x="939063" y="3200"/>
                </a:lnTo>
                <a:lnTo>
                  <a:pt x="939292" y="3124"/>
                </a:lnTo>
                <a:lnTo>
                  <a:pt x="939596" y="2946"/>
                </a:lnTo>
                <a:lnTo>
                  <a:pt x="939647" y="2768"/>
                </a:lnTo>
                <a:lnTo>
                  <a:pt x="939787" y="2336"/>
                </a:lnTo>
                <a:close/>
              </a:path>
              <a:path w="2723515" h="306704">
                <a:moveTo>
                  <a:pt x="992936" y="2578"/>
                </a:moveTo>
                <a:lnTo>
                  <a:pt x="992720" y="2400"/>
                </a:lnTo>
                <a:lnTo>
                  <a:pt x="992543" y="2159"/>
                </a:lnTo>
                <a:lnTo>
                  <a:pt x="990917" y="1397"/>
                </a:lnTo>
                <a:lnTo>
                  <a:pt x="989457" y="1714"/>
                </a:lnTo>
                <a:lnTo>
                  <a:pt x="987336" y="1955"/>
                </a:lnTo>
                <a:lnTo>
                  <a:pt x="987082" y="2489"/>
                </a:lnTo>
                <a:lnTo>
                  <a:pt x="987336" y="2832"/>
                </a:lnTo>
                <a:lnTo>
                  <a:pt x="987475" y="3048"/>
                </a:lnTo>
                <a:lnTo>
                  <a:pt x="987755" y="3263"/>
                </a:lnTo>
                <a:lnTo>
                  <a:pt x="988568" y="3403"/>
                </a:lnTo>
                <a:lnTo>
                  <a:pt x="989164" y="3378"/>
                </a:lnTo>
                <a:lnTo>
                  <a:pt x="990155" y="3441"/>
                </a:lnTo>
                <a:lnTo>
                  <a:pt x="990600" y="3378"/>
                </a:lnTo>
                <a:lnTo>
                  <a:pt x="991450" y="3276"/>
                </a:lnTo>
                <a:lnTo>
                  <a:pt x="992276" y="3098"/>
                </a:lnTo>
                <a:lnTo>
                  <a:pt x="992517" y="3035"/>
                </a:lnTo>
                <a:lnTo>
                  <a:pt x="992708" y="2755"/>
                </a:lnTo>
                <a:lnTo>
                  <a:pt x="992936" y="2578"/>
                </a:lnTo>
                <a:close/>
              </a:path>
              <a:path w="2723515" h="306704">
                <a:moveTo>
                  <a:pt x="1055522" y="1257"/>
                </a:moveTo>
                <a:lnTo>
                  <a:pt x="1055357" y="723"/>
                </a:lnTo>
                <a:lnTo>
                  <a:pt x="1054747" y="508"/>
                </a:lnTo>
                <a:lnTo>
                  <a:pt x="1053909" y="190"/>
                </a:lnTo>
                <a:lnTo>
                  <a:pt x="1052880" y="647"/>
                </a:lnTo>
                <a:lnTo>
                  <a:pt x="1052601" y="1600"/>
                </a:lnTo>
                <a:lnTo>
                  <a:pt x="1052664" y="1892"/>
                </a:lnTo>
                <a:lnTo>
                  <a:pt x="1052664" y="2273"/>
                </a:lnTo>
                <a:lnTo>
                  <a:pt x="1052868" y="2844"/>
                </a:lnTo>
                <a:lnTo>
                  <a:pt x="1053922" y="3390"/>
                </a:lnTo>
                <a:lnTo>
                  <a:pt x="1055319" y="2895"/>
                </a:lnTo>
                <a:lnTo>
                  <a:pt x="1055497" y="2387"/>
                </a:lnTo>
                <a:lnTo>
                  <a:pt x="1055522" y="1841"/>
                </a:lnTo>
                <a:lnTo>
                  <a:pt x="1055522" y="1257"/>
                </a:lnTo>
                <a:close/>
              </a:path>
              <a:path w="2723515" h="306704">
                <a:moveTo>
                  <a:pt x="1075740" y="1854"/>
                </a:moveTo>
                <a:lnTo>
                  <a:pt x="1075321" y="749"/>
                </a:lnTo>
                <a:lnTo>
                  <a:pt x="1074826" y="393"/>
                </a:lnTo>
                <a:lnTo>
                  <a:pt x="1073048" y="0"/>
                </a:lnTo>
                <a:lnTo>
                  <a:pt x="1071841" y="0"/>
                </a:lnTo>
                <a:lnTo>
                  <a:pt x="1067523" y="2755"/>
                </a:lnTo>
                <a:lnTo>
                  <a:pt x="1068057" y="2984"/>
                </a:lnTo>
                <a:lnTo>
                  <a:pt x="1068565" y="3289"/>
                </a:lnTo>
                <a:lnTo>
                  <a:pt x="1069695" y="3556"/>
                </a:lnTo>
                <a:lnTo>
                  <a:pt x="1070317" y="3517"/>
                </a:lnTo>
                <a:lnTo>
                  <a:pt x="1071600" y="3594"/>
                </a:lnTo>
                <a:lnTo>
                  <a:pt x="1072121" y="3543"/>
                </a:lnTo>
                <a:lnTo>
                  <a:pt x="1073315" y="3454"/>
                </a:lnTo>
                <a:lnTo>
                  <a:pt x="1074750" y="3251"/>
                </a:lnTo>
                <a:lnTo>
                  <a:pt x="1074978" y="2984"/>
                </a:lnTo>
                <a:lnTo>
                  <a:pt x="1075575" y="2387"/>
                </a:lnTo>
                <a:lnTo>
                  <a:pt x="1075740" y="1854"/>
                </a:lnTo>
                <a:close/>
              </a:path>
              <a:path w="2723515" h="306704">
                <a:moveTo>
                  <a:pt x="1080846" y="2425"/>
                </a:moveTo>
                <a:lnTo>
                  <a:pt x="1080744" y="1841"/>
                </a:lnTo>
                <a:lnTo>
                  <a:pt x="1080389" y="1435"/>
                </a:lnTo>
                <a:lnTo>
                  <a:pt x="1078953" y="520"/>
                </a:lnTo>
                <a:lnTo>
                  <a:pt x="1078280" y="762"/>
                </a:lnTo>
                <a:lnTo>
                  <a:pt x="1078128" y="1701"/>
                </a:lnTo>
                <a:lnTo>
                  <a:pt x="1078052" y="2311"/>
                </a:lnTo>
                <a:lnTo>
                  <a:pt x="1078242" y="2794"/>
                </a:lnTo>
                <a:lnTo>
                  <a:pt x="1079411" y="3302"/>
                </a:lnTo>
                <a:lnTo>
                  <a:pt x="1079969" y="3276"/>
                </a:lnTo>
                <a:lnTo>
                  <a:pt x="1080630" y="2870"/>
                </a:lnTo>
                <a:lnTo>
                  <a:pt x="1080719" y="2616"/>
                </a:lnTo>
                <a:lnTo>
                  <a:pt x="1080846" y="2425"/>
                </a:lnTo>
                <a:close/>
              </a:path>
              <a:path w="2723515" h="306704">
                <a:moveTo>
                  <a:pt x="1106614" y="2463"/>
                </a:moveTo>
                <a:lnTo>
                  <a:pt x="1105331" y="1816"/>
                </a:lnTo>
                <a:lnTo>
                  <a:pt x="1104811" y="1892"/>
                </a:lnTo>
                <a:lnTo>
                  <a:pt x="1104315" y="2387"/>
                </a:lnTo>
                <a:lnTo>
                  <a:pt x="1104277" y="2692"/>
                </a:lnTo>
                <a:lnTo>
                  <a:pt x="1104696" y="3225"/>
                </a:lnTo>
                <a:lnTo>
                  <a:pt x="1105204" y="3327"/>
                </a:lnTo>
                <a:lnTo>
                  <a:pt x="1105763" y="3111"/>
                </a:lnTo>
                <a:lnTo>
                  <a:pt x="1106589" y="2832"/>
                </a:lnTo>
                <a:lnTo>
                  <a:pt x="1106614" y="2463"/>
                </a:lnTo>
                <a:close/>
              </a:path>
              <a:path w="2723515" h="306704">
                <a:moveTo>
                  <a:pt x="1172972" y="2946"/>
                </a:moveTo>
                <a:lnTo>
                  <a:pt x="1172768" y="2489"/>
                </a:lnTo>
                <a:lnTo>
                  <a:pt x="1172159" y="2235"/>
                </a:lnTo>
                <a:lnTo>
                  <a:pt x="1171930" y="2120"/>
                </a:lnTo>
                <a:lnTo>
                  <a:pt x="1171651" y="2057"/>
                </a:lnTo>
                <a:lnTo>
                  <a:pt x="1171397" y="2044"/>
                </a:lnTo>
                <a:lnTo>
                  <a:pt x="1170749" y="1981"/>
                </a:lnTo>
                <a:lnTo>
                  <a:pt x="1170305" y="2209"/>
                </a:lnTo>
                <a:lnTo>
                  <a:pt x="1170216" y="2705"/>
                </a:lnTo>
                <a:lnTo>
                  <a:pt x="1170178" y="2933"/>
                </a:lnTo>
                <a:lnTo>
                  <a:pt x="1170343" y="3238"/>
                </a:lnTo>
                <a:lnTo>
                  <a:pt x="1171295" y="4356"/>
                </a:lnTo>
                <a:lnTo>
                  <a:pt x="1172032" y="4635"/>
                </a:lnTo>
                <a:lnTo>
                  <a:pt x="1172616" y="4025"/>
                </a:lnTo>
                <a:lnTo>
                  <a:pt x="1172705" y="3771"/>
                </a:lnTo>
                <a:lnTo>
                  <a:pt x="1172819" y="3543"/>
                </a:lnTo>
                <a:lnTo>
                  <a:pt x="1172972" y="2946"/>
                </a:lnTo>
                <a:close/>
              </a:path>
              <a:path w="2723515" h="306704">
                <a:moveTo>
                  <a:pt x="1212494" y="4178"/>
                </a:moveTo>
                <a:lnTo>
                  <a:pt x="1212164" y="3708"/>
                </a:lnTo>
                <a:lnTo>
                  <a:pt x="1210284" y="3454"/>
                </a:lnTo>
                <a:lnTo>
                  <a:pt x="1209103" y="3467"/>
                </a:lnTo>
                <a:lnTo>
                  <a:pt x="1208354" y="3441"/>
                </a:lnTo>
                <a:lnTo>
                  <a:pt x="1206754" y="3441"/>
                </a:lnTo>
                <a:lnTo>
                  <a:pt x="1205572" y="3416"/>
                </a:lnTo>
                <a:lnTo>
                  <a:pt x="1204137" y="3454"/>
                </a:lnTo>
                <a:lnTo>
                  <a:pt x="1203439" y="3937"/>
                </a:lnTo>
                <a:lnTo>
                  <a:pt x="1203286" y="4152"/>
                </a:lnTo>
                <a:lnTo>
                  <a:pt x="1203109" y="4330"/>
                </a:lnTo>
                <a:lnTo>
                  <a:pt x="1203325" y="4508"/>
                </a:lnTo>
                <a:lnTo>
                  <a:pt x="1203528" y="4775"/>
                </a:lnTo>
                <a:lnTo>
                  <a:pt x="1206385" y="5588"/>
                </a:lnTo>
                <a:lnTo>
                  <a:pt x="1209014" y="4940"/>
                </a:lnTo>
                <a:lnTo>
                  <a:pt x="1211872" y="4978"/>
                </a:lnTo>
                <a:lnTo>
                  <a:pt x="1212202" y="4711"/>
                </a:lnTo>
                <a:lnTo>
                  <a:pt x="1212494" y="4178"/>
                </a:lnTo>
                <a:close/>
              </a:path>
              <a:path w="2723515" h="306704">
                <a:moveTo>
                  <a:pt x="1293126" y="6286"/>
                </a:moveTo>
                <a:lnTo>
                  <a:pt x="1292987" y="5905"/>
                </a:lnTo>
                <a:lnTo>
                  <a:pt x="1292771" y="5321"/>
                </a:lnTo>
                <a:lnTo>
                  <a:pt x="1292110" y="5156"/>
                </a:lnTo>
                <a:lnTo>
                  <a:pt x="1291424" y="5257"/>
                </a:lnTo>
                <a:lnTo>
                  <a:pt x="1291120" y="5270"/>
                </a:lnTo>
                <a:lnTo>
                  <a:pt x="1290815" y="5270"/>
                </a:lnTo>
                <a:lnTo>
                  <a:pt x="1290510" y="5308"/>
                </a:lnTo>
                <a:lnTo>
                  <a:pt x="1289837" y="5384"/>
                </a:lnTo>
                <a:lnTo>
                  <a:pt x="1289215" y="5753"/>
                </a:lnTo>
                <a:lnTo>
                  <a:pt x="1289354" y="6159"/>
                </a:lnTo>
                <a:lnTo>
                  <a:pt x="1289558" y="6743"/>
                </a:lnTo>
                <a:lnTo>
                  <a:pt x="1290256" y="6883"/>
                </a:lnTo>
                <a:lnTo>
                  <a:pt x="1291221" y="6743"/>
                </a:lnTo>
                <a:lnTo>
                  <a:pt x="1291526" y="6769"/>
                </a:lnTo>
                <a:lnTo>
                  <a:pt x="1292529" y="6642"/>
                </a:lnTo>
                <a:lnTo>
                  <a:pt x="1293126" y="6286"/>
                </a:lnTo>
                <a:close/>
              </a:path>
              <a:path w="2723515" h="306704">
                <a:moveTo>
                  <a:pt x="1391945" y="7708"/>
                </a:moveTo>
                <a:lnTo>
                  <a:pt x="1391742" y="7493"/>
                </a:lnTo>
                <a:lnTo>
                  <a:pt x="1391602" y="7239"/>
                </a:lnTo>
                <a:lnTo>
                  <a:pt x="1391373" y="7150"/>
                </a:lnTo>
                <a:lnTo>
                  <a:pt x="1391145" y="7061"/>
                </a:lnTo>
                <a:lnTo>
                  <a:pt x="1390827" y="7086"/>
                </a:lnTo>
                <a:lnTo>
                  <a:pt x="1390357" y="7239"/>
                </a:lnTo>
                <a:lnTo>
                  <a:pt x="1390053" y="7416"/>
                </a:lnTo>
                <a:lnTo>
                  <a:pt x="1389888" y="8026"/>
                </a:lnTo>
                <a:lnTo>
                  <a:pt x="1390243" y="8305"/>
                </a:lnTo>
                <a:lnTo>
                  <a:pt x="1390891" y="8331"/>
                </a:lnTo>
                <a:lnTo>
                  <a:pt x="1391500" y="8382"/>
                </a:lnTo>
                <a:lnTo>
                  <a:pt x="1391856" y="8128"/>
                </a:lnTo>
                <a:lnTo>
                  <a:pt x="1391945" y="7708"/>
                </a:lnTo>
                <a:close/>
              </a:path>
              <a:path w="2723515" h="306704">
                <a:moveTo>
                  <a:pt x="1441665" y="7581"/>
                </a:moveTo>
                <a:lnTo>
                  <a:pt x="1441272" y="7200"/>
                </a:lnTo>
                <a:lnTo>
                  <a:pt x="1440662" y="6997"/>
                </a:lnTo>
                <a:lnTo>
                  <a:pt x="1440002" y="6794"/>
                </a:lnTo>
                <a:lnTo>
                  <a:pt x="1439443" y="6959"/>
                </a:lnTo>
                <a:lnTo>
                  <a:pt x="1439176" y="7556"/>
                </a:lnTo>
                <a:lnTo>
                  <a:pt x="1438998" y="7975"/>
                </a:lnTo>
                <a:lnTo>
                  <a:pt x="1439354" y="8331"/>
                </a:lnTo>
                <a:lnTo>
                  <a:pt x="1440662" y="8712"/>
                </a:lnTo>
                <a:lnTo>
                  <a:pt x="1441234" y="8572"/>
                </a:lnTo>
                <a:lnTo>
                  <a:pt x="1441665" y="7581"/>
                </a:lnTo>
                <a:close/>
              </a:path>
              <a:path w="2723515" h="306704">
                <a:moveTo>
                  <a:pt x="1452384" y="270954"/>
                </a:moveTo>
                <a:lnTo>
                  <a:pt x="1452206" y="270814"/>
                </a:lnTo>
                <a:lnTo>
                  <a:pt x="1452029" y="270560"/>
                </a:lnTo>
                <a:lnTo>
                  <a:pt x="1451787" y="270471"/>
                </a:lnTo>
                <a:lnTo>
                  <a:pt x="1451546" y="270408"/>
                </a:lnTo>
                <a:lnTo>
                  <a:pt x="1451229" y="270408"/>
                </a:lnTo>
                <a:lnTo>
                  <a:pt x="1450987" y="270497"/>
                </a:lnTo>
                <a:lnTo>
                  <a:pt x="1450289" y="270764"/>
                </a:lnTo>
                <a:lnTo>
                  <a:pt x="1450149" y="271132"/>
                </a:lnTo>
                <a:lnTo>
                  <a:pt x="1450568" y="271487"/>
                </a:lnTo>
                <a:lnTo>
                  <a:pt x="1450746" y="271640"/>
                </a:lnTo>
                <a:lnTo>
                  <a:pt x="1451025" y="271716"/>
                </a:lnTo>
                <a:lnTo>
                  <a:pt x="1451279" y="271729"/>
                </a:lnTo>
                <a:lnTo>
                  <a:pt x="1451889" y="271780"/>
                </a:lnTo>
                <a:lnTo>
                  <a:pt x="1452257" y="271513"/>
                </a:lnTo>
                <a:lnTo>
                  <a:pt x="1452384" y="270954"/>
                </a:lnTo>
                <a:close/>
              </a:path>
              <a:path w="2723515" h="306704">
                <a:moveTo>
                  <a:pt x="1593596" y="9677"/>
                </a:moveTo>
                <a:lnTo>
                  <a:pt x="1593570" y="9271"/>
                </a:lnTo>
                <a:lnTo>
                  <a:pt x="1593253" y="8991"/>
                </a:lnTo>
                <a:lnTo>
                  <a:pt x="1591945" y="8407"/>
                </a:lnTo>
                <a:lnTo>
                  <a:pt x="1591030" y="8966"/>
                </a:lnTo>
                <a:lnTo>
                  <a:pt x="1590497" y="10312"/>
                </a:lnTo>
                <a:lnTo>
                  <a:pt x="1591297" y="10363"/>
                </a:lnTo>
                <a:lnTo>
                  <a:pt x="1592186" y="10426"/>
                </a:lnTo>
                <a:lnTo>
                  <a:pt x="1593265" y="9969"/>
                </a:lnTo>
                <a:lnTo>
                  <a:pt x="1593596" y="9677"/>
                </a:lnTo>
                <a:close/>
              </a:path>
              <a:path w="2723515" h="306704">
                <a:moveTo>
                  <a:pt x="1609801" y="9194"/>
                </a:moveTo>
                <a:lnTo>
                  <a:pt x="1609445" y="8915"/>
                </a:lnTo>
                <a:lnTo>
                  <a:pt x="1608772" y="8851"/>
                </a:lnTo>
                <a:lnTo>
                  <a:pt x="1608137" y="8851"/>
                </a:lnTo>
                <a:lnTo>
                  <a:pt x="1607591" y="9131"/>
                </a:lnTo>
                <a:lnTo>
                  <a:pt x="1607832" y="10198"/>
                </a:lnTo>
                <a:lnTo>
                  <a:pt x="1608455" y="10375"/>
                </a:lnTo>
                <a:lnTo>
                  <a:pt x="1609090" y="10121"/>
                </a:lnTo>
                <a:lnTo>
                  <a:pt x="1609331" y="10045"/>
                </a:lnTo>
                <a:lnTo>
                  <a:pt x="1609636" y="9842"/>
                </a:lnTo>
                <a:lnTo>
                  <a:pt x="1609801" y="9194"/>
                </a:lnTo>
                <a:close/>
              </a:path>
              <a:path w="2723515" h="306704">
                <a:moveTo>
                  <a:pt x="1618996" y="9664"/>
                </a:moveTo>
                <a:lnTo>
                  <a:pt x="1618754" y="9258"/>
                </a:lnTo>
                <a:lnTo>
                  <a:pt x="1618653" y="9080"/>
                </a:lnTo>
                <a:lnTo>
                  <a:pt x="1618361" y="8940"/>
                </a:lnTo>
                <a:lnTo>
                  <a:pt x="1618132" y="8890"/>
                </a:lnTo>
                <a:lnTo>
                  <a:pt x="1617560" y="8763"/>
                </a:lnTo>
                <a:lnTo>
                  <a:pt x="1617065" y="8953"/>
                </a:lnTo>
                <a:lnTo>
                  <a:pt x="1616748" y="9448"/>
                </a:lnTo>
                <a:lnTo>
                  <a:pt x="1617052" y="9855"/>
                </a:lnTo>
                <a:lnTo>
                  <a:pt x="1617281" y="9982"/>
                </a:lnTo>
                <a:lnTo>
                  <a:pt x="1617497" y="10096"/>
                </a:lnTo>
                <a:lnTo>
                  <a:pt x="1617802" y="10134"/>
                </a:lnTo>
                <a:lnTo>
                  <a:pt x="1618030" y="10096"/>
                </a:lnTo>
                <a:lnTo>
                  <a:pt x="1618703" y="9994"/>
                </a:lnTo>
                <a:lnTo>
                  <a:pt x="1618996" y="9664"/>
                </a:lnTo>
                <a:close/>
              </a:path>
              <a:path w="2723515" h="306704">
                <a:moveTo>
                  <a:pt x="1662861" y="9258"/>
                </a:moveTo>
                <a:lnTo>
                  <a:pt x="1662391" y="8851"/>
                </a:lnTo>
                <a:lnTo>
                  <a:pt x="1661223" y="8661"/>
                </a:lnTo>
                <a:lnTo>
                  <a:pt x="1660626" y="8648"/>
                </a:lnTo>
                <a:lnTo>
                  <a:pt x="1659483" y="8826"/>
                </a:lnTo>
                <a:lnTo>
                  <a:pt x="1658962" y="9245"/>
                </a:lnTo>
                <a:lnTo>
                  <a:pt x="1659089" y="9601"/>
                </a:lnTo>
                <a:lnTo>
                  <a:pt x="1659293" y="10134"/>
                </a:lnTo>
                <a:lnTo>
                  <a:pt x="1659877" y="10325"/>
                </a:lnTo>
                <a:lnTo>
                  <a:pt x="1660486" y="10287"/>
                </a:lnTo>
                <a:lnTo>
                  <a:pt x="1660766" y="10287"/>
                </a:lnTo>
                <a:lnTo>
                  <a:pt x="1661045" y="10274"/>
                </a:lnTo>
                <a:lnTo>
                  <a:pt x="1661325" y="10287"/>
                </a:lnTo>
                <a:lnTo>
                  <a:pt x="1661934" y="10325"/>
                </a:lnTo>
                <a:lnTo>
                  <a:pt x="1662518" y="10147"/>
                </a:lnTo>
                <a:lnTo>
                  <a:pt x="1662861" y="9258"/>
                </a:lnTo>
                <a:close/>
              </a:path>
              <a:path w="2723515" h="306704">
                <a:moveTo>
                  <a:pt x="2309063" y="24815"/>
                </a:moveTo>
                <a:lnTo>
                  <a:pt x="2308695" y="24422"/>
                </a:lnTo>
                <a:lnTo>
                  <a:pt x="2307386" y="24193"/>
                </a:lnTo>
                <a:lnTo>
                  <a:pt x="2306777" y="24269"/>
                </a:lnTo>
                <a:lnTo>
                  <a:pt x="2306180" y="24269"/>
                </a:lnTo>
                <a:lnTo>
                  <a:pt x="2305570" y="24269"/>
                </a:lnTo>
                <a:lnTo>
                  <a:pt x="2304961" y="24218"/>
                </a:lnTo>
                <a:lnTo>
                  <a:pt x="2304097" y="24333"/>
                </a:lnTo>
                <a:lnTo>
                  <a:pt x="2303754" y="24561"/>
                </a:lnTo>
                <a:lnTo>
                  <a:pt x="2303500" y="25158"/>
                </a:lnTo>
                <a:lnTo>
                  <a:pt x="2303869" y="25603"/>
                </a:lnTo>
                <a:lnTo>
                  <a:pt x="2304580" y="25654"/>
                </a:lnTo>
                <a:lnTo>
                  <a:pt x="2305774" y="25768"/>
                </a:lnTo>
                <a:lnTo>
                  <a:pt x="2308441" y="25654"/>
                </a:lnTo>
                <a:lnTo>
                  <a:pt x="2308796" y="25412"/>
                </a:lnTo>
                <a:lnTo>
                  <a:pt x="2309063" y="24815"/>
                </a:lnTo>
                <a:close/>
              </a:path>
              <a:path w="2723515" h="306704">
                <a:moveTo>
                  <a:pt x="2470531" y="24853"/>
                </a:moveTo>
                <a:lnTo>
                  <a:pt x="2469223" y="24218"/>
                </a:lnTo>
                <a:lnTo>
                  <a:pt x="2468702" y="24307"/>
                </a:lnTo>
                <a:lnTo>
                  <a:pt x="2468194" y="24790"/>
                </a:lnTo>
                <a:lnTo>
                  <a:pt x="2468181" y="25107"/>
                </a:lnTo>
                <a:lnTo>
                  <a:pt x="2468613" y="25641"/>
                </a:lnTo>
                <a:lnTo>
                  <a:pt x="2469121" y="25755"/>
                </a:lnTo>
                <a:lnTo>
                  <a:pt x="2470505" y="25247"/>
                </a:lnTo>
                <a:lnTo>
                  <a:pt x="2470531" y="24853"/>
                </a:lnTo>
                <a:close/>
              </a:path>
              <a:path w="2723515" h="306704">
                <a:moveTo>
                  <a:pt x="2492311" y="301993"/>
                </a:moveTo>
                <a:lnTo>
                  <a:pt x="2491917" y="301637"/>
                </a:lnTo>
                <a:lnTo>
                  <a:pt x="2490889" y="301459"/>
                </a:lnTo>
                <a:lnTo>
                  <a:pt x="2490076" y="301396"/>
                </a:lnTo>
                <a:lnTo>
                  <a:pt x="2489403" y="301320"/>
                </a:lnTo>
                <a:lnTo>
                  <a:pt x="2489619" y="301967"/>
                </a:lnTo>
                <a:lnTo>
                  <a:pt x="2490089" y="302539"/>
                </a:lnTo>
                <a:lnTo>
                  <a:pt x="2490952" y="302729"/>
                </a:lnTo>
                <a:lnTo>
                  <a:pt x="2491549" y="302869"/>
                </a:lnTo>
                <a:lnTo>
                  <a:pt x="2492019" y="302653"/>
                </a:lnTo>
                <a:lnTo>
                  <a:pt x="2492260" y="302082"/>
                </a:lnTo>
                <a:close/>
              </a:path>
              <a:path w="2723515" h="306704">
                <a:moveTo>
                  <a:pt x="2514498" y="290347"/>
                </a:moveTo>
                <a:lnTo>
                  <a:pt x="2514447" y="289890"/>
                </a:lnTo>
                <a:lnTo>
                  <a:pt x="2513533" y="289483"/>
                </a:lnTo>
                <a:lnTo>
                  <a:pt x="2513241" y="289471"/>
                </a:lnTo>
                <a:lnTo>
                  <a:pt x="2512974" y="289407"/>
                </a:lnTo>
                <a:lnTo>
                  <a:pt x="2512707" y="289471"/>
                </a:lnTo>
                <a:lnTo>
                  <a:pt x="2512377" y="289458"/>
                </a:lnTo>
                <a:lnTo>
                  <a:pt x="2511679" y="289890"/>
                </a:lnTo>
                <a:lnTo>
                  <a:pt x="2511209" y="290233"/>
                </a:lnTo>
                <a:lnTo>
                  <a:pt x="2510802" y="290601"/>
                </a:lnTo>
                <a:lnTo>
                  <a:pt x="2510320" y="291033"/>
                </a:lnTo>
                <a:lnTo>
                  <a:pt x="2510142" y="291528"/>
                </a:lnTo>
                <a:lnTo>
                  <a:pt x="2510612" y="292544"/>
                </a:lnTo>
                <a:lnTo>
                  <a:pt x="2511933" y="292595"/>
                </a:lnTo>
                <a:lnTo>
                  <a:pt x="2513114" y="291668"/>
                </a:lnTo>
                <a:lnTo>
                  <a:pt x="2513495" y="291261"/>
                </a:lnTo>
                <a:lnTo>
                  <a:pt x="2514498" y="290347"/>
                </a:lnTo>
                <a:close/>
              </a:path>
              <a:path w="2723515" h="306704">
                <a:moveTo>
                  <a:pt x="2541727" y="289877"/>
                </a:moveTo>
                <a:lnTo>
                  <a:pt x="2541549" y="289712"/>
                </a:lnTo>
                <a:lnTo>
                  <a:pt x="2541371" y="289458"/>
                </a:lnTo>
                <a:lnTo>
                  <a:pt x="2540876" y="289293"/>
                </a:lnTo>
                <a:lnTo>
                  <a:pt x="2540533" y="289331"/>
                </a:lnTo>
                <a:lnTo>
                  <a:pt x="2540279" y="289407"/>
                </a:lnTo>
                <a:lnTo>
                  <a:pt x="2539555" y="289687"/>
                </a:lnTo>
                <a:lnTo>
                  <a:pt x="2539403" y="290080"/>
                </a:lnTo>
                <a:lnTo>
                  <a:pt x="2540050" y="290601"/>
                </a:lnTo>
                <a:lnTo>
                  <a:pt x="2540355" y="290677"/>
                </a:lnTo>
                <a:lnTo>
                  <a:pt x="2541257" y="290715"/>
                </a:lnTo>
                <a:lnTo>
                  <a:pt x="2541625" y="290423"/>
                </a:lnTo>
                <a:lnTo>
                  <a:pt x="2541727" y="289877"/>
                </a:lnTo>
                <a:close/>
              </a:path>
              <a:path w="2723515" h="306704">
                <a:moveTo>
                  <a:pt x="2553271" y="288759"/>
                </a:moveTo>
                <a:lnTo>
                  <a:pt x="2552712" y="287959"/>
                </a:lnTo>
                <a:lnTo>
                  <a:pt x="2551861" y="287769"/>
                </a:lnTo>
                <a:lnTo>
                  <a:pt x="2551607" y="287705"/>
                </a:lnTo>
                <a:lnTo>
                  <a:pt x="2551328" y="287756"/>
                </a:lnTo>
                <a:lnTo>
                  <a:pt x="2551049" y="287756"/>
                </a:lnTo>
                <a:lnTo>
                  <a:pt x="2550820" y="287921"/>
                </a:lnTo>
                <a:lnTo>
                  <a:pt x="2550388" y="288074"/>
                </a:lnTo>
                <a:lnTo>
                  <a:pt x="2550426" y="288772"/>
                </a:lnTo>
                <a:lnTo>
                  <a:pt x="2550744" y="289242"/>
                </a:lnTo>
                <a:lnTo>
                  <a:pt x="2551607" y="289966"/>
                </a:lnTo>
                <a:lnTo>
                  <a:pt x="2552115" y="290233"/>
                </a:lnTo>
                <a:lnTo>
                  <a:pt x="2552814" y="290131"/>
                </a:lnTo>
                <a:lnTo>
                  <a:pt x="2553043" y="289788"/>
                </a:lnTo>
                <a:lnTo>
                  <a:pt x="2553271" y="288759"/>
                </a:lnTo>
                <a:close/>
              </a:path>
              <a:path w="2723515" h="306704">
                <a:moveTo>
                  <a:pt x="2562542" y="285661"/>
                </a:moveTo>
                <a:lnTo>
                  <a:pt x="2562034" y="285051"/>
                </a:lnTo>
                <a:lnTo>
                  <a:pt x="2561920" y="284924"/>
                </a:lnTo>
                <a:lnTo>
                  <a:pt x="2561653" y="284924"/>
                </a:lnTo>
                <a:lnTo>
                  <a:pt x="2561463" y="284861"/>
                </a:lnTo>
                <a:lnTo>
                  <a:pt x="2561298" y="285038"/>
                </a:lnTo>
                <a:lnTo>
                  <a:pt x="2561056" y="285203"/>
                </a:lnTo>
                <a:lnTo>
                  <a:pt x="2560980" y="285407"/>
                </a:lnTo>
                <a:lnTo>
                  <a:pt x="2560891" y="285635"/>
                </a:lnTo>
                <a:lnTo>
                  <a:pt x="2560878" y="285940"/>
                </a:lnTo>
                <a:lnTo>
                  <a:pt x="2560967" y="286169"/>
                </a:lnTo>
                <a:lnTo>
                  <a:pt x="2561056" y="286385"/>
                </a:lnTo>
                <a:lnTo>
                  <a:pt x="2561285" y="286651"/>
                </a:lnTo>
                <a:lnTo>
                  <a:pt x="2561513" y="286715"/>
                </a:lnTo>
                <a:lnTo>
                  <a:pt x="2562136" y="286880"/>
                </a:lnTo>
                <a:lnTo>
                  <a:pt x="2562542" y="285661"/>
                </a:lnTo>
                <a:close/>
              </a:path>
              <a:path w="2723515" h="306704">
                <a:moveTo>
                  <a:pt x="2569895" y="284962"/>
                </a:moveTo>
                <a:lnTo>
                  <a:pt x="2569299" y="284505"/>
                </a:lnTo>
                <a:lnTo>
                  <a:pt x="2567813" y="284187"/>
                </a:lnTo>
                <a:lnTo>
                  <a:pt x="2567355" y="284187"/>
                </a:lnTo>
                <a:lnTo>
                  <a:pt x="2566771" y="284149"/>
                </a:lnTo>
                <a:lnTo>
                  <a:pt x="2565946" y="284226"/>
                </a:lnTo>
                <a:lnTo>
                  <a:pt x="2565654" y="284416"/>
                </a:lnTo>
                <a:lnTo>
                  <a:pt x="2565108" y="284937"/>
                </a:lnTo>
                <a:lnTo>
                  <a:pt x="2565196" y="285419"/>
                </a:lnTo>
                <a:lnTo>
                  <a:pt x="2566212" y="286575"/>
                </a:lnTo>
                <a:lnTo>
                  <a:pt x="2566898" y="287020"/>
                </a:lnTo>
                <a:lnTo>
                  <a:pt x="2568473" y="287286"/>
                </a:lnTo>
                <a:lnTo>
                  <a:pt x="2569032" y="287108"/>
                </a:lnTo>
                <a:lnTo>
                  <a:pt x="2569895" y="284962"/>
                </a:lnTo>
                <a:close/>
              </a:path>
              <a:path w="2723515" h="306704">
                <a:moveTo>
                  <a:pt x="2593568" y="252768"/>
                </a:moveTo>
                <a:lnTo>
                  <a:pt x="2593352" y="251929"/>
                </a:lnTo>
                <a:lnTo>
                  <a:pt x="2591739" y="251345"/>
                </a:lnTo>
                <a:lnTo>
                  <a:pt x="2590889" y="251180"/>
                </a:lnTo>
                <a:lnTo>
                  <a:pt x="2589326" y="251561"/>
                </a:lnTo>
                <a:lnTo>
                  <a:pt x="2588996" y="251929"/>
                </a:lnTo>
                <a:lnTo>
                  <a:pt x="2588996" y="252412"/>
                </a:lnTo>
                <a:lnTo>
                  <a:pt x="2589123" y="252666"/>
                </a:lnTo>
                <a:lnTo>
                  <a:pt x="2589212" y="252945"/>
                </a:lnTo>
                <a:lnTo>
                  <a:pt x="2589974" y="253796"/>
                </a:lnTo>
                <a:lnTo>
                  <a:pt x="2590673" y="254279"/>
                </a:lnTo>
                <a:lnTo>
                  <a:pt x="2592260" y="254558"/>
                </a:lnTo>
                <a:lnTo>
                  <a:pt x="2592794" y="254368"/>
                </a:lnTo>
                <a:lnTo>
                  <a:pt x="2593568" y="252768"/>
                </a:lnTo>
                <a:close/>
              </a:path>
              <a:path w="2723515" h="306704">
                <a:moveTo>
                  <a:pt x="2602522" y="25196"/>
                </a:moveTo>
                <a:lnTo>
                  <a:pt x="2602382" y="24726"/>
                </a:lnTo>
                <a:lnTo>
                  <a:pt x="2601099" y="24320"/>
                </a:lnTo>
                <a:lnTo>
                  <a:pt x="2600502" y="24104"/>
                </a:lnTo>
                <a:lnTo>
                  <a:pt x="2591993" y="24028"/>
                </a:lnTo>
                <a:lnTo>
                  <a:pt x="2571546" y="24180"/>
                </a:lnTo>
                <a:lnTo>
                  <a:pt x="2568765" y="25565"/>
                </a:lnTo>
                <a:lnTo>
                  <a:pt x="2566670" y="25679"/>
                </a:lnTo>
                <a:lnTo>
                  <a:pt x="2564511" y="25679"/>
                </a:lnTo>
                <a:lnTo>
                  <a:pt x="2558719" y="25666"/>
                </a:lnTo>
                <a:lnTo>
                  <a:pt x="2547137" y="25730"/>
                </a:lnTo>
                <a:lnTo>
                  <a:pt x="2544699" y="25793"/>
                </a:lnTo>
                <a:lnTo>
                  <a:pt x="2542260" y="25857"/>
                </a:lnTo>
                <a:lnTo>
                  <a:pt x="2535237" y="25641"/>
                </a:lnTo>
                <a:lnTo>
                  <a:pt x="2530678" y="25869"/>
                </a:lnTo>
                <a:lnTo>
                  <a:pt x="2525509" y="25984"/>
                </a:lnTo>
                <a:lnTo>
                  <a:pt x="2524810" y="26225"/>
                </a:lnTo>
                <a:lnTo>
                  <a:pt x="2524468" y="26987"/>
                </a:lnTo>
                <a:lnTo>
                  <a:pt x="2524493" y="27889"/>
                </a:lnTo>
                <a:lnTo>
                  <a:pt x="2524988" y="28867"/>
                </a:lnTo>
                <a:lnTo>
                  <a:pt x="2525636" y="29083"/>
                </a:lnTo>
                <a:lnTo>
                  <a:pt x="2538476" y="29248"/>
                </a:lnTo>
                <a:lnTo>
                  <a:pt x="2539631" y="28917"/>
                </a:lnTo>
                <a:lnTo>
                  <a:pt x="2541511" y="27889"/>
                </a:lnTo>
                <a:lnTo>
                  <a:pt x="2542375" y="27647"/>
                </a:lnTo>
                <a:lnTo>
                  <a:pt x="2544534" y="27673"/>
                </a:lnTo>
                <a:lnTo>
                  <a:pt x="2544864" y="27647"/>
                </a:lnTo>
                <a:lnTo>
                  <a:pt x="2547010" y="27520"/>
                </a:lnTo>
                <a:lnTo>
                  <a:pt x="2548750" y="27825"/>
                </a:lnTo>
                <a:lnTo>
                  <a:pt x="2551620" y="29311"/>
                </a:lnTo>
                <a:lnTo>
                  <a:pt x="2552763" y="28740"/>
                </a:lnTo>
                <a:lnTo>
                  <a:pt x="2555278" y="27559"/>
                </a:lnTo>
                <a:lnTo>
                  <a:pt x="2555811" y="27520"/>
                </a:lnTo>
                <a:lnTo>
                  <a:pt x="2556751" y="27444"/>
                </a:lnTo>
                <a:lnTo>
                  <a:pt x="2558758" y="28409"/>
                </a:lnTo>
                <a:lnTo>
                  <a:pt x="2559304" y="28752"/>
                </a:lnTo>
                <a:lnTo>
                  <a:pt x="2561005" y="29400"/>
                </a:lnTo>
                <a:lnTo>
                  <a:pt x="2562212" y="29362"/>
                </a:lnTo>
                <a:lnTo>
                  <a:pt x="2566441" y="27736"/>
                </a:lnTo>
                <a:lnTo>
                  <a:pt x="2599740" y="27520"/>
                </a:lnTo>
                <a:lnTo>
                  <a:pt x="2600198" y="27444"/>
                </a:lnTo>
                <a:lnTo>
                  <a:pt x="2600591" y="27381"/>
                </a:lnTo>
                <a:lnTo>
                  <a:pt x="2602128" y="26987"/>
                </a:lnTo>
                <a:lnTo>
                  <a:pt x="2602319" y="26441"/>
                </a:lnTo>
                <a:lnTo>
                  <a:pt x="2602420" y="25857"/>
                </a:lnTo>
                <a:lnTo>
                  <a:pt x="2602446" y="25679"/>
                </a:lnTo>
                <a:lnTo>
                  <a:pt x="2602522" y="25196"/>
                </a:lnTo>
                <a:close/>
              </a:path>
              <a:path w="2723515" h="306704">
                <a:moveTo>
                  <a:pt x="2603881" y="126326"/>
                </a:moveTo>
                <a:lnTo>
                  <a:pt x="2603500" y="125806"/>
                </a:lnTo>
                <a:lnTo>
                  <a:pt x="2601366" y="125628"/>
                </a:lnTo>
                <a:lnTo>
                  <a:pt x="2599880" y="125717"/>
                </a:lnTo>
                <a:lnTo>
                  <a:pt x="2598407" y="125717"/>
                </a:lnTo>
                <a:lnTo>
                  <a:pt x="2595435" y="125755"/>
                </a:lnTo>
                <a:lnTo>
                  <a:pt x="2593695" y="125793"/>
                </a:lnTo>
                <a:lnTo>
                  <a:pt x="2593416" y="125958"/>
                </a:lnTo>
                <a:lnTo>
                  <a:pt x="2592997" y="126225"/>
                </a:lnTo>
                <a:lnTo>
                  <a:pt x="2592870" y="126441"/>
                </a:lnTo>
                <a:lnTo>
                  <a:pt x="2592717" y="126619"/>
                </a:lnTo>
                <a:lnTo>
                  <a:pt x="2592946" y="126796"/>
                </a:lnTo>
                <a:lnTo>
                  <a:pt x="2593162" y="127088"/>
                </a:lnTo>
                <a:lnTo>
                  <a:pt x="2596629" y="127520"/>
                </a:lnTo>
                <a:lnTo>
                  <a:pt x="2599855" y="127393"/>
                </a:lnTo>
                <a:lnTo>
                  <a:pt x="2603335" y="127165"/>
                </a:lnTo>
                <a:lnTo>
                  <a:pt x="2603665" y="126898"/>
                </a:lnTo>
                <a:lnTo>
                  <a:pt x="2603881" y="126326"/>
                </a:lnTo>
                <a:close/>
              </a:path>
              <a:path w="2723515" h="306704">
                <a:moveTo>
                  <a:pt x="2609431" y="126822"/>
                </a:moveTo>
                <a:lnTo>
                  <a:pt x="2609253" y="126174"/>
                </a:lnTo>
                <a:lnTo>
                  <a:pt x="2608948" y="125996"/>
                </a:lnTo>
                <a:lnTo>
                  <a:pt x="2608719" y="125920"/>
                </a:lnTo>
                <a:lnTo>
                  <a:pt x="2608465" y="125831"/>
                </a:lnTo>
                <a:lnTo>
                  <a:pt x="2608122" y="125806"/>
                </a:lnTo>
                <a:lnTo>
                  <a:pt x="2607132" y="126199"/>
                </a:lnTo>
                <a:lnTo>
                  <a:pt x="2607043" y="126593"/>
                </a:lnTo>
                <a:lnTo>
                  <a:pt x="2607627" y="126936"/>
                </a:lnTo>
                <a:lnTo>
                  <a:pt x="2607830" y="127063"/>
                </a:lnTo>
                <a:lnTo>
                  <a:pt x="2608122" y="127127"/>
                </a:lnTo>
                <a:lnTo>
                  <a:pt x="2608376" y="127114"/>
                </a:lnTo>
                <a:lnTo>
                  <a:pt x="2609050" y="127101"/>
                </a:lnTo>
                <a:lnTo>
                  <a:pt x="2609431" y="126822"/>
                </a:lnTo>
                <a:close/>
              </a:path>
              <a:path w="2723515" h="306704">
                <a:moveTo>
                  <a:pt x="2622219" y="24904"/>
                </a:moveTo>
                <a:lnTo>
                  <a:pt x="2621978" y="24739"/>
                </a:lnTo>
                <a:lnTo>
                  <a:pt x="2621750" y="24511"/>
                </a:lnTo>
                <a:lnTo>
                  <a:pt x="2619133" y="23533"/>
                </a:lnTo>
                <a:lnTo>
                  <a:pt x="2616670" y="24333"/>
                </a:lnTo>
                <a:lnTo>
                  <a:pt x="2613837" y="23926"/>
                </a:lnTo>
                <a:lnTo>
                  <a:pt x="2611526" y="24079"/>
                </a:lnTo>
                <a:lnTo>
                  <a:pt x="2608783" y="23774"/>
                </a:lnTo>
                <a:lnTo>
                  <a:pt x="2605786" y="24282"/>
                </a:lnTo>
                <a:lnTo>
                  <a:pt x="2604986" y="25146"/>
                </a:lnTo>
                <a:lnTo>
                  <a:pt x="2604833" y="25717"/>
                </a:lnTo>
                <a:lnTo>
                  <a:pt x="2605303" y="26809"/>
                </a:lnTo>
                <a:lnTo>
                  <a:pt x="2605824" y="27241"/>
                </a:lnTo>
                <a:lnTo>
                  <a:pt x="2607932" y="27419"/>
                </a:lnTo>
                <a:lnTo>
                  <a:pt x="2611894" y="27470"/>
                </a:lnTo>
                <a:lnTo>
                  <a:pt x="2612796" y="27266"/>
                </a:lnTo>
                <a:lnTo>
                  <a:pt x="2614955" y="26098"/>
                </a:lnTo>
                <a:lnTo>
                  <a:pt x="2616403" y="25831"/>
                </a:lnTo>
                <a:lnTo>
                  <a:pt x="2619171" y="26009"/>
                </a:lnTo>
                <a:lnTo>
                  <a:pt x="2620403" y="25984"/>
                </a:lnTo>
                <a:lnTo>
                  <a:pt x="2621800" y="25336"/>
                </a:lnTo>
                <a:lnTo>
                  <a:pt x="2621991" y="25095"/>
                </a:lnTo>
                <a:lnTo>
                  <a:pt x="2622219" y="24904"/>
                </a:lnTo>
                <a:close/>
              </a:path>
              <a:path w="2723515" h="306704">
                <a:moveTo>
                  <a:pt x="2627922" y="145084"/>
                </a:moveTo>
                <a:lnTo>
                  <a:pt x="2625864" y="143103"/>
                </a:lnTo>
                <a:lnTo>
                  <a:pt x="2625001" y="142849"/>
                </a:lnTo>
                <a:lnTo>
                  <a:pt x="2622016" y="144183"/>
                </a:lnTo>
                <a:lnTo>
                  <a:pt x="2620632" y="144551"/>
                </a:lnTo>
                <a:lnTo>
                  <a:pt x="2618346" y="144729"/>
                </a:lnTo>
                <a:lnTo>
                  <a:pt x="2618028" y="145148"/>
                </a:lnTo>
                <a:lnTo>
                  <a:pt x="2617508" y="146304"/>
                </a:lnTo>
                <a:lnTo>
                  <a:pt x="2618613" y="146405"/>
                </a:lnTo>
                <a:lnTo>
                  <a:pt x="2619794" y="146354"/>
                </a:lnTo>
                <a:lnTo>
                  <a:pt x="2621610" y="147472"/>
                </a:lnTo>
                <a:lnTo>
                  <a:pt x="2622385" y="147535"/>
                </a:lnTo>
                <a:lnTo>
                  <a:pt x="2624048" y="146748"/>
                </a:lnTo>
                <a:lnTo>
                  <a:pt x="2624950" y="146634"/>
                </a:lnTo>
                <a:lnTo>
                  <a:pt x="2626080" y="146342"/>
                </a:lnTo>
                <a:lnTo>
                  <a:pt x="2626385" y="146304"/>
                </a:lnTo>
                <a:lnTo>
                  <a:pt x="2627642" y="145999"/>
                </a:lnTo>
                <a:lnTo>
                  <a:pt x="2627922" y="145084"/>
                </a:lnTo>
                <a:close/>
              </a:path>
              <a:path w="2723515" h="306704">
                <a:moveTo>
                  <a:pt x="2629344" y="25044"/>
                </a:moveTo>
                <a:lnTo>
                  <a:pt x="2629217" y="24714"/>
                </a:lnTo>
                <a:lnTo>
                  <a:pt x="2628049" y="23990"/>
                </a:lnTo>
                <a:lnTo>
                  <a:pt x="2626969" y="23990"/>
                </a:lnTo>
                <a:lnTo>
                  <a:pt x="2625712" y="24599"/>
                </a:lnTo>
                <a:lnTo>
                  <a:pt x="2625598" y="24841"/>
                </a:lnTo>
                <a:lnTo>
                  <a:pt x="2625458" y="25006"/>
                </a:lnTo>
                <a:lnTo>
                  <a:pt x="2625661" y="25196"/>
                </a:lnTo>
                <a:lnTo>
                  <a:pt x="2625852" y="25514"/>
                </a:lnTo>
                <a:lnTo>
                  <a:pt x="2626080" y="25539"/>
                </a:lnTo>
                <a:lnTo>
                  <a:pt x="2626918" y="25628"/>
                </a:lnTo>
                <a:lnTo>
                  <a:pt x="2627769" y="25654"/>
                </a:lnTo>
                <a:lnTo>
                  <a:pt x="2628849" y="25603"/>
                </a:lnTo>
                <a:lnTo>
                  <a:pt x="2629116" y="25349"/>
                </a:lnTo>
                <a:lnTo>
                  <a:pt x="2629281" y="25133"/>
                </a:lnTo>
                <a:close/>
              </a:path>
              <a:path w="2723515" h="306704">
                <a:moveTo>
                  <a:pt x="2635478" y="239979"/>
                </a:moveTo>
                <a:lnTo>
                  <a:pt x="2634640" y="239585"/>
                </a:lnTo>
                <a:lnTo>
                  <a:pt x="2634094" y="239318"/>
                </a:lnTo>
                <a:lnTo>
                  <a:pt x="2633522" y="239407"/>
                </a:lnTo>
                <a:lnTo>
                  <a:pt x="2633002" y="239941"/>
                </a:lnTo>
                <a:lnTo>
                  <a:pt x="2632964" y="240271"/>
                </a:lnTo>
                <a:lnTo>
                  <a:pt x="2633446" y="240830"/>
                </a:lnTo>
                <a:lnTo>
                  <a:pt x="2633980" y="240944"/>
                </a:lnTo>
                <a:lnTo>
                  <a:pt x="2634577" y="240715"/>
                </a:lnTo>
                <a:lnTo>
                  <a:pt x="2635440" y="240385"/>
                </a:lnTo>
                <a:lnTo>
                  <a:pt x="2635478" y="239979"/>
                </a:lnTo>
                <a:close/>
              </a:path>
              <a:path w="2723515" h="306704">
                <a:moveTo>
                  <a:pt x="2638628" y="88925"/>
                </a:moveTo>
                <a:lnTo>
                  <a:pt x="2638260" y="87972"/>
                </a:lnTo>
                <a:lnTo>
                  <a:pt x="2637599" y="87807"/>
                </a:lnTo>
                <a:lnTo>
                  <a:pt x="2636926" y="87896"/>
                </a:lnTo>
                <a:lnTo>
                  <a:pt x="2636621" y="87922"/>
                </a:lnTo>
                <a:lnTo>
                  <a:pt x="2636304" y="87909"/>
                </a:lnTo>
                <a:lnTo>
                  <a:pt x="2635339" y="88049"/>
                </a:lnTo>
                <a:lnTo>
                  <a:pt x="2634754" y="88430"/>
                </a:lnTo>
                <a:lnTo>
                  <a:pt x="2635097" y="89420"/>
                </a:lnTo>
                <a:lnTo>
                  <a:pt x="2635770" y="89585"/>
                </a:lnTo>
                <a:lnTo>
                  <a:pt x="2636443" y="89458"/>
                </a:lnTo>
                <a:lnTo>
                  <a:pt x="2636748" y="89433"/>
                </a:lnTo>
                <a:lnTo>
                  <a:pt x="2637053" y="89433"/>
                </a:lnTo>
                <a:lnTo>
                  <a:pt x="2637345" y="89382"/>
                </a:lnTo>
                <a:lnTo>
                  <a:pt x="2638044" y="89281"/>
                </a:lnTo>
                <a:lnTo>
                  <a:pt x="2638628" y="88925"/>
                </a:lnTo>
                <a:close/>
              </a:path>
              <a:path w="2723515" h="306704">
                <a:moveTo>
                  <a:pt x="2639072" y="147421"/>
                </a:moveTo>
                <a:lnTo>
                  <a:pt x="2639009" y="146812"/>
                </a:lnTo>
                <a:lnTo>
                  <a:pt x="2636558" y="144589"/>
                </a:lnTo>
                <a:lnTo>
                  <a:pt x="2635250" y="144640"/>
                </a:lnTo>
                <a:lnTo>
                  <a:pt x="2633942" y="145465"/>
                </a:lnTo>
                <a:lnTo>
                  <a:pt x="2632760" y="145961"/>
                </a:lnTo>
                <a:lnTo>
                  <a:pt x="2631694" y="146443"/>
                </a:lnTo>
                <a:lnTo>
                  <a:pt x="2631300" y="146799"/>
                </a:lnTo>
                <a:lnTo>
                  <a:pt x="2631021" y="147066"/>
                </a:lnTo>
                <a:lnTo>
                  <a:pt x="2631122" y="147472"/>
                </a:lnTo>
                <a:lnTo>
                  <a:pt x="2631389" y="147713"/>
                </a:lnTo>
                <a:lnTo>
                  <a:pt x="2632405" y="148259"/>
                </a:lnTo>
                <a:lnTo>
                  <a:pt x="2633218" y="148602"/>
                </a:lnTo>
                <a:lnTo>
                  <a:pt x="2635758" y="149847"/>
                </a:lnTo>
                <a:lnTo>
                  <a:pt x="2636634" y="149720"/>
                </a:lnTo>
                <a:lnTo>
                  <a:pt x="2639072" y="147421"/>
                </a:lnTo>
                <a:close/>
              </a:path>
              <a:path w="2723515" h="306704">
                <a:moveTo>
                  <a:pt x="2647823" y="274243"/>
                </a:moveTo>
                <a:lnTo>
                  <a:pt x="2647416" y="273773"/>
                </a:lnTo>
                <a:lnTo>
                  <a:pt x="2630919" y="273672"/>
                </a:lnTo>
                <a:lnTo>
                  <a:pt x="2629738" y="273888"/>
                </a:lnTo>
                <a:lnTo>
                  <a:pt x="2627261" y="275107"/>
                </a:lnTo>
                <a:lnTo>
                  <a:pt x="2625725" y="275437"/>
                </a:lnTo>
                <a:lnTo>
                  <a:pt x="2620581" y="275132"/>
                </a:lnTo>
                <a:lnTo>
                  <a:pt x="2616949" y="275297"/>
                </a:lnTo>
                <a:lnTo>
                  <a:pt x="2612694" y="275170"/>
                </a:lnTo>
                <a:lnTo>
                  <a:pt x="2608923" y="274358"/>
                </a:lnTo>
                <a:lnTo>
                  <a:pt x="2606649" y="275145"/>
                </a:lnTo>
                <a:lnTo>
                  <a:pt x="2599296" y="275196"/>
                </a:lnTo>
                <a:lnTo>
                  <a:pt x="2597886" y="274751"/>
                </a:lnTo>
                <a:lnTo>
                  <a:pt x="2595016" y="273570"/>
                </a:lnTo>
                <a:lnTo>
                  <a:pt x="2593543" y="273748"/>
                </a:lnTo>
                <a:lnTo>
                  <a:pt x="2590457" y="275170"/>
                </a:lnTo>
                <a:lnTo>
                  <a:pt x="2584018" y="275501"/>
                </a:lnTo>
                <a:lnTo>
                  <a:pt x="2583180" y="275856"/>
                </a:lnTo>
                <a:lnTo>
                  <a:pt x="2581389" y="277075"/>
                </a:lnTo>
                <a:lnTo>
                  <a:pt x="2579065" y="277114"/>
                </a:lnTo>
                <a:lnTo>
                  <a:pt x="2579357" y="277990"/>
                </a:lnTo>
                <a:lnTo>
                  <a:pt x="2580017" y="278663"/>
                </a:lnTo>
                <a:lnTo>
                  <a:pt x="2589428" y="279234"/>
                </a:lnTo>
                <a:lnTo>
                  <a:pt x="2595803" y="278980"/>
                </a:lnTo>
                <a:lnTo>
                  <a:pt x="2606891" y="279146"/>
                </a:lnTo>
                <a:lnTo>
                  <a:pt x="2628290" y="278790"/>
                </a:lnTo>
                <a:lnTo>
                  <a:pt x="2629154" y="278536"/>
                </a:lnTo>
                <a:lnTo>
                  <a:pt x="2632633" y="277063"/>
                </a:lnTo>
                <a:lnTo>
                  <a:pt x="2635326" y="277063"/>
                </a:lnTo>
                <a:lnTo>
                  <a:pt x="2639682" y="278955"/>
                </a:lnTo>
                <a:lnTo>
                  <a:pt x="2643555" y="278599"/>
                </a:lnTo>
                <a:lnTo>
                  <a:pt x="2645460" y="277647"/>
                </a:lnTo>
                <a:lnTo>
                  <a:pt x="2646603" y="276694"/>
                </a:lnTo>
                <a:lnTo>
                  <a:pt x="2647708" y="275323"/>
                </a:lnTo>
                <a:lnTo>
                  <a:pt x="2647823" y="274243"/>
                </a:lnTo>
                <a:close/>
              </a:path>
              <a:path w="2723515" h="306704">
                <a:moveTo>
                  <a:pt x="2652293" y="53022"/>
                </a:moveTo>
                <a:lnTo>
                  <a:pt x="2651798" y="52070"/>
                </a:lnTo>
                <a:lnTo>
                  <a:pt x="2650375" y="51752"/>
                </a:lnTo>
                <a:lnTo>
                  <a:pt x="2649436" y="51536"/>
                </a:lnTo>
                <a:lnTo>
                  <a:pt x="2646616" y="53771"/>
                </a:lnTo>
                <a:lnTo>
                  <a:pt x="2647162" y="54813"/>
                </a:lnTo>
                <a:lnTo>
                  <a:pt x="2649385" y="55346"/>
                </a:lnTo>
                <a:lnTo>
                  <a:pt x="2650198" y="55105"/>
                </a:lnTo>
                <a:lnTo>
                  <a:pt x="2650985" y="54737"/>
                </a:lnTo>
                <a:lnTo>
                  <a:pt x="2651239" y="54610"/>
                </a:lnTo>
                <a:lnTo>
                  <a:pt x="2651468" y="54394"/>
                </a:lnTo>
                <a:lnTo>
                  <a:pt x="2652293" y="53022"/>
                </a:lnTo>
                <a:close/>
              </a:path>
              <a:path w="2723515" h="306704">
                <a:moveTo>
                  <a:pt x="2655138" y="180174"/>
                </a:moveTo>
                <a:lnTo>
                  <a:pt x="2653881" y="179197"/>
                </a:lnTo>
                <a:lnTo>
                  <a:pt x="2653652" y="179285"/>
                </a:lnTo>
                <a:lnTo>
                  <a:pt x="2653411" y="179362"/>
                </a:lnTo>
                <a:lnTo>
                  <a:pt x="2653055" y="179603"/>
                </a:lnTo>
                <a:lnTo>
                  <a:pt x="2653055" y="180225"/>
                </a:lnTo>
                <a:lnTo>
                  <a:pt x="2653474" y="180479"/>
                </a:lnTo>
                <a:lnTo>
                  <a:pt x="2654109" y="180467"/>
                </a:lnTo>
                <a:lnTo>
                  <a:pt x="2654770" y="180441"/>
                </a:lnTo>
                <a:lnTo>
                  <a:pt x="2655138" y="180174"/>
                </a:lnTo>
                <a:close/>
              </a:path>
              <a:path w="2723515" h="306704">
                <a:moveTo>
                  <a:pt x="2657564" y="103822"/>
                </a:moveTo>
                <a:lnTo>
                  <a:pt x="2657284" y="102628"/>
                </a:lnTo>
                <a:lnTo>
                  <a:pt x="2657094" y="102120"/>
                </a:lnTo>
                <a:lnTo>
                  <a:pt x="2655951" y="101701"/>
                </a:lnTo>
                <a:lnTo>
                  <a:pt x="2655366" y="101625"/>
                </a:lnTo>
                <a:lnTo>
                  <a:pt x="2654655" y="101460"/>
                </a:lnTo>
                <a:lnTo>
                  <a:pt x="2653919" y="101523"/>
                </a:lnTo>
                <a:lnTo>
                  <a:pt x="2653042" y="101587"/>
                </a:lnTo>
                <a:lnTo>
                  <a:pt x="2651341" y="101815"/>
                </a:lnTo>
                <a:lnTo>
                  <a:pt x="2650706" y="102704"/>
                </a:lnTo>
                <a:lnTo>
                  <a:pt x="2650934" y="104432"/>
                </a:lnTo>
                <a:lnTo>
                  <a:pt x="2651417" y="104787"/>
                </a:lnTo>
                <a:lnTo>
                  <a:pt x="2653703" y="105181"/>
                </a:lnTo>
                <a:lnTo>
                  <a:pt x="2654846" y="105092"/>
                </a:lnTo>
                <a:lnTo>
                  <a:pt x="2656268" y="104838"/>
                </a:lnTo>
                <a:lnTo>
                  <a:pt x="2656509" y="104648"/>
                </a:lnTo>
                <a:lnTo>
                  <a:pt x="2657424" y="104267"/>
                </a:lnTo>
                <a:lnTo>
                  <a:pt x="2657564" y="103822"/>
                </a:lnTo>
                <a:close/>
              </a:path>
              <a:path w="2723515" h="306704">
                <a:moveTo>
                  <a:pt x="2664358" y="118249"/>
                </a:moveTo>
                <a:lnTo>
                  <a:pt x="2664256" y="117779"/>
                </a:lnTo>
                <a:lnTo>
                  <a:pt x="2664206" y="117576"/>
                </a:lnTo>
                <a:lnTo>
                  <a:pt x="2663863" y="117373"/>
                </a:lnTo>
                <a:lnTo>
                  <a:pt x="2663609" y="117284"/>
                </a:lnTo>
                <a:lnTo>
                  <a:pt x="2663355" y="117195"/>
                </a:lnTo>
                <a:lnTo>
                  <a:pt x="2662986" y="117144"/>
                </a:lnTo>
                <a:lnTo>
                  <a:pt x="2662745" y="117246"/>
                </a:lnTo>
                <a:lnTo>
                  <a:pt x="2661945" y="117563"/>
                </a:lnTo>
                <a:lnTo>
                  <a:pt x="2661856" y="117995"/>
                </a:lnTo>
                <a:lnTo>
                  <a:pt x="2662656" y="118503"/>
                </a:lnTo>
                <a:lnTo>
                  <a:pt x="2662974" y="118567"/>
                </a:lnTo>
                <a:lnTo>
                  <a:pt x="2663240" y="118567"/>
                </a:lnTo>
                <a:lnTo>
                  <a:pt x="2663952" y="118554"/>
                </a:lnTo>
                <a:lnTo>
                  <a:pt x="2664358" y="118249"/>
                </a:lnTo>
                <a:close/>
              </a:path>
              <a:path w="2723515" h="306704">
                <a:moveTo>
                  <a:pt x="2666873" y="265099"/>
                </a:moveTo>
                <a:lnTo>
                  <a:pt x="2666009" y="263613"/>
                </a:lnTo>
                <a:lnTo>
                  <a:pt x="2662948" y="263194"/>
                </a:lnTo>
                <a:lnTo>
                  <a:pt x="2660510" y="263423"/>
                </a:lnTo>
                <a:lnTo>
                  <a:pt x="2656522" y="263309"/>
                </a:lnTo>
                <a:lnTo>
                  <a:pt x="2655100" y="263715"/>
                </a:lnTo>
                <a:lnTo>
                  <a:pt x="2653169" y="264553"/>
                </a:lnTo>
                <a:lnTo>
                  <a:pt x="2652598" y="264375"/>
                </a:lnTo>
                <a:lnTo>
                  <a:pt x="2651214" y="263652"/>
                </a:lnTo>
                <a:lnTo>
                  <a:pt x="2650337" y="263398"/>
                </a:lnTo>
                <a:lnTo>
                  <a:pt x="2644546" y="263321"/>
                </a:lnTo>
                <a:lnTo>
                  <a:pt x="2641803" y="264744"/>
                </a:lnTo>
                <a:lnTo>
                  <a:pt x="2641142" y="264820"/>
                </a:lnTo>
                <a:lnTo>
                  <a:pt x="2615895" y="267335"/>
                </a:lnTo>
                <a:lnTo>
                  <a:pt x="2616047" y="267817"/>
                </a:lnTo>
                <a:lnTo>
                  <a:pt x="2617851" y="268554"/>
                </a:lnTo>
                <a:lnTo>
                  <a:pt x="2629027" y="268439"/>
                </a:lnTo>
                <a:lnTo>
                  <a:pt x="2629649" y="268173"/>
                </a:lnTo>
                <a:lnTo>
                  <a:pt x="2631059" y="267347"/>
                </a:lnTo>
                <a:lnTo>
                  <a:pt x="2634157" y="268617"/>
                </a:lnTo>
                <a:lnTo>
                  <a:pt x="2635631" y="268719"/>
                </a:lnTo>
                <a:lnTo>
                  <a:pt x="2638450" y="267398"/>
                </a:lnTo>
                <a:lnTo>
                  <a:pt x="2639847" y="266941"/>
                </a:lnTo>
                <a:lnTo>
                  <a:pt x="2652382" y="267004"/>
                </a:lnTo>
                <a:lnTo>
                  <a:pt x="2658465" y="267042"/>
                </a:lnTo>
                <a:lnTo>
                  <a:pt x="2663952" y="266865"/>
                </a:lnTo>
                <a:lnTo>
                  <a:pt x="2665628" y="266522"/>
                </a:lnTo>
                <a:lnTo>
                  <a:pt x="2666873" y="265099"/>
                </a:lnTo>
                <a:close/>
              </a:path>
              <a:path w="2723515" h="306704">
                <a:moveTo>
                  <a:pt x="2668193" y="202031"/>
                </a:moveTo>
                <a:lnTo>
                  <a:pt x="2667851" y="201726"/>
                </a:lnTo>
                <a:lnTo>
                  <a:pt x="2667152" y="201625"/>
                </a:lnTo>
                <a:lnTo>
                  <a:pt x="2666885" y="201676"/>
                </a:lnTo>
                <a:lnTo>
                  <a:pt x="2666581" y="201676"/>
                </a:lnTo>
                <a:lnTo>
                  <a:pt x="2666365" y="201803"/>
                </a:lnTo>
                <a:lnTo>
                  <a:pt x="2666161" y="201917"/>
                </a:lnTo>
                <a:lnTo>
                  <a:pt x="2665882" y="202260"/>
                </a:lnTo>
                <a:lnTo>
                  <a:pt x="2666200" y="202971"/>
                </a:lnTo>
                <a:lnTo>
                  <a:pt x="2666746" y="203187"/>
                </a:lnTo>
                <a:lnTo>
                  <a:pt x="2667393" y="202984"/>
                </a:lnTo>
                <a:lnTo>
                  <a:pt x="2667635" y="202907"/>
                </a:lnTo>
                <a:lnTo>
                  <a:pt x="2667939" y="202692"/>
                </a:lnTo>
                <a:lnTo>
                  <a:pt x="2668016" y="202488"/>
                </a:lnTo>
                <a:lnTo>
                  <a:pt x="2668193" y="202031"/>
                </a:lnTo>
                <a:close/>
              </a:path>
              <a:path w="2723515" h="306704">
                <a:moveTo>
                  <a:pt x="2673566" y="276555"/>
                </a:moveTo>
                <a:lnTo>
                  <a:pt x="2673439" y="276098"/>
                </a:lnTo>
                <a:lnTo>
                  <a:pt x="2673388" y="275907"/>
                </a:lnTo>
                <a:lnTo>
                  <a:pt x="2673083" y="275704"/>
                </a:lnTo>
                <a:lnTo>
                  <a:pt x="2672854" y="275628"/>
                </a:lnTo>
                <a:lnTo>
                  <a:pt x="2672600" y="275551"/>
                </a:lnTo>
                <a:lnTo>
                  <a:pt x="2672257" y="275526"/>
                </a:lnTo>
                <a:lnTo>
                  <a:pt x="2672016" y="275628"/>
                </a:lnTo>
                <a:lnTo>
                  <a:pt x="2671254" y="275932"/>
                </a:lnTo>
                <a:lnTo>
                  <a:pt x="2671165" y="276352"/>
                </a:lnTo>
                <a:lnTo>
                  <a:pt x="2671965" y="276847"/>
                </a:lnTo>
                <a:lnTo>
                  <a:pt x="2672270" y="276898"/>
                </a:lnTo>
                <a:lnTo>
                  <a:pt x="2673210" y="276860"/>
                </a:lnTo>
                <a:lnTo>
                  <a:pt x="2673566" y="276555"/>
                </a:lnTo>
                <a:close/>
              </a:path>
              <a:path w="2723515" h="306704">
                <a:moveTo>
                  <a:pt x="2673591" y="167830"/>
                </a:moveTo>
                <a:lnTo>
                  <a:pt x="2673375" y="167640"/>
                </a:lnTo>
                <a:lnTo>
                  <a:pt x="2673172" y="167411"/>
                </a:lnTo>
                <a:lnTo>
                  <a:pt x="2671838" y="166776"/>
                </a:lnTo>
                <a:lnTo>
                  <a:pt x="2668193" y="166928"/>
                </a:lnTo>
                <a:lnTo>
                  <a:pt x="2667330" y="167563"/>
                </a:lnTo>
                <a:lnTo>
                  <a:pt x="2666949" y="168668"/>
                </a:lnTo>
                <a:lnTo>
                  <a:pt x="2668333" y="168706"/>
                </a:lnTo>
                <a:lnTo>
                  <a:pt x="2669819" y="168783"/>
                </a:lnTo>
                <a:lnTo>
                  <a:pt x="2671838" y="168757"/>
                </a:lnTo>
                <a:lnTo>
                  <a:pt x="2673197" y="168275"/>
                </a:lnTo>
                <a:lnTo>
                  <a:pt x="2673375" y="168008"/>
                </a:lnTo>
                <a:lnTo>
                  <a:pt x="2673591" y="167830"/>
                </a:lnTo>
                <a:close/>
              </a:path>
              <a:path w="2723515" h="306704">
                <a:moveTo>
                  <a:pt x="2675979" y="118770"/>
                </a:moveTo>
                <a:lnTo>
                  <a:pt x="2675737" y="117716"/>
                </a:lnTo>
                <a:lnTo>
                  <a:pt x="2675039" y="116890"/>
                </a:lnTo>
                <a:lnTo>
                  <a:pt x="2674048" y="116293"/>
                </a:lnTo>
                <a:lnTo>
                  <a:pt x="2673820" y="116141"/>
                </a:lnTo>
                <a:lnTo>
                  <a:pt x="2673477" y="116014"/>
                </a:lnTo>
                <a:lnTo>
                  <a:pt x="2673032" y="116116"/>
                </a:lnTo>
                <a:lnTo>
                  <a:pt x="2672804" y="116420"/>
                </a:lnTo>
                <a:lnTo>
                  <a:pt x="2672296" y="118275"/>
                </a:lnTo>
                <a:lnTo>
                  <a:pt x="2672410" y="119570"/>
                </a:lnTo>
                <a:lnTo>
                  <a:pt x="2673908" y="119888"/>
                </a:lnTo>
                <a:lnTo>
                  <a:pt x="2674556" y="119329"/>
                </a:lnTo>
                <a:lnTo>
                  <a:pt x="2675534" y="118859"/>
                </a:lnTo>
                <a:lnTo>
                  <a:pt x="2675826" y="118808"/>
                </a:lnTo>
                <a:lnTo>
                  <a:pt x="2675979" y="118770"/>
                </a:lnTo>
                <a:close/>
              </a:path>
              <a:path w="2723515" h="306704">
                <a:moveTo>
                  <a:pt x="2679115" y="119672"/>
                </a:moveTo>
                <a:lnTo>
                  <a:pt x="2678798" y="119075"/>
                </a:lnTo>
                <a:lnTo>
                  <a:pt x="2678290" y="118872"/>
                </a:lnTo>
                <a:lnTo>
                  <a:pt x="2677693" y="118872"/>
                </a:lnTo>
                <a:lnTo>
                  <a:pt x="2677134" y="118872"/>
                </a:lnTo>
                <a:lnTo>
                  <a:pt x="2676575" y="118846"/>
                </a:lnTo>
                <a:lnTo>
                  <a:pt x="2676118" y="118833"/>
                </a:lnTo>
                <a:lnTo>
                  <a:pt x="2676182" y="119291"/>
                </a:lnTo>
                <a:lnTo>
                  <a:pt x="2676474" y="119735"/>
                </a:lnTo>
                <a:lnTo>
                  <a:pt x="2677464" y="120294"/>
                </a:lnTo>
                <a:lnTo>
                  <a:pt x="2677998" y="120370"/>
                </a:lnTo>
                <a:lnTo>
                  <a:pt x="2678747" y="120027"/>
                </a:lnTo>
                <a:lnTo>
                  <a:pt x="2679115" y="119672"/>
                </a:lnTo>
                <a:close/>
              </a:path>
              <a:path w="2723515" h="306704">
                <a:moveTo>
                  <a:pt x="2686913" y="275183"/>
                </a:moveTo>
                <a:lnTo>
                  <a:pt x="2686824" y="274955"/>
                </a:lnTo>
                <a:lnTo>
                  <a:pt x="2686735" y="274726"/>
                </a:lnTo>
                <a:lnTo>
                  <a:pt x="2686481" y="274472"/>
                </a:lnTo>
                <a:lnTo>
                  <a:pt x="2686253" y="274396"/>
                </a:lnTo>
                <a:lnTo>
                  <a:pt x="2685567" y="274205"/>
                </a:lnTo>
                <a:lnTo>
                  <a:pt x="2685135" y="275437"/>
                </a:lnTo>
                <a:lnTo>
                  <a:pt x="2685669" y="276085"/>
                </a:lnTo>
                <a:lnTo>
                  <a:pt x="2685796" y="276225"/>
                </a:lnTo>
                <a:lnTo>
                  <a:pt x="2686062" y="276250"/>
                </a:lnTo>
                <a:lnTo>
                  <a:pt x="2686266" y="276326"/>
                </a:lnTo>
                <a:lnTo>
                  <a:pt x="2686443" y="276136"/>
                </a:lnTo>
                <a:lnTo>
                  <a:pt x="2686685" y="275971"/>
                </a:lnTo>
                <a:lnTo>
                  <a:pt x="2686862" y="275501"/>
                </a:lnTo>
                <a:lnTo>
                  <a:pt x="2686913" y="275183"/>
                </a:lnTo>
                <a:close/>
              </a:path>
              <a:path w="2723515" h="306704">
                <a:moveTo>
                  <a:pt x="2692577" y="201955"/>
                </a:moveTo>
                <a:lnTo>
                  <a:pt x="2692311" y="201066"/>
                </a:lnTo>
                <a:lnTo>
                  <a:pt x="2692222" y="200799"/>
                </a:lnTo>
                <a:lnTo>
                  <a:pt x="2691650" y="200253"/>
                </a:lnTo>
                <a:lnTo>
                  <a:pt x="2691130" y="200329"/>
                </a:lnTo>
                <a:lnTo>
                  <a:pt x="2690076" y="201091"/>
                </a:lnTo>
                <a:lnTo>
                  <a:pt x="2689771" y="201549"/>
                </a:lnTo>
                <a:lnTo>
                  <a:pt x="2689656" y="202120"/>
                </a:lnTo>
                <a:lnTo>
                  <a:pt x="2689796" y="202311"/>
                </a:lnTo>
                <a:lnTo>
                  <a:pt x="2689910" y="202565"/>
                </a:lnTo>
                <a:lnTo>
                  <a:pt x="2690101" y="202679"/>
                </a:lnTo>
                <a:lnTo>
                  <a:pt x="2690609" y="202984"/>
                </a:lnTo>
                <a:lnTo>
                  <a:pt x="2691168" y="202971"/>
                </a:lnTo>
                <a:lnTo>
                  <a:pt x="2691701" y="202717"/>
                </a:lnTo>
                <a:lnTo>
                  <a:pt x="2692323" y="202425"/>
                </a:lnTo>
                <a:lnTo>
                  <a:pt x="2692577" y="201955"/>
                </a:lnTo>
                <a:close/>
              </a:path>
              <a:path w="2723515" h="306704">
                <a:moveTo>
                  <a:pt x="2693492" y="178015"/>
                </a:moveTo>
                <a:lnTo>
                  <a:pt x="2693174" y="177495"/>
                </a:lnTo>
                <a:lnTo>
                  <a:pt x="2689148" y="176911"/>
                </a:lnTo>
                <a:lnTo>
                  <a:pt x="2683687" y="177126"/>
                </a:lnTo>
                <a:lnTo>
                  <a:pt x="2677604" y="177114"/>
                </a:lnTo>
                <a:lnTo>
                  <a:pt x="2669946" y="177228"/>
                </a:lnTo>
                <a:lnTo>
                  <a:pt x="2668765" y="176149"/>
                </a:lnTo>
                <a:lnTo>
                  <a:pt x="2667038" y="175742"/>
                </a:lnTo>
                <a:lnTo>
                  <a:pt x="2666669" y="175729"/>
                </a:lnTo>
                <a:lnTo>
                  <a:pt x="2665069" y="176441"/>
                </a:lnTo>
                <a:lnTo>
                  <a:pt x="2661742" y="178079"/>
                </a:lnTo>
                <a:lnTo>
                  <a:pt x="2661653" y="178600"/>
                </a:lnTo>
                <a:lnTo>
                  <a:pt x="2662301" y="180327"/>
                </a:lnTo>
                <a:lnTo>
                  <a:pt x="2663812" y="180695"/>
                </a:lnTo>
                <a:lnTo>
                  <a:pt x="2664739" y="180835"/>
                </a:lnTo>
                <a:lnTo>
                  <a:pt x="2668981" y="180797"/>
                </a:lnTo>
                <a:lnTo>
                  <a:pt x="2675940" y="180606"/>
                </a:lnTo>
                <a:lnTo>
                  <a:pt x="2676829" y="180378"/>
                </a:lnTo>
                <a:lnTo>
                  <a:pt x="2678696" y="179336"/>
                </a:lnTo>
                <a:lnTo>
                  <a:pt x="2680170" y="179057"/>
                </a:lnTo>
                <a:lnTo>
                  <a:pt x="2685351" y="179209"/>
                </a:lnTo>
                <a:lnTo>
                  <a:pt x="2688996" y="179476"/>
                </a:lnTo>
                <a:lnTo>
                  <a:pt x="2692870" y="178866"/>
                </a:lnTo>
                <a:lnTo>
                  <a:pt x="2693174" y="178600"/>
                </a:lnTo>
                <a:lnTo>
                  <a:pt x="2693492" y="178015"/>
                </a:lnTo>
                <a:close/>
              </a:path>
              <a:path w="2723515" h="306704">
                <a:moveTo>
                  <a:pt x="2697403" y="200761"/>
                </a:moveTo>
                <a:lnTo>
                  <a:pt x="2697022" y="200113"/>
                </a:lnTo>
                <a:lnTo>
                  <a:pt x="2696705" y="199961"/>
                </a:lnTo>
                <a:lnTo>
                  <a:pt x="2696451" y="199898"/>
                </a:lnTo>
                <a:lnTo>
                  <a:pt x="2695829" y="199745"/>
                </a:lnTo>
                <a:lnTo>
                  <a:pt x="2695283" y="199986"/>
                </a:lnTo>
                <a:lnTo>
                  <a:pt x="2694940" y="200533"/>
                </a:lnTo>
                <a:lnTo>
                  <a:pt x="2695283" y="201002"/>
                </a:lnTo>
                <a:lnTo>
                  <a:pt x="2695537" y="201129"/>
                </a:lnTo>
                <a:lnTo>
                  <a:pt x="2695765" y="201244"/>
                </a:lnTo>
                <a:lnTo>
                  <a:pt x="2696108" y="201295"/>
                </a:lnTo>
                <a:lnTo>
                  <a:pt x="2697099" y="201142"/>
                </a:lnTo>
                <a:lnTo>
                  <a:pt x="2697403" y="200761"/>
                </a:lnTo>
                <a:close/>
              </a:path>
              <a:path w="2723515" h="306704">
                <a:moveTo>
                  <a:pt x="2700947" y="224574"/>
                </a:moveTo>
                <a:lnTo>
                  <a:pt x="2700858" y="224053"/>
                </a:lnTo>
                <a:lnTo>
                  <a:pt x="2699054" y="222199"/>
                </a:lnTo>
                <a:lnTo>
                  <a:pt x="2697429" y="221818"/>
                </a:lnTo>
                <a:lnTo>
                  <a:pt x="2694940" y="222732"/>
                </a:lnTo>
                <a:lnTo>
                  <a:pt x="2694698" y="223240"/>
                </a:lnTo>
                <a:lnTo>
                  <a:pt x="2694762" y="223837"/>
                </a:lnTo>
                <a:lnTo>
                  <a:pt x="2694698" y="224726"/>
                </a:lnTo>
                <a:lnTo>
                  <a:pt x="2695308" y="225259"/>
                </a:lnTo>
                <a:lnTo>
                  <a:pt x="2697543" y="225628"/>
                </a:lnTo>
                <a:lnTo>
                  <a:pt x="2698712" y="225475"/>
                </a:lnTo>
                <a:lnTo>
                  <a:pt x="2700159" y="225323"/>
                </a:lnTo>
                <a:lnTo>
                  <a:pt x="2700477" y="225145"/>
                </a:lnTo>
                <a:lnTo>
                  <a:pt x="2700947" y="224574"/>
                </a:lnTo>
                <a:close/>
              </a:path>
              <a:path w="2723515" h="306704">
                <a:moveTo>
                  <a:pt x="2703461" y="177368"/>
                </a:moveTo>
                <a:lnTo>
                  <a:pt x="2702890" y="176187"/>
                </a:lnTo>
                <a:lnTo>
                  <a:pt x="2702344" y="176034"/>
                </a:lnTo>
                <a:lnTo>
                  <a:pt x="2701163" y="175971"/>
                </a:lnTo>
                <a:lnTo>
                  <a:pt x="2700578" y="176098"/>
                </a:lnTo>
                <a:lnTo>
                  <a:pt x="2700032" y="177406"/>
                </a:lnTo>
                <a:lnTo>
                  <a:pt x="2700528" y="178396"/>
                </a:lnTo>
                <a:lnTo>
                  <a:pt x="2701531" y="178638"/>
                </a:lnTo>
                <a:lnTo>
                  <a:pt x="2701836" y="178587"/>
                </a:lnTo>
                <a:lnTo>
                  <a:pt x="2702204" y="178587"/>
                </a:lnTo>
                <a:lnTo>
                  <a:pt x="2702839" y="178409"/>
                </a:lnTo>
                <a:lnTo>
                  <a:pt x="2703461" y="177368"/>
                </a:lnTo>
                <a:close/>
              </a:path>
              <a:path w="2723515" h="306704">
                <a:moveTo>
                  <a:pt x="2710027" y="107670"/>
                </a:moveTo>
                <a:lnTo>
                  <a:pt x="2709761" y="107264"/>
                </a:lnTo>
                <a:lnTo>
                  <a:pt x="2709634" y="107035"/>
                </a:lnTo>
                <a:lnTo>
                  <a:pt x="2709329" y="106832"/>
                </a:lnTo>
                <a:lnTo>
                  <a:pt x="2709062" y="106768"/>
                </a:lnTo>
                <a:lnTo>
                  <a:pt x="2708491" y="106654"/>
                </a:lnTo>
                <a:lnTo>
                  <a:pt x="2707894" y="106641"/>
                </a:lnTo>
                <a:lnTo>
                  <a:pt x="2707436" y="106578"/>
                </a:lnTo>
                <a:lnTo>
                  <a:pt x="2707005" y="106578"/>
                </a:lnTo>
                <a:lnTo>
                  <a:pt x="2706700" y="106527"/>
                </a:lnTo>
                <a:lnTo>
                  <a:pt x="2705849" y="106718"/>
                </a:lnTo>
                <a:lnTo>
                  <a:pt x="2705277" y="106870"/>
                </a:lnTo>
                <a:lnTo>
                  <a:pt x="2704109" y="107340"/>
                </a:lnTo>
                <a:lnTo>
                  <a:pt x="2703931" y="107835"/>
                </a:lnTo>
                <a:lnTo>
                  <a:pt x="2703906" y="109029"/>
                </a:lnTo>
                <a:lnTo>
                  <a:pt x="2704058" y="109524"/>
                </a:lnTo>
                <a:lnTo>
                  <a:pt x="2704719" y="109753"/>
                </a:lnTo>
                <a:lnTo>
                  <a:pt x="2706547" y="110439"/>
                </a:lnTo>
                <a:lnTo>
                  <a:pt x="2708173" y="110134"/>
                </a:lnTo>
                <a:lnTo>
                  <a:pt x="2709900" y="108191"/>
                </a:lnTo>
                <a:lnTo>
                  <a:pt x="2710027" y="107670"/>
                </a:lnTo>
                <a:close/>
              </a:path>
              <a:path w="2723515" h="306704">
                <a:moveTo>
                  <a:pt x="2710218" y="64833"/>
                </a:moveTo>
                <a:lnTo>
                  <a:pt x="2710015" y="64427"/>
                </a:lnTo>
                <a:lnTo>
                  <a:pt x="2709735" y="63906"/>
                </a:lnTo>
                <a:lnTo>
                  <a:pt x="2709100" y="63754"/>
                </a:lnTo>
                <a:lnTo>
                  <a:pt x="2708478" y="63842"/>
                </a:lnTo>
                <a:lnTo>
                  <a:pt x="2707881" y="63881"/>
                </a:lnTo>
                <a:lnTo>
                  <a:pt x="2707284" y="63842"/>
                </a:lnTo>
                <a:lnTo>
                  <a:pt x="2706128" y="64198"/>
                </a:lnTo>
                <a:lnTo>
                  <a:pt x="2705874" y="64693"/>
                </a:lnTo>
                <a:lnTo>
                  <a:pt x="2705570" y="65836"/>
                </a:lnTo>
                <a:lnTo>
                  <a:pt x="2705697" y="66357"/>
                </a:lnTo>
                <a:lnTo>
                  <a:pt x="2707182" y="66916"/>
                </a:lnTo>
                <a:lnTo>
                  <a:pt x="2708033" y="66890"/>
                </a:lnTo>
                <a:lnTo>
                  <a:pt x="2708783" y="66344"/>
                </a:lnTo>
                <a:lnTo>
                  <a:pt x="2709024" y="66179"/>
                </a:lnTo>
                <a:lnTo>
                  <a:pt x="2709888" y="65354"/>
                </a:lnTo>
                <a:lnTo>
                  <a:pt x="2710218" y="64833"/>
                </a:lnTo>
                <a:close/>
              </a:path>
              <a:path w="2723515" h="306704">
                <a:moveTo>
                  <a:pt x="2713698" y="131686"/>
                </a:moveTo>
                <a:lnTo>
                  <a:pt x="2710700" y="130860"/>
                </a:lnTo>
                <a:lnTo>
                  <a:pt x="2709722" y="131470"/>
                </a:lnTo>
                <a:lnTo>
                  <a:pt x="2710269" y="132448"/>
                </a:lnTo>
                <a:lnTo>
                  <a:pt x="2710815" y="132613"/>
                </a:lnTo>
                <a:lnTo>
                  <a:pt x="2711424" y="132499"/>
                </a:lnTo>
                <a:lnTo>
                  <a:pt x="2711970" y="132422"/>
                </a:lnTo>
                <a:lnTo>
                  <a:pt x="2712529" y="132397"/>
                </a:lnTo>
                <a:lnTo>
                  <a:pt x="2713291" y="132207"/>
                </a:lnTo>
                <a:lnTo>
                  <a:pt x="2713520" y="131965"/>
                </a:lnTo>
                <a:lnTo>
                  <a:pt x="2713698" y="131686"/>
                </a:lnTo>
                <a:close/>
              </a:path>
              <a:path w="2723515" h="306704">
                <a:moveTo>
                  <a:pt x="2720797" y="70485"/>
                </a:moveTo>
                <a:lnTo>
                  <a:pt x="2720492" y="69215"/>
                </a:lnTo>
                <a:lnTo>
                  <a:pt x="2691498" y="69215"/>
                </a:lnTo>
                <a:lnTo>
                  <a:pt x="2691993" y="66675"/>
                </a:lnTo>
                <a:lnTo>
                  <a:pt x="2685592" y="66675"/>
                </a:lnTo>
                <a:lnTo>
                  <a:pt x="2685110" y="69215"/>
                </a:lnTo>
                <a:lnTo>
                  <a:pt x="2683548" y="70485"/>
                </a:lnTo>
                <a:lnTo>
                  <a:pt x="2680525" y="70485"/>
                </a:lnTo>
                <a:lnTo>
                  <a:pt x="2681605" y="69215"/>
                </a:lnTo>
                <a:lnTo>
                  <a:pt x="2682849" y="69215"/>
                </a:lnTo>
                <a:lnTo>
                  <a:pt x="2683332" y="67945"/>
                </a:lnTo>
                <a:lnTo>
                  <a:pt x="2682583" y="66675"/>
                </a:lnTo>
                <a:lnTo>
                  <a:pt x="2682011" y="66675"/>
                </a:lnTo>
                <a:lnTo>
                  <a:pt x="2679890" y="65405"/>
                </a:lnTo>
                <a:lnTo>
                  <a:pt x="2678303" y="65405"/>
                </a:lnTo>
                <a:lnTo>
                  <a:pt x="2674645" y="67945"/>
                </a:lnTo>
                <a:lnTo>
                  <a:pt x="2667990" y="67945"/>
                </a:lnTo>
                <a:lnTo>
                  <a:pt x="2666606" y="66675"/>
                </a:lnTo>
                <a:lnTo>
                  <a:pt x="2666123" y="66675"/>
                </a:lnTo>
                <a:lnTo>
                  <a:pt x="2666123" y="70485"/>
                </a:lnTo>
                <a:lnTo>
                  <a:pt x="2665526" y="70485"/>
                </a:lnTo>
                <a:lnTo>
                  <a:pt x="2664231" y="71755"/>
                </a:lnTo>
                <a:lnTo>
                  <a:pt x="2661424" y="71755"/>
                </a:lnTo>
                <a:lnTo>
                  <a:pt x="2660789" y="70485"/>
                </a:lnTo>
                <a:lnTo>
                  <a:pt x="2660472" y="70485"/>
                </a:lnTo>
                <a:lnTo>
                  <a:pt x="2661031" y="69215"/>
                </a:lnTo>
                <a:lnTo>
                  <a:pt x="2665704" y="69215"/>
                </a:lnTo>
                <a:lnTo>
                  <a:pt x="2666123" y="70485"/>
                </a:lnTo>
                <a:lnTo>
                  <a:pt x="2666123" y="66675"/>
                </a:lnTo>
                <a:lnTo>
                  <a:pt x="2663825" y="67945"/>
                </a:lnTo>
                <a:lnTo>
                  <a:pt x="2654871" y="67945"/>
                </a:lnTo>
                <a:lnTo>
                  <a:pt x="2653284" y="70485"/>
                </a:lnTo>
                <a:lnTo>
                  <a:pt x="2652826" y="70485"/>
                </a:lnTo>
                <a:lnTo>
                  <a:pt x="2651455" y="67945"/>
                </a:lnTo>
                <a:lnTo>
                  <a:pt x="2625750" y="67945"/>
                </a:lnTo>
                <a:lnTo>
                  <a:pt x="2622931" y="69215"/>
                </a:lnTo>
                <a:lnTo>
                  <a:pt x="2618981" y="69215"/>
                </a:lnTo>
                <a:lnTo>
                  <a:pt x="2617914" y="67945"/>
                </a:lnTo>
                <a:lnTo>
                  <a:pt x="2617622" y="67945"/>
                </a:lnTo>
                <a:lnTo>
                  <a:pt x="2616746" y="66675"/>
                </a:lnTo>
                <a:lnTo>
                  <a:pt x="2616035" y="66675"/>
                </a:lnTo>
                <a:lnTo>
                  <a:pt x="2608618" y="65405"/>
                </a:lnTo>
                <a:lnTo>
                  <a:pt x="2602217" y="66675"/>
                </a:lnTo>
                <a:lnTo>
                  <a:pt x="2598788" y="66675"/>
                </a:lnTo>
                <a:lnTo>
                  <a:pt x="2598788" y="79375"/>
                </a:lnTo>
                <a:lnTo>
                  <a:pt x="2596286" y="79375"/>
                </a:lnTo>
                <a:lnTo>
                  <a:pt x="2596985" y="78105"/>
                </a:lnTo>
                <a:lnTo>
                  <a:pt x="2597670" y="78105"/>
                </a:lnTo>
                <a:lnTo>
                  <a:pt x="2598788" y="79375"/>
                </a:lnTo>
                <a:lnTo>
                  <a:pt x="2598788" y="66675"/>
                </a:lnTo>
                <a:lnTo>
                  <a:pt x="2592971" y="66675"/>
                </a:lnTo>
                <a:lnTo>
                  <a:pt x="2591816" y="67945"/>
                </a:lnTo>
                <a:lnTo>
                  <a:pt x="2581579" y="67945"/>
                </a:lnTo>
                <a:lnTo>
                  <a:pt x="2581579" y="80645"/>
                </a:lnTo>
                <a:lnTo>
                  <a:pt x="2581021" y="81915"/>
                </a:lnTo>
                <a:lnTo>
                  <a:pt x="2580144" y="80645"/>
                </a:lnTo>
                <a:lnTo>
                  <a:pt x="2581579" y="80645"/>
                </a:lnTo>
                <a:lnTo>
                  <a:pt x="2581579" y="67945"/>
                </a:lnTo>
                <a:lnTo>
                  <a:pt x="2581440" y="67945"/>
                </a:lnTo>
                <a:lnTo>
                  <a:pt x="2576639" y="66675"/>
                </a:lnTo>
                <a:lnTo>
                  <a:pt x="2576271" y="66675"/>
                </a:lnTo>
                <a:lnTo>
                  <a:pt x="2576601" y="65405"/>
                </a:lnTo>
                <a:lnTo>
                  <a:pt x="2576449" y="64135"/>
                </a:lnTo>
                <a:lnTo>
                  <a:pt x="2576030" y="64135"/>
                </a:lnTo>
                <a:lnTo>
                  <a:pt x="2575153" y="62865"/>
                </a:lnTo>
                <a:lnTo>
                  <a:pt x="2574506" y="62865"/>
                </a:lnTo>
                <a:lnTo>
                  <a:pt x="2574417" y="61595"/>
                </a:lnTo>
                <a:lnTo>
                  <a:pt x="2575420" y="61595"/>
                </a:lnTo>
                <a:lnTo>
                  <a:pt x="2576652" y="60325"/>
                </a:lnTo>
                <a:lnTo>
                  <a:pt x="2577211" y="59055"/>
                </a:lnTo>
                <a:lnTo>
                  <a:pt x="2577401" y="57785"/>
                </a:lnTo>
                <a:lnTo>
                  <a:pt x="2577452" y="56515"/>
                </a:lnTo>
                <a:lnTo>
                  <a:pt x="2577655" y="55245"/>
                </a:lnTo>
                <a:lnTo>
                  <a:pt x="2578900" y="55245"/>
                </a:lnTo>
                <a:lnTo>
                  <a:pt x="2579154" y="56515"/>
                </a:lnTo>
                <a:lnTo>
                  <a:pt x="2581300" y="59055"/>
                </a:lnTo>
                <a:lnTo>
                  <a:pt x="2598547" y="59055"/>
                </a:lnTo>
                <a:lnTo>
                  <a:pt x="2600147" y="57785"/>
                </a:lnTo>
                <a:lnTo>
                  <a:pt x="2603728" y="57785"/>
                </a:lnTo>
                <a:lnTo>
                  <a:pt x="2605481" y="56515"/>
                </a:lnTo>
                <a:lnTo>
                  <a:pt x="2606751" y="55245"/>
                </a:lnTo>
                <a:lnTo>
                  <a:pt x="2609507" y="57785"/>
                </a:lnTo>
                <a:lnTo>
                  <a:pt x="2614472" y="57785"/>
                </a:lnTo>
                <a:lnTo>
                  <a:pt x="2615184" y="56515"/>
                </a:lnTo>
                <a:lnTo>
                  <a:pt x="2616504" y="52705"/>
                </a:lnTo>
                <a:lnTo>
                  <a:pt x="2619222" y="52705"/>
                </a:lnTo>
                <a:lnTo>
                  <a:pt x="2620086" y="53975"/>
                </a:lnTo>
                <a:lnTo>
                  <a:pt x="2620556" y="53975"/>
                </a:lnTo>
                <a:lnTo>
                  <a:pt x="2622131" y="52705"/>
                </a:lnTo>
                <a:lnTo>
                  <a:pt x="2628849" y="52705"/>
                </a:lnTo>
                <a:lnTo>
                  <a:pt x="2631325" y="51435"/>
                </a:lnTo>
                <a:lnTo>
                  <a:pt x="2631986" y="51435"/>
                </a:lnTo>
                <a:lnTo>
                  <a:pt x="2635021" y="50165"/>
                </a:lnTo>
                <a:lnTo>
                  <a:pt x="2644825" y="50165"/>
                </a:lnTo>
                <a:lnTo>
                  <a:pt x="2647111" y="51435"/>
                </a:lnTo>
                <a:lnTo>
                  <a:pt x="2649270" y="51435"/>
                </a:lnTo>
                <a:lnTo>
                  <a:pt x="2654693" y="48895"/>
                </a:lnTo>
                <a:lnTo>
                  <a:pt x="2658922" y="48895"/>
                </a:lnTo>
                <a:lnTo>
                  <a:pt x="2660548" y="47625"/>
                </a:lnTo>
                <a:lnTo>
                  <a:pt x="2681287" y="47625"/>
                </a:lnTo>
                <a:lnTo>
                  <a:pt x="2682417" y="46355"/>
                </a:lnTo>
                <a:lnTo>
                  <a:pt x="2685313" y="46355"/>
                </a:lnTo>
                <a:lnTo>
                  <a:pt x="2687104" y="45085"/>
                </a:lnTo>
                <a:lnTo>
                  <a:pt x="2690152" y="45085"/>
                </a:lnTo>
                <a:lnTo>
                  <a:pt x="2690469" y="43815"/>
                </a:lnTo>
                <a:lnTo>
                  <a:pt x="2690291" y="43815"/>
                </a:lnTo>
                <a:lnTo>
                  <a:pt x="2689758" y="42545"/>
                </a:lnTo>
                <a:lnTo>
                  <a:pt x="2689123" y="42545"/>
                </a:lnTo>
                <a:lnTo>
                  <a:pt x="2683306" y="41275"/>
                </a:lnTo>
                <a:lnTo>
                  <a:pt x="2678125" y="42545"/>
                </a:lnTo>
                <a:lnTo>
                  <a:pt x="2669489" y="42545"/>
                </a:lnTo>
                <a:lnTo>
                  <a:pt x="2668600" y="43815"/>
                </a:lnTo>
                <a:lnTo>
                  <a:pt x="2661056" y="43815"/>
                </a:lnTo>
                <a:lnTo>
                  <a:pt x="2660789" y="42545"/>
                </a:lnTo>
                <a:lnTo>
                  <a:pt x="2662796" y="42545"/>
                </a:lnTo>
                <a:lnTo>
                  <a:pt x="2664549" y="41275"/>
                </a:lnTo>
                <a:lnTo>
                  <a:pt x="2666631" y="40005"/>
                </a:lnTo>
                <a:lnTo>
                  <a:pt x="2668397" y="40005"/>
                </a:lnTo>
                <a:lnTo>
                  <a:pt x="2668486" y="38735"/>
                </a:lnTo>
                <a:lnTo>
                  <a:pt x="2668536" y="37465"/>
                </a:lnTo>
                <a:lnTo>
                  <a:pt x="2667101" y="37465"/>
                </a:lnTo>
                <a:lnTo>
                  <a:pt x="2666517" y="36195"/>
                </a:lnTo>
                <a:lnTo>
                  <a:pt x="2658326" y="36195"/>
                </a:lnTo>
                <a:lnTo>
                  <a:pt x="2641828" y="37465"/>
                </a:lnTo>
                <a:lnTo>
                  <a:pt x="2638704" y="37465"/>
                </a:lnTo>
                <a:lnTo>
                  <a:pt x="2637828" y="38735"/>
                </a:lnTo>
                <a:lnTo>
                  <a:pt x="2599029" y="38735"/>
                </a:lnTo>
                <a:lnTo>
                  <a:pt x="2597912" y="37465"/>
                </a:lnTo>
                <a:lnTo>
                  <a:pt x="2589834" y="37465"/>
                </a:lnTo>
                <a:lnTo>
                  <a:pt x="2582799" y="36195"/>
                </a:lnTo>
                <a:lnTo>
                  <a:pt x="2576398" y="36195"/>
                </a:lnTo>
                <a:lnTo>
                  <a:pt x="2570581" y="37211"/>
                </a:lnTo>
                <a:lnTo>
                  <a:pt x="2570581" y="80645"/>
                </a:lnTo>
                <a:lnTo>
                  <a:pt x="2570022" y="81915"/>
                </a:lnTo>
                <a:lnTo>
                  <a:pt x="2569133" y="80645"/>
                </a:lnTo>
                <a:lnTo>
                  <a:pt x="2570581" y="80645"/>
                </a:lnTo>
                <a:lnTo>
                  <a:pt x="2570581" y="37211"/>
                </a:lnTo>
                <a:lnTo>
                  <a:pt x="2569095" y="37465"/>
                </a:lnTo>
                <a:lnTo>
                  <a:pt x="2568727" y="37465"/>
                </a:lnTo>
                <a:lnTo>
                  <a:pt x="2568727" y="66675"/>
                </a:lnTo>
                <a:lnTo>
                  <a:pt x="2568219" y="67945"/>
                </a:lnTo>
                <a:lnTo>
                  <a:pt x="2558326" y="67945"/>
                </a:lnTo>
                <a:lnTo>
                  <a:pt x="2558097" y="66675"/>
                </a:lnTo>
                <a:lnTo>
                  <a:pt x="2558288" y="66675"/>
                </a:lnTo>
                <a:lnTo>
                  <a:pt x="2561831" y="65405"/>
                </a:lnTo>
                <a:lnTo>
                  <a:pt x="2565120" y="65405"/>
                </a:lnTo>
                <a:lnTo>
                  <a:pt x="2568689" y="66675"/>
                </a:lnTo>
                <a:lnTo>
                  <a:pt x="2568727" y="37465"/>
                </a:lnTo>
                <a:lnTo>
                  <a:pt x="2568486" y="37465"/>
                </a:lnTo>
                <a:lnTo>
                  <a:pt x="2567508" y="40005"/>
                </a:lnTo>
                <a:lnTo>
                  <a:pt x="2566987" y="40005"/>
                </a:lnTo>
                <a:lnTo>
                  <a:pt x="2565247" y="37465"/>
                </a:lnTo>
                <a:lnTo>
                  <a:pt x="2564981" y="37465"/>
                </a:lnTo>
                <a:lnTo>
                  <a:pt x="2563901" y="40005"/>
                </a:lnTo>
                <a:lnTo>
                  <a:pt x="2558580" y="40005"/>
                </a:lnTo>
                <a:lnTo>
                  <a:pt x="2556573" y="38735"/>
                </a:lnTo>
                <a:lnTo>
                  <a:pt x="2555798" y="38735"/>
                </a:lnTo>
                <a:lnTo>
                  <a:pt x="2553512" y="40005"/>
                </a:lnTo>
                <a:lnTo>
                  <a:pt x="2550960" y="40005"/>
                </a:lnTo>
                <a:lnTo>
                  <a:pt x="2550960" y="66675"/>
                </a:lnTo>
                <a:lnTo>
                  <a:pt x="2550642" y="66675"/>
                </a:lnTo>
                <a:lnTo>
                  <a:pt x="2550439" y="67945"/>
                </a:lnTo>
                <a:lnTo>
                  <a:pt x="2548864" y="67945"/>
                </a:lnTo>
                <a:lnTo>
                  <a:pt x="2547912" y="66675"/>
                </a:lnTo>
                <a:lnTo>
                  <a:pt x="2544864" y="66675"/>
                </a:lnTo>
                <a:lnTo>
                  <a:pt x="2544114" y="67945"/>
                </a:lnTo>
                <a:lnTo>
                  <a:pt x="2543467" y="69215"/>
                </a:lnTo>
                <a:lnTo>
                  <a:pt x="2541447" y="67945"/>
                </a:lnTo>
                <a:lnTo>
                  <a:pt x="2540927" y="67945"/>
                </a:lnTo>
                <a:lnTo>
                  <a:pt x="2539911" y="68605"/>
                </a:lnTo>
                <a:lnTo>
                  <a:pt x="2539911" y="80645"/>
                </a:lnTo>
                <a:lnTo>
                  <a:pt x="2539136" y="81915"/>
                </a:lnTo>
                <a:lnTo>
                  <a:pt x="2535593" y="81915"/>
                </a:lnTo>
                <a:lnTo>
                  <a:pt x="2534602" y="80645"/>
                </a:lnTo>
                <a:lnTo>
                  <a:pt x="2539911" y="80645"/>
                </a:lnTo>
                <a:lnTo>
                  <a:pt x="2539911" y="68605"/>
                </a:lnTo>
                <a:lnTo>
                  <a:pt x="2538958" y="69215"/>
                </a:lnTo>
                <a:lnTo>
                  <a:pt x="2532126" y="69215"/>
                </a:lnTo>
                <a:lnTo>
                  <a:pt x="2531656" y="67945"/>
                </a:lnTo>
                <a:lnTo>
                  <a:pt x="2531795" y="66675"/>
                </a:lnTo>
                <a:lnTo>
                  <a:pt x="2534437" y="66675"/>
                </a:lnTo>
                <a:lnTo>
                  <a:pt x="2535936" y="64135"/>
                </a:lnTo>
                <a:lnTo>
                  <a:pt x="2538514" y="64135"/>
                </a:lnTo>
                <a:lnTo>
                  <a:pt x="2538984" y="62865"/>
                </a:lnTo>
                <a:lnTo>
                  <a:pt x="2541333" y="62865"/>
                </a:lnTo>
                <a:lnTo>
                  <a:pt x="2543505" y="64135"/>
                </a:lnTo>
                <a:lnTo>
                  <a:pt x="2544864" y="64135"/>
                </a:lnTo>
                <a:lnTo>
                  <a:pt x="2547201" y="62865"/>
                </a:lnTo>
                <a:lnTo>
                  <a:pt x="2547963" y="62865"/>
                </a:lnTo>
                <a:lnTo>
                  <a:pt x="2549461" y="65405"/>
                </a:lnTo>
                <a:lnTo>
                  <a:pt x="2550960" y="66675"/>
                </a:lnTo>
                <a:lnTo>
                  <a:pt x="2550960" y="40005"/>
                </a:lnTo>
                <a:lnTo>
                  <a:pt x="2548648" y="40005"/>
                </a:lnTo>
                <a:lnTo>
                  <a:pt x="2546870" y="38735"/>
                </a:lnTo>
                <a:lnTo>
                  <a:pt x="2546045" y="40005"/>
                </a:lnTo>
                <a:lnTo>
                  <a:pt x="2544280" y="40005"/>
                </a:lnTo>
                <a:lnTo>
                  <a:pt x="2543632" y="38735"/>
                </a:lnTo>
                <a:lnTo>
                  <a:pt x="2542019" y="37465"/>
                </a:lnTo>
                <a:lnTo>
                  <a:pt x="2540952" y="37465"/>
                </a:lnTo>
                <a:lnTo>
                  <a:pt x="2537218" y="36195"/>
                </a:lnTo>
                <a:lnTo>
                  <a:pt x="2534805" y="36195"/>
                </a:lnTo>
                <a:lnTo>
                  <a:pt x="2532062" y="38735"/>
                </a:lnTo>
                <a:lnTo>
                  <a:pt x="2529509" y="38735"/>
                </a:lnTo>
                <a:lnTo>
                  <a:pt x="2529509" y="67945"/>
                </a:lnTo>
                <a:lnTo>
                  <a:pt x="2528963" y="69215"/>
                </a:lnTo>
                <a:lnTo>
                  <a:pt x="2526309" y="69215"/>
                </a:lnTo>
                <a:lnTo>
                  <a:pt x="2526106" y="67945"/>
                </a:lnTo>
                <a:lnTo>
                  <a:pt x="2526601" y="66675"/>
                </a:lnTo>
                <a:lnTo>
                  <a:pt x="2528900" y="66675"/>
                </a:lnTo>
                <a:lnTo>
                  <a:pt x="2529509" y="67945"/>
                </a:lnTo>
                <a:lnTo>
                  <a:pt x="2529509" y="38735"/>
                </a:lnTo>
                <a:lnTo>
                  <a:pt x="2528455" y="38735"/>
                </a:lnTo>
                <a:lnTo>
                  <a:pt x="2526842" y="40005"/>
                </a:lnTo>
                <a:lnTo>
                  <a:pt x="2526334" y="40005"/>
                </a:lnTo>
                <a:lnTo>
                  <a:pt x="2524963" y="38735"/>
                </a:lnTo>
                <a:lnTo>
                  <a:pt x="2516009" y="38735"/>
                </a:lnTo>
                <a:lnTo>
                  <a:pt x="2516009" y="67945"/>
                </a:lnTo>
                <a:lnTo>
                  <a:pt x="2515781" y="69215"/>
                </a:lnTo>
                <a:lnTo>
                  <a:pt x="2512085" y="69215"/>
                </a:lnTo>
                <a:lnTo>
                  <a:pt x="2512352" y="67945"/>
                </a:lnTo>
                <a:lnTo>
                  <a:pt x="2516009" y="67945"/>
                </a:lnTo>
                <a:lnTo>
                  <a:pt x="2516009" y="38735"/>
                </a:lnTo>
                <a:lnTo>
                  <a:pt x="2509215" y="38735"/>
                </a:lnTo>
                <a:lnTo>
                  <a:pt x="2509215" y="85725"/>
                </a:lnTo>
                <a:lnTo>
                  <a:pt x="2508897" y="86995"/>
                </a:lnTo>
                <a:lnTo>
                  <a:pt x="2508656" y="88265"/>
                </a:lnTo>
                <a:lnTo>
                  <a:pt x="2504770" y="88265"/>
                </a:lnTo>
                <a:lnTo>
                  <a:pt x="2504719" y="86995"/>
                </a:lnTo>
                <a:lnTo>
                  <a:pt x="2505672" y="85725"/>
                </a:lnTo>
                <a:lnTo>
                  <a:pt x="2509215" y="85725"/>
                </a:lnTo>
                <a:lnTo>
                  <a:pt x="2509215" y="38735"/>
                </a:lnTo>
                <a:lnTo>
                  <a:pt x="2488463" y="38735"/>
                </a:lnTo>
                <a:lnTo>
                  <a:pt x="2488463" y="81915"/>
                </a:lnTo>
                <a:lnTo>
                  <a:pt x="2488031" y="83185"/>
                </a:lnTo>
                <a:lnTo>
                  <a:pt x="2479522" y="83185"/>
                </a:lnTo>
                <a:lnTo>
                  <a:pt x="2479243" y="81915"/>
                </a:lnTo>
                <a:lnTo>
                  <a:pt x="2488463" y="81915"/>
                </a:lnTo>
                <a:lnTo>
                  <a:pt x="2488463" y="38735"/>
                </a:lnTo>
                <a:lnTo>
                  <a:pt x="2468880" y="38735"/>
                </a:lnTo>
                <a:lnTo>
                  <a:pt x="2468880" y="85725"/>
                </a:lnTo>
                <a:lnTo>
                  <a:pt x="2468562" y="86995"/>
                </a:lnTo>
                <a:lnTo>
                  <a:pt x="2468283" y="88265"/>
                </a:lnTo>
                <a:lnTo>
                  <a:pt x="2438882" y="88265"/>
                </a:lnTo>
                <a:lnTo>
                  <a:pt x="2438806" y="86995"/>
                </a:lnTo>
                <a:lnTo>
                  <a:pt x="2439936" y="85725"/>
                </a:lnTo>
                <a:lnTo>
                  <a:pt x="2440571" y="85725"/>
                </a:lnTo>
                <a:lnTo>
                  <a:pt x="2442959" y="86995"/>
                </a:lnTo>
                <a:lnTo>
                  <a:pt x="2459342" y="86995"/>
                </a:lnTo>
                <a:lnTo>
                  <a:pt x="2460358" y="85725"/>
                </a:lnTo>
                <a:lnTo>
                  <a:pt x="2461361" y="84455"/>
                </a:lnTo>
                <a:lnTo>
                  <a:pt x="2462809" y="84455"/>
                </a:lnTo>
                <a:lnTo>
                  <a:pt x="2466771" y="85725"/>
                </a:lnTo>
                <a:lnTo>
                  <a:pt x="2468880" y="85725"/>
                </a:lnTo>
                <a:lnTo>
                  <a:pt x="2468880" y="38735"/>
                </a:lnTo>
                <a:lnTo>
                  <a:pt x="2466517" y="38735"/>
                </a:lnTo>
                <a:lnTo>
                  <a:pt x="2466517" y="83185"/>
                </a:lnTo>
                <a:lnTo>
                  <a:pt x="2463101" y="83185"/>
                </a:lnTo>
                <a:lnTo>
                  <a:pt x="2462644" y="81915"/>
                </a:lnTo>
                <a:lnTo>
                  <a:pt x="2466073" y="81915"/>
                </a:lnTo>
                <a:lnTo>
                  <a:pt x="2466517" y="83185"/>
                </a:lnTo>
                <a:lnTo>
                  <a:pt x="2466517" y="38735"/>
                </a:lnTo>
                <a:lnTo>
                  <a:pt x="2459380" y="38735"/>
                </a:lnTo>
                <a:lnTo>
                  <a:pt x="2459380" y="81915"/>
                </a:lnTo>
                <a:lnTo>
                  <a:pt x="2459126" y="83185"/>
                </a:lnTo>
                <a:lnTo>
                  <a:pt x="2457513" y="83185"/>
                </a:lnTo>
                <a:lnTo>
                  <a:pt x="2457310" y="81915"/>
                </a:lnTo>
                <a:lnTo>
                  <a:pt x="2459380" y="81915"/>
                </a:lnTo>
                <a:lnTo>
                  <a:pt x="2459380" y="38735"/>
                </a:lnTo>
                <a:lnTo>
                  <a:pt x="2458453" y="38735"/>
                </a:lnTo>
                <a:lnTo>
                  <a:pt x="2457018" y="37465"/>
                </a:lnTo>
                <a:lnTo>
                  <a:pt x="2453767" y="37465"/>
                </a:lnTo>
                <a:lnTo>
                  <a:pt x="2453767" y="81915"/>
                </a:lnTo>
                <a:lnTo>
                  <a:pt x="2453513" y="83185"/>
                </a:lnTo>
                <a:lnTo>
                  <a:pt x="2444661" y="83185"/>
                </a:lnTo>
                <a:lnTo>
                  <a:pt x="2444458" y="81915"/>
                </a:lnTo>
                <a:lnTo>
                  <a:pt x="2453767" y="81915"/>
                </a:lnTo>
                <a:lnTo>
                  <a:pt x="2453767" y="37465"/>
                </a:lnTo>
                <a:lnTo>
                  <a:pt x="2451925" y="37465"/>
                </a:lnTo>
                <a:lnTo>
                  <a:pt x="2450719" y="38735"/>
                </a:lnTo>
                <a:lnTo>
                  <a:pt x="2426182" y="38735"/>
                </a:lnTo>
                <a:lnTo>
                  <a:pt x="2426182" y="81915"/>
                </a:lnTo>
                <a:lnTo>
                  <a:pt x="2425789" y="83185"/>
                </a:lnTo>
                <a:lnTo>
                  <a:pt x="2422614" y="83185"/>
                </a:lnTo>
                <a:lnTo>
                  <a:pt x="2422614" y="86995"/>
                </a:lnTo>
                <a:lnTo>
                  <a:pt x="2422385" y="88265"/>
                </a:lnTo>
                <a:lnTo>
                  <a:pt x="2421877" y="88265"/>
                </a:lnTo>
                <a:lnTo>
                  <a:pt x="2419896" y="89535"/>
                </a:lnTo>
                <a:lnTo>
                  <a:pt x="2418626" y="89535"/>
                </a:lnTo>
                <a:lnTo>
                  <a:pt x="2416289" y="88265"/>
                </a:lnTo>
                <a:lnTo>
                  <a:pt x="2415349" y="88265"/>
                </a:lnTo>
                <a:lnTo>
                  <a:pt x="2414028" y="89535"/>
                </a:lnTo>
                <a:lnTo>
                  <a:pt x="2411590" y="89535"/>
                </a:lnTo>
                <a:lnTo>
                  <a:pt x="2410955" y="88265"/>
                </a:lnTo>
                <a:lnTo>
                  <a:pt x="2411412" y="86995"/>
                </a:lnTo>
                <a:lnTo>
                  <a:pt x="2422614" y="86995"/>
                </a:lnTo>
                <a:lnTo>
                  <a:pt x="2422614" y="83185"/>
                </a:lnTo>
                <a:lnTo>
                  <a:pt x="2415463" y="83185"/>
                </a:lnTo>
                <a:lnTo>
                  <a:pt x="2415121" y="81915"/>
                </a:lnTo>
                <a:lnTo>
                  <a:pt x="2426182" y="81915"/>
                </a:lnTo>
                <a:lnTo>
                  <a:pt x="2426182" y="38735"/>
                </a:lnTo>
                <a:lnTo>
                  <a:pt x="2408110" y="38735"/>
                </a:lnTo>
                <a:lnTo>
                  <a:pt x="2408110" y="81915"/>
                </a:lnTo>
                <a:lnTo>
                  <a:pt x="2407640" y="83185"/>
                </a:lnTo>
                <a:lnTo>
                  <a:pt x="2406040" y="83185"/>
                </a:lnTo>
                <a:lnTo>
                  <a:pt x="2405811" y="81915"/>
                </a:lnTo>
                <a:lnTo>
                  <a:pt x="2408110" y="81915"/>
                </a:lnTo>
                <a:lnTo>
                  <a:pt x="2408110" y="38735"/>
                </a:lnTo>
                <a:lnTo>
                  <a:pt x="2393048" y="38735"/>
                </a:lnTo>
                <a:lnTo>
                  <a:pt x="2391549" y="37465"/>
                </a:lnTo>
                <a:lnTo>
                  <a:pt x="2387523" y="37465"/>
                </a:lnTo>
                <a:lnTo>
                  <a:pt x="2386596" y="38735"/>
                </a:lnTo>
                <a:lnTo>
                  <a:pt x="2273757" y="38735"/>
                </a:lnTo>
                <a:lnTo>
                  <a:pt x="2272563" y="37465"/>
                </a:lnTo>
                <a:lnTo>
                  <a:pt x="2269731" y="36195"/>
                </a:lnTo>
                <a:lnTo>
                  <a:pt x="2268042" y="36195"/>
                </a:lnTo>
                <a:lnTo>
                  <a:pt x="2264232" y="38735"/>
                </a:lnTo>
                <a:lnTo>
                  <a:pt x="2262162" y="38735"/>
                </a:lnTo>
                <a:lnTo>
                  <a:pt x="2259330" y="37465"/>
                </a:lnTo>
                <a:lnTo>
                  <a:pt x="2258453" y="36195"/>
                </a:lnTo>
                <a:lnTo>
                  <a:pt x="2203208" y="36195"/>
                </a:lnTo>
                <a:lnTo>
                  <a:pt x="2200706" y="34925"/>
                </a:lnTo>
                <a:lnTo>
                  <a:pt x="2175980" y="34925"/>
                </a:lnTo>
                <a:lnTo>
                  <a:pt x="2174925" y="36195"/>
                </a:lnTo>
                <a:lnTo>
                  <a:pt x="2172068" y="36195"/>
                </a:lnTo>
                <a:lnTo>
                  <a:pt x="2169858" y="34925"/>
                </a:lnTo>
                <a:lnTo>
                  <a:pt x="2122360" y="34925"/>
                </a:lnTo>
                <a:lnTo>
                  <a:pt x="2120417" y="33655"/>
                </a:lnTo>
                <a:lnTo>
                  <a:pt x="2111375" y="33655"/>
                </a:lnTo>
                <a:lnTo>
                  <a:pt x="2108212" y="34925"/>
                </a:lnTo>
                <a:lnTo>
                  <a:pt x="2106676" y="34925"/>
                </a:lnTo>
                <a:lnTo>
                  <a:pt x="2103843" y="33655"/>
                </a:lnTo>
                <a:lnTo>
                  <a:pt x="2048370" y="33655"/>
                </a:lnTo>
                <a:lnTo>
                  <a:pt x="2047163" y="32385"/>
                </a:lnTo>
                <a:lnTo>
                  <a:pt x="2044915" y="31115"/>
                </a:lnTo>
                <a:lnTo>
                  <a:pt x="2043811" y="32385"/>
                </a:lnTo>
                <a:lnTo>
                  <a:pt x="2041512" y="32385"/>
                </a:lnTo>
                <a:lnTo>
                  <a:pt x="2040343" y="33655"/>
                </a:lnTo>
                <a:lnTo>
                  <a:pt x="2038324" y="32385"/>
                </a:lnTo>
                <a:lnTo>
                  <a:pt x="2037524" y="31115"/>
                </a:lnTo>
                <a:lnTo>
                  <a:pt x="1979841" y="31115"/>
                </a:lnTo>
                <a:lnTo>
                  <a:pt x="1977580" y="29845"/>
                </a:lnTo>
                <a:lnTo>
                  <a:pt x="1976996" y="31115"/>
                </a:lnTo>
                <a:lnTo>
                  <a:pt x="1967966" y="31115"/>
                </a:lnTo>
                <a:lnTo>
                  <a:pt x="1966582" y="29845"/>
                </a:lnTo>
                <a:lnTo>
                  <a:pt x="1952028" y="29845"/>
                </a:lnTo>
                <a:lnTo>
                  <a:pt x="1950593" y="31115"/>
                </a:lnTo>
                <a:lnTo>
                  <a:pt x="1950059" y="31115"/>
                </a:lnTo>
                <a:lnTo>
                  <a:pt x="1948357" y="29845"/>
                </a:lnTo>
                <a:lnTo>
                  <a:pt x="1893531" y="29845"/>
                </a:lnTo>
                <a:lnTo>
                  <a:pt x="1891614" y="28575"/>
                </a:lnTo>
                <a:lnTo>
                  <a:pt x="1877060" y="28575"/>
                </a:lnTo>
                <a:lnTo>
                  <a:pt x="1875370" y="29845"/>
                </a:lnTo>
                <a:lnTo>
                  <a:pt x="1874862" y="29845"/>
                </a:lnTo>
                <a:lnTo>
                  <a:pt x="1873084" y="28575"/>
                </a:lnTo>
                <a:lnTo>
                  <a:pt x="1871980" y="28575"/>
                </a:lnTo>
                <a:lnTo>
                  <a:pt x="1868716" y="29845"/>
                </a:lnTo>
                <a:lnTo>
                  <a:pt x="1866671" y="29845"/>
                </a:lnTo>
                <a:lnTo>
                  <a:pt x="1864118" y="28575"/>
                </a:lnTo>
                <a:lnTo>
                  <a:pt x="1778469" y="28575"/>
                </a:lnTo>
                <a:lnTo>
                  <a:pt x="1772666" y="27305"/>
                </a:lnTo>
                <a:lnTo>
                  <a:pt x="1765096" y="27305"/>
                </a:lnTo>
                <a:lnTo>
                  <a:pt x="1761896" y="26035"/>
                </a:lnTo>
                <a:lnTo>
                  <a:pt x="1759546" y="26035"/>
                </a:lnTo>
                <a:lnTo>
                  <a:pt x="1756359" y="27305"/>
                </a:lnTo>
                <a:lnTo>
                  <a:pt x="1738363" y="27305"/>
                </a:lnTo>
                <a:lnTo>
                  <a:pt x="1735023" y="28575"/>
                </a:lnTo>
                <a:lnTo>
                  <a:pt x="1732584" y="27305"/>
                </a:lnTo>
                <a:lnTo>
                  <a:pt x="1726679" y="27305"/>
                </a:lnTo>
                <a:lnTo>
                  <a:pt x="1725815" y="26035"/>
                </a:lnTo>
                <a:lnTo>
                  <a:pt x="1720037" y="26035"/>
                </a:lnTo>
                <a:lnTo>
                  <a:pt x="1715630" y="27305"/>
                </a:lnTo>
                <a:lnTo>
                  <a:pt x="1713649" y="27305"/>
                </a:lnTo>
                <a:lnTo>
                  <a:pt x="1713090" y="26035"/>
                </a:lnTo>
                <a:lnTo>
                  <a:pt x="1705495" y="26035"/>
                </a:lnTo>
                <a:lnTo>
                  <a:pt x="1704898" y="27305"/>
                </a:lnTo>
                <a:lnTo>
                  <a:pt x="1703120" y="27305"/>
                </a:lnTo>
                <a:lnTo>
                  <a:pt x="1700352" y="26035"/>
                </a:lnTo>
                <a:lnTo>
                  <a:pt x="1635112" y="26035"/>
                </a:lnTo>
                <a:lnTo>
                  <a:pt x="1632940" y="24765"/>
                </a:lnTo>
                <a:lnTo>
                  <a:pt x="1614043" y="24765"/>
                </a:lnTo>
                <a:lnTo>
                  <a:pt x="1613560" y="23495"/>
                </a:lnTo>
                <a:lnTo>
                  <a:pt x="1814487" y="23495"/>
                </a:lnTo>
                <a:lnTo>
                  <a:pt x="1816430" y="24765"/>
                </a:lnTo>
                <a:lnTo>
                  <a:pt x="1835899" y="24765"/>
                </a:lnTo>
                <a:lnTo>
                  <a:pt x="1838350" y="23495"/>
                </a:lnTo>
                <a:lnTo>
                  <a:pt x="1878609" y="23495"/>
                </a:lnTo>
                <a:lnTo>
                  <a:pt x="1880781" y="24765"/>
                </a:lnTo>
                <a:lnTo>
                  <a:pt x="1889544" y="24765"/>
                </a:lnTo>
                <a:lnTo>
                  <a:pt x="1892046" y="23495"/>
                </a:lnTo>
                <a:lnTo>
                  <a:pt x="1894103" y="23495"/>
                </a:lnTo>
                <a:lnTo>
                  <a:pt x="1896821" y="24765"/>
                </a:lnTo>
                <a:lnTo>
                  <a:pt x="1897316" y="24765"/>
                </a:lnTo>
                <a:lnTo>
                  <a:pt x="1898764" y="23495"/>
                </a:lnTo>
                <a:lnTo>
                  <a:pt x="1906079" y="23495"/>
                </a:lnTo>
                <a:lnTo>
                  <a:pt x="1908606" y="24765"/>
                </a:lnTo>
                <a:lnTo>
                  <a:pt x="1911032" y="24765"/>
                </a:lnTo>
                <a:lnTo>
                  <a:pt x="1912429" y="23495"/>
                </a:lnTo>
                <a:lnTo>
                  <a:pt x="1914804" y="23495"/>
                </a:lnTo>
                <a:lnTo>
                  <a:pt x="1917026" y="24765"/>
                </a:lnTo>
                <a:lnTo>
                  <a:pt x="1932127" y="24765"/>
                </a:lnTo>
                <a:lnTo>
                  <a:pt x="1934083" y="26035"/>
                </a:lnTo>
                <a:lnTo>
                  <a:pt x="1947900" y="26035"/>
                </a:lnTo>
                <a:lnTo>
                  <a:pt x="1948764" y="24765"/>
                </a:lnTo>
                <a:lnTo>
                  <a:pt x="1957603" y="24765"/>
                </a:lnTo>
                <a:lnTo>
                  <a:pt x="1959305" y="26035"/>
                </a:lnTo>
                <a:lnTo>
                  <a:pt x="1961299" y="24765"/>
                </a:lnTo>
                <a:lnTo>
                  <a:pt x="1985035" y="24765"/>
                </a:lnTo>
                <a:lnTo>
                  <a:pt x="1987499" y="26035"/>
                </a:lnTo>
                <a:lnTo>
                  <a:pt x="1992337" y="26035"/>
                </a:lnTo>
                <a:lnTo>
                  <a:pt x="1995170" y="24765"/>
                </a:lnTo>
                <a:lnTo>
                  <a:pt x="1996655" y="24765"/>
                </a:lnTo>
                <a:lnTo>
                  <a:pt x="1998941" y="26035"/>
                </a:lnTo>
                <a:lnTo>
                  <a:pt x="2006434" y="26035"/>
                </a:lnTo>
                <a:lnTo>
                  <a:pt x="2008136" y="24765"/>
                </a:lnTo>
                <a:lnTo>
                  <a:pt x="2009241" y="26035"/>
                </a:lnTo>
                <a:lnTo>
                  <a:pt x="2041283" y="26035"/>
                </a:lnTo>
                <a:lnTo>
                  <a:pt x="2042477" y="24765"/>
                </a:lnTo>
                <a:lnTo>
                  <a:pt x="2043391" y="24765"/>
                </a:lnTo>
                <a:lnTo>
                  <a:pt x="2046262" y="27305"/>
                </a:lnTo>
                <a:lnTo>
                  <a:pt x="2048268" y="26035"/>
                </a:lnTo>
                <a:lnTo>
                  <a:pt x="2050783" y="24765"/>
                </a:lnTo>
                <a:lnTo>
                  <a:pt x="2058416" y="24765"/>
                </a:lnTo>
                <a:lnTo>
                  <a:pt x="2060575" y="26035"/>
                </a:lnTo>
                <a:lnTo>
                  <a:pt x="2073402" y="26035"/>
                </a:lnTo>
                <a:lnTo>
                  <a:pt x="2078913" y="27305"/>
                </a:lnTo>
                <a:lnTo>
                  <a:pt x="2082330" y="27305"/>
                </a:lnTo>
                <a:lnTo>
                  <a:pt x="2082901" y="28575"/>
                </a:lnTo>
                <a:lnTo>
                  <a:pt x="2108581" y="28575"/>
                </a:lnTo>
                <a:lnTo>
                  <a:pt x="2109686" y="27305"/>
                </a:lnTo>
                <a:lnTo>
                  <a:pt x="2111883" y="27305"/>
                </a:lnTo>
                <a:lnTo>
                  <a:pt x="2113280" y="28575"/>
                </a:lnTo>
                <a:lnTo>
                  <a:pt x="2136838" y="28575"/>
                </a:lnTo>
                <a:lnTo>
                  <a:pt x="2137943" y="27305"/>
                </a:lnTo>
                <a:lnTo>
                  <a:pt x="2140039" y="26035"/>
                </a:lnTo>
                <a:lnTo>
                  <a:pt x="2140585" y="27305"/>
                </a:lnTo>
                <a:lnTo>
                  <a:pt x="2142718" y="28575"/>
                </a:lnTo>
                <a:lnTo>
                  <a:pt x="2181110" y="28575"/>
                </a:lnTo>
                <a:lnTo>
                  <a:pt x="2183244" y="29845"/>
                </a:lnTo>
                <a:lnTo>
                  <a:pt x="2200351" y="29845"/>
                </a:lnTo>
                <a:lnTo>
                  <a:pt x="2204262" y="31115"/>
                </a:lnTo>
                <a:lnTo>
                  <a:pt x="2205278" y="31115"/>
                </a:lnTo>
                <a:lnTo>
                  <a:pt x="2209012" y="29845"/>
                </a:lnTo>
                <a:lnTo>
                  <a:pt x="2211019" y="29845"/>
                </a:lnTo>
                <a:lnTo>
                  <a:pt x="2214194" y="31115"/>
                </a:lnTo>
                <a:lnTo>
                  <a:pt x="2217204" y="31115"/>
                </a:lnTo>
                <a:lnTo>
                  <a:pt x="2219655" y="32385"/>
                </a:lnTo>
                <a:lnTo>
                  <a:pt x="2222373" y="31115"/>
                </a:lnTo>
                <a:lnTo>
                  <a:pt x="2224036" y="31115"/>
                </a:lnTo>
                <a:lnTo>
                  <a:pt x="2225141" y="29845"/>
                </a:lnTo>
                <a:lnTo>
                  <a:pt x="2227148" y="31115"/>
                </a:lnTo>
                <a:lnTo>
                  <a:pt x="2232977" y="31115"/>
                </a:lnTo>
                <a:lnTo>
                  <a:pt x="2234082" y="29845"/>
                </a:lnTo>
                <a:lnTo>
                  <a:pt x="2242870" y="29845"/>
                </a:lnTo>
                <a:lnTo>
                  <a:pt x="2243480" y="31115"/>
                </a:lnTo>
                <a:lnTo>
                  <a:pt x="2274049" y="31115"/>
                </a:lnTo>
                <a:lnTo>
                  <a:pt x="2286851" y="32385"/>
                </a:lnTo>
                <a:lnTo>
                  <a:pt x="2293264" y="31115"/>
                </a:lnTo>
                <a:lnTo>
                  <a:pt x="2302027" y="31115"/>
                </a:lnTo>
                <a:lnTo>
                  <a:pt x="2303970" y="29845"/>
                </a:lnTo>
                <a:lnTo>
                  <a:pt x="2304859" y="29845"/>
                </a:lnTo>
                <a:lnTo>
                  <a:pt x="2307056" y="31115"/>
                </a:lnTo>
                <a:lnTo>
                  <a:pt x="2308441" y="32385"/>
                </a:lnTo>
                <a:lnTo>
                  <a:pt x="2317648" y="31115"/>
                </a:lnTo>
                <a:lnTo>
                  <a:pt x="2325268" y="31115"/>
                </a:lnTo>
                <a:lnTo>
                  <a:pt x="2336558" y="32385"/>
                </a:lnTo>
                <a:lnTo>
                  <a:pt x="2340229" y="32385"/>
                </a:lnTo>
                <a:lnTo>
                  <a:pt x="2346922" y="31115"/>
                </a:lnTo>
                <a:lnTo>
                  <a:pt x="2349957" y="31115"/>
                </a:lnTo>
                <a:lnTo>
                  <a:pt x="2356370" y="32385"/>
                </a:lnTo>
                <a:lnTo>
                  <a:pt x="2377084" y="32385"/>
                </a:lnTo>
                <a:lnTo>
                  <a:pt x="2378976" y="33655"/>
                </a:lnTo>
                <a:lnTo>
                  <a:pt x="2391803" y="33655"/>
                </a:lnTo>
                <a:lnTo>
                  <a:pt x="2393264" y="32385"/>
                </a:lnTo>
                <a:lnTo>
                  <a:pt x="2396375" y="32385"/>
                </a:lnTo>
                <a:lnTo>
                  <a:pt x="2403691" y="31115"/>
                </a:lnTo>
                <a:lnTo>
                  <a:pt x="2410091" y="31115"/>
                </a:lnTo>
                <a:lnTo>
                  <a:pt x="2416505" y="32385"/>
                </a:lnTo>
                <a:lnTo>
                  <a:pt x="2431567" y="32385"/>
                </a:lnTo>
                <a:lnTo>
                  <a:pt x="2433358" y="31115"/>
                </a:lnTo>
                <a:lnTo>
                  <a:pt x="2437295" y="31115"/>
                </a:lnTo>
                <a:lnTo>
                  <a:pt x="2445232" y="32385"/>
                </a:lnTo>
                <a:lnTo>
                  <a:pt x="2451620" y="32385"/>
                </a:lnTo>
                <a:lnTo>
                  <a:pt x="2458034" y="31115"/>
                </a:lnTo>
                <a:lnTo>
                  <a:pt x="2462885" y="31115"/>
                </a:lnTo>
                <a:lnTo>
                  <a:pt x="2465095" y="29845"/>
                </a:lnTo>
                <a:lnTo>
                  <a:pt x="2468143" y="29845"/>
                </a:lnTo>
                <a:lnTo>
                  <a:pt x="2470289" y="31115"/>
                </a:lnTo>
                <a:lnTo>
                  <a:pt x="2473439" y="31115"/>
                </a:lnTo>
                <a:lnTo>
                  <a:pt x="2474823" y="29845"/>
                </a:lnTo>
                <a:lnTo>
                  <a:pt x="2517927" y="29845"/>
                </a:lnTo>
                <a:lnTo>
                  <a:pt x="2518321" y="28575"/>
                </a:lnTo>
                <a:lnTo>
                  <a:pt x="2518194" y="27305"/>
                </a:lnTo>
                <a:lnTo>
                  <a:pt x="2517686" y="27305"/>
                </a:lnTo>
                <a:lnTo>
                  <a:pt x="2517038" y="26035"/>
                </a:lnTo>
                <a:lnTo>
                  <a:pt x="2496604" y="26035"/>
                </a:lnTo>
                <a:lnTo>
                  <a:pt x="2495969" y="27305"/>
                </a:lnTo>
                <a:lnTo>
                  <a:pt x="2491816" y="27305"/>
                </a:lnTo>
                <a:lnTo>
                  <a:pt x="2491511" y="26035"/>
                </a:lnTo>
                <a:lnTo>
                  <a:pt x="2485758" y="26035"/>
                </a:lnTo>
                <a:lnTo>
                  <a:pt x="2482011" y="28575"/>
                </a:lnTo>
                <a:lnTo>
                  <a:pt x="2480856" y="27305"/>
                </a:lnTo>
                <a:lnTo>
                  <a:pt x="2477693" y="26035"/>
                </a:lnTo>
                <a:lnTo>
                  <a:pt x="2475560" y="26035"/>
                </a:lnTo>
                <a:lnTo>
                  <a:pt x="2471813" y="27305"/>
                </a:lnTo>
                <a:lnTo>
                  <a:pt x="2470048" y="28575"/>
                </a:lnTo>
                <a:lnTo>
                  <a:pt x="2460904" y="28575"/>
                </a:lnTo>
                <a:lnTo>
                  <a:pt x="2455913" y="27305"/>
                </a:lnTo>
                <a:lnTo>
                  <a:pt x="2455037" y="27305"/>
                </a:lnTo>
                <a:lnTo>
                  <a:pt x="2453919" y="24765"/>
                </a:lnTo>
                <a:lnTo>
                  <a:pt x="2453411" y="24765"/>
                </a:lnTo>
                <a:lnTo>
                  <a:pt x="2452128" y="27305"/>
                </a:lnTo>
                <a:lnTo>
                  <a:pt x="2443772" y="27305"/>
                </a:lnTo>
                <a:lnTo>
                  <a:pt x="2412047" y="28575"/>
                </a:lnTo>
                <a:lnTo>
                  <a:pt x="2375611" y="28575"/>
                </a:lnTo>
                <a:lnTo>
                  <a:pt x="2374404" y="27305"/>
                </a:lnTo>
                <a:lnTo>
                  <a:pt x="2373338" y="24765"/>
                </a:lnTo>
                <a:lnTo>
                  <a:pt x="2372753" y="24765"/>
                </a:lnTo>
                <a:lnTo>
                  <a:pt x="2371953" y="27305"/>
                </a:lnTo>
                <a:lnTo>
                  <a:pt x="2371509" y="27305"/>
                </a:lnTo>
                <a:lnTo>
                  <a:pt x="2369108" y="28575"/>
                </a:lnTo>
                <a:lnTo>
                  <a:pt x="2367610" y="27305"/>
                </a:lnTo>
                <a:lnTo>
                  <a:pt x="2366492" y="26035"/>
                </a:lnTo>
                <a:lnTo>
                  <a:pt x="2366365" y="26035"/>
                </a:lnTo>
                <a:lnTo>
                  <a:pt x="2365464" y="24765"/>
                </a:lnTo>
                <a:lnTo>
                  <a:pt x="2363927" y="24765"/>
                </a:lnTo>
                <a:lnTo>
                  <a:pt x="2362327" y="27305"/>
                </a:lnTo>
                <a:lnTo>
                  <a:pt x="2361044" y="28575"/>
                </a:lnTo>
                <a:lnTo>
                  <a:pt x="2358593" y="27305"/>
                </a:lnTo>
                <a:lnTo>
                  <a:pt x="2358364" y="27305"/>
                </a:lnTo>
                <a:lnTo>
                  <a:pt x="2356789" y="24765"/>
                </a:lnTo>
                <a:lnTo>
                  <a:pt x="2356510" y="24765"/>
                </a:lnTo>
                <a:lnTo>
                  <a:pt x="2354821" y="27305"/>
                </a:lnTo>
                <a:lnTo>
                  <a:pt x="2354618" y="27305"/>
                </a:lnTo>
                <a:lnTo>
                  <a:pt x="2352878" y="24765"/>
                </a:lnTo>
                <a:lnTo>
                  <a:pt x="2352662" y="24765"/>
                </a:lnTo>
                <a:lnTo>
                  <a:pt x="2351646" y="27305"/>
                </a:lnTo>
                <a:lnTo>
                  <a:pt x="2350782" y="27305"/>
                </a:lnTo>
                <a:lnTo>
                  <a:pt x="2349004" y="28575"/>
                </a:lnTo>
                <a:lnTo>
                  <a:pt x="2348522" y="28575"/>
                </a:lnTo>
                <a:lnTo>
                  <a:pt x="2346972" y="29845"/>
                </a:lnTo>
                <a:lnTo>
                  <a:pt x="2346388" y="28575"/>
                </a:lnTo>
                <a:lnTo>
                  <a:pt x="2337168" y="28575"/>
                </a:lnTo>
                <a:lnTo>
                  <a:pt x="2311171" y="27305"/>
                </a:lnTo>
                <a:lnTo>
                  <a:pt x="2295969" y="27305"/>
                </a:lnTo>
                <a:lnTo>
                  <a:pt x="2293721" y="26035"/>
                </a:lnTo>
                <a:lnTo>
                  <a:pt x="2292820" y="27305"/>
                </a:lnTo>
                <a:lnTo>
                  <a:pt x="2286838" y="27305"/>
                </a:lnTo>
                <a:lnTo>
                  <a:pt x="2285365" y="24765"/>
                </a:lnTo>
                <a:lnTo>
                  <a:pt x="2266696" y="24765"/>
                </a:lnTo>
                <a:lnTo>
                  <a:pt x="2264562" y="26035"/>
                </a:lnTo>
                <a:lnTo>
                  <a:pt x="2263686" y="26035"/>
                </a:lnTo>
                <a:lnTo>
                  <a:pt x="2261311" y="24765"/>
                </a:lnTo>
                <a:lnTo>
                  <a:pt x="2261120" y="24765"/>
                </a:lnTo>
                <a:lnTo>
                  <a:pt x="2259838" y="26035"/>
                </a:lnTo>
                <a:lnTo>
                  <a:pt x="2259406" y="26035"/>
                </a:lnTo>
                <a:lnTo>
                  <a:pt x="2258085" y="27305"/>
                </a:lnTo>
                <a:lnTo>
                  <a:pt x="2257425" y="27305"/>
                </a:lnTo>
                <a:lnTo>
                  <a:pt x="2255939" y="24765"/>
                </a:lnTo>
                <a:lnTo>
                  <a:pt x="2253399" y="24765"/>
                </a:lnTo>
                <a:lnTo>
                  <a:pt x="2252865" y="26035"/>
                </a:lnTo>
                <a:lnTo>
                  <a:pt x="2251227" y="26035"/>
                </a:lnTo>
                <a:lnTo>
                  <a:pt x="2250135" y="24765"/>
                </a:lnTo>
                <a:lnTo>
                  <a:pt x="2249500" y="24765"/>
                </a:lnTo>
                <a:lnTo>
                  <a:pt x="2247303" y="26035"/>
                </a:lnTo>
                <a:lnTo>
                  <a:pt x="2235301" y="26035"/>
                </a:lnTo>
                <a:lnTo>
                  <a:pt x="2234311" y="23495"/>
                </a:lnTo>
                <a:lnTo>
                  <a:pt x="2233803" y="23495"/>
                </a:lnTo>
                <a:lnTo>
                  <a:pt x="2231720" y="24765"/>
                </a:lnTo>
                <a:lnTo>
                  <a:pt x="2230475" y="26035"/>
                </a:lnTo>
                <a:lnTo>
                  <a:pt x="2228240" y="26035"/>
                </a:lnTo>
                <a:lnTo>
                  <a:pt x="2227808" y="24765"/>
                </a:lnTo>
                <a:lnTo>
                  <a:pt x="2226843" y="23495"/>
                </a:lnTo>
                <a:lnTo>
                  <a:pt x="2226513" y="23495"/>
                </a:lnTo>
                <a:lnTo>
                  <a:pt x="2225586" y="24765"/>
                </a:lnTo>
                <a:lnTo>
                  <a:pt x="2225281" y="24765"/>
                </a:lnTo>
                <a:lnTo>
                  <a:pt x="2224621" y="26035"/>
                </a:lnTo>
                <a:lnTo>
                  <a:pt x="2223224" y="26035"/>
                </a:lnTo>
                <a:lnTo>
                  <a:pt x="2220430" y="23495"/>
                </a:lnTo>
                <a:lnTo>
                  <a:pt x="2217496" y="23495"/>
                </a:lnTo>
                <a:lnTo>
                  <a:pt x="2217496" y="26035"/>
                </a:lnTo>
                <a:lnTo>
                  <a:pt x="2215210" y="26035"/>
                </a:lnTo>
                <a:lnTo>
                  <a:pt x="2214854" y="24765"/>
                </a:lnTo>
                <a:lnTo>
                  <a:pt x="2217382" y="24765"/>
                </a:lnTo>
                <a:lnTo>
                  <a:pt x="2217496" y="26035"/>
                </a:lnTo>
                <a:lnTo>
                  <a:pt x="2217496" y="23495"/>
                </a:lnTo>
                <a:lnTo>
                  <a:pt x="2215362" y="23495"/>
                </a:lnTo>
                <a:lnTo>
                  <a:pt x="2214664" y="24765"/>
                </a:lnTo>
                <a:lnTo>
                  <a:pt x="2213584" y="24765"/>
                </a:lnTo>
                <a:lnTo>
                  <a:pt x="2212098" y="23495"/>
                </a:lnTo>
                <a:lnTo>
                  <a:pt x="2206244" y="23495"/>
                </a:lnTo>
                <a:lnTo>
                  <a:pt x="2206523" y="24765"/>
                </a:lnTo>
                <a:lnTo>
                  <a:pt x="2209901" y="24765"/>
                </a:lnTo>
                <a:lnTo>
                  <a:pt x="2210181" y="26035"/>
                </a:lnTo>
                <a:lnTo>
                  <a:pt x="2205291" y="26035"/>
                </a:lnTo>
                <a:lnTo>
                  <a:pt x="2201722" y="24765"/>
                </a:lnTo>
                <a:lnTo>
                  <a:pt x="2199322" y="24765"/>
                </a:lnTo>
                <a:lnTo>
                  <a:pt x="2197366" y="23495"/>
                </a:lnTo>
                <a:lnTo>
                  <a:pt x="2192515" y="23495"/>
                </a:lnTo>
                <a:lnTo>
                  <a:pt x="2188248" y="22225"/>
                </a:lnTo>
                <a:lnTo>
                  <a:pt x="2183396" y="23495"/>
                </a:lnTo>
                <a:lnTo>
                  <a:pt x="2181517" y="23495"/>
                </a:lnTo>
                <a:lnTo>
                  <a:pt x="2180844" y="24765"/>
                </a:lnTo>
                <a:lnTo>
                  <a:pt x="2179358" y="26035"/>
                </a:lnTo>
                <a:lnTo>
                  <a:pt x="2177110" y="24765"/>
                </a:lnTo>
                <a:lnTo>
                  <a:pt x="2155583" y="24765"/>
                </a:lnTo>
                <a:lnTo>
                  <a:pt x="2155063" y="23495"/>
                </a:lnTo>
                <a:lnTo>
                  <a:pt x="2155723" y="23495"/>
                </a:lnTo>
                <a:lnTo>
                  <a:pt x="2157069" y="22225"/>
                </a:lnTo>
                <a:lnTo>
                  <a:pt x="2156587" y="22225"/>
                </a:lnTo>
                <a:lnTo>
                  <a:pt x="2156282" y="20955"/>
                </a:lnTo>
                <a:lnTo>
                  <a:pt x="2154390" y="20955"/>
                </a:lnTo>
                <a:lnTo>
                  <a:pt x="2153081" y="22225"/>
                </a:lnTo>
                <a:lnTo>
                  <a:pt x="2151773" y="24765"/>
                </a:lnTo>
                <a:lnTo>
                  <a:pt x="2138845" y="24765"/>
                </a:lnTo>
                <a:lnTo>
                  <a:pt x="2138553" y="23495"/>
                </a:lnTo>
                <a:lnTo>
                  <a:pt x="2138705" y="23495"/>
                </a:lnTo>
                <a:lnTo>
                  <a:pt x="2139200" y="22225"/>
                </a:lnTo>
                <a:lnTo>
                  <a:pt x="2137918" y="20955"/>
                </a:lnTo>
                <a:lnTo>
                  <a:pt x="2136000" y="20955"/>
                </a:lnTo>
                <a:lnTo>
                  <a:pt x="2134717" y="22225"/>
                </a:lnTo>
                <a:lnTo>
                  <a:pt x="2133663" y="23495"/>
                </a:lnTo>
                <a:lnTo>
                  <a:pt x="2132444" y="24765"/>
                </a:lnTo>
                <a:lnTo>
                  <a:pt x="2127745" y="23495"/>
                </a:lnTo>
                <a:lnTo>
                  <a:pt x="2099957" y="23495"/>
                </a:lnTo>
                <a:lnTo>
                  <a:pt x="2088667" y="22225"/>
                </a:lnTo>
                <a:lnTo>
                  <a:pt x="2087473" y="22225"/>
                </a:lnTo>
                <a:lnTo>
                  <a:pt x="2085009" y="20955"/>
                </a:lnTo>
                <a:lnTo>
                  <a:pt x="2083498" y="20955"/>
                </a:lnTo>
                <a:lnTo>
                  <a:pt x="2081466" y="19685"/>
                </a:lnTo>
                <a:lnTo>
                  <a:pt x="2079967" y="19685"/>
                </a:lnTo>
                <a:lnTo>
                  <a:pt x="2079967" y="22225"/>
                </a:lnTo>
                <a:lnTo>
                  <a:pt x="2078139" y="22225"/>
                </a:lnTo>
                <a:lnTo>
                  <a:pt x="2078558" y="20955"/>
                </a:lnTo>
                <a:lnTo>
                  <a:pt x="2079104" y="20955"/>
                </a:lnTo>
                <a:lnTo>
                  <a:pt x="2079967" y="22225"/>
                </a:lnTo>
                <a:lnTo>
                  <a:pt x="2079967" y="19685"/>
                </a:lnTo>
                <a:lnTo>
                  <a:pt x="2076615" y="19685"/>
                </a:lnTo>
                <a:lnTo>
                  <a:pt x="2074697" y="20955"/>
                </a:lnTo>
                <a:lnTo>
                  <a:pt x="2074164" y="20955"/>
                </a:lnTo>
                <a:lnTo>
                  <a:pt x="2072182" y="19685"/>
                </a:lnTo>
                <a:lnTo>
                  <a:pt x="2070696" y="19685"/>
                </a:lnTo>
                <a:lnTo>
                  <a:pt x="2066061" y="20955"/>
                </a:lnTo>
                <a:lnTo>
                  <a:pt x="2052815" y="20955"/>
                </a:lnTo>
                <a:lnTo>
                  <a:pt x="2050745" y="19685"/>
                </a:lnTo>
                <a:lnTo>
                  <a:pt x="2049106" y="22225"/>
                </a:lnTo>
                <a:lnTo>
                  <a:pt x="2047201" y="22225"/>
                </a:lnTo>
                <a:lnTo>
                  <a:pt x="2046376" y="20955"/>
                </a:lnTo>
                <a:lnTo>
                  <a:pt x="2012238" y="20955"/>
                </a:lnTo>
                <a:lnTo>
                  <a:pt x="2010283" y="19685"/>
                </a:lnTo>
                <a:lnTo>
                  <a:pt x="2003323" y="19685"/>
                </a:lnTo>
                <a:lnTo>
                  <a:pt x="2002218" y="20955"/>
                </a:lnTo>
                <a:lnTo>
                  <a:pt x="1998738" y="20955"/>
                </a:lnTo>
                <a:lnTo>
                  <a:pt x="1997773" y="19685"/>
                </a:lnTo>
                <a:lnTo>
                  <a:pt x="1997125" y="18415"/>
                </a:lnTo>
                <a:lnTo>
                  <a:pt x="1995424" y="18415"/>
                </a:lnTo>
                <a:lnTo>
                  <a:pt x="1994687" y="19685"/>
                </a:lnTo>
                <a:lnTo>
                  <a:pt x="1989747" y="19685"/>
                </a:lnTo>
                <a:lnTo>
                  <a:pt x="1987207" y="20955"/>
                </a:lnTo>
                <a:lnTo>
                  <a:pt x="1985416" y="20955"/>
                </a:lnTo>
                <a:lnTo>
                  <a:pt x="1981885" y="19685"/>
                </a:lnTo>
                <a:lnTo>
                  <a:pt x="1968639" y="19685"/>
                </a:lnTo>
                <a:lnTo>
                  <a:pt x="1966963" y="18415"/>
                </a:lnTo>
                <a:lnTo>
                  <a:pt x="1965934" y="18415"/>
                </a:lnTo>
                <a:lnTo>
                  <a:pt x="1964283" y="19685"/>
                </a:lnTo>
                <a:lnTo>
                  <a:pt x="1947773" y="19685"/>
                </a:lnTo>
                <a:lnTo>
                  <a:pt x="1946351" y="18415"/>
                </a:lnTo>
                <a:lnTo>
                  <a:pt x="1941626" y="18415"/>
                </a:lnTo>
                <a:lnTo>
                  <a:pt x="1940839" y="19685"/>
                </a:lnTo>
                <a:lnTo>
                  <a:pt x="1928355" y="19685"/>
                </a:lnTo>
                <a:lnTo>
                  <a:pt x="1927504" y="18415"/>
                </a:lnTo>
                <a:lnTo>
                  <a:pt x="1925294" y="18415"/>
                </a:lnTo>
                <a:lnTo>
                  <a:pt x="1922335" y="19685"/>
                </a:lnTo>
                <a:lnTo>
                  <a:pt x="1919922" y="19685"/>
                </a:lnTo>
                <a:lnTo>
                  <a:pt x="1917242" y="18415"/>
                </a:lnTo>
                <a:lnTo>
                  <a:pt x="1916442" y="18415"/>
                </a:lnTo>
                <a:lnTo>
                  <a:pt x="1915274" y="15875"/>
                </a:lnTo>
                <a:lnTo>
                  <a:pt x="1912429" y="15875"/>
                </a:lnTo>
                <a:lnTo>
                  <a:pt x="1910867" y="17145"/>
                </a:lnTo>
                <a:lnTo>
                  <a:pt x="1910143" y="17145"/>
                </a:lnTo>
                <a:lnTo>
                  <a:pt x="1908479" y="19685"/>
                </a:lnTo>
                <a:lnTo>
                  <a:pt x="1905152" y="19685"/>
                </a:lnTo>
                <a:lnTo>
                  <a:pt x="1904314" y="18415"/>
                </a:lnTo>
                <a:lnTo>
                  <a:pt x="1903349" y="18415"/>
                </a:lnTo>
                <a:lnTo>
                  <a:pt x="1903095" y="17145"/>
                </a:lnTo>
                <a:lnTo>
                  <a:pt x="1902180" y="15875"/>
                </a:lnTo>
                <a:lnTo>
                  <a:pt x="1900656" y="15875"/>
                </a:lnTo>
                <a:lnTo>
                  <a:pt x="1899602" y="18415"/>
                </a:lnTo>
                <a:lnTo>
                  <a:pt x="1898573" y="19685"/>
                </a:lnTo>
                <a:lnTo>
                  <a:pt x="1892223" y="19685"/>
                </a:lnTo>
                <a:lnTo>
                  <a:pt x="1891372" y="18415"/>
                </a:lnTo>
                <a:lnTo>
                  <a:pt x="1889874" y="18415"/>
                </a:lnTo>
                <a:lnTo>
                  <a:pt x="1889213" y="17145"/>
                </a:lnTo>
                <a:lnTo>
                  <a:pt x="1887728" y="15875"/>
                </a:lnTo>
                <a:lnTo>
                  <a:pt x="1886800" y="15875"/>
                </a:lnTo>
                <a:lnTo>
                  <a:pt x="1885099" y="17145"/>
                </a:lnTo>
                <a:lnTo>
                  <a:pt x="1884362" y="17145"/>
                </a:lnTo>
                <a:lnTo>
                  <a:pt x="1881682" y="18415"/>
                </a:lnTo>
                <a:lnTo>
                  <a:pt x="1880057" y="18415"/>
                </a:lnTo>
                <a:lnTo>
                  <a:pt x="1877187" y="19685"/>
                </a:lnTo>
                <a:lnTo>
                  <a:pt x="1875904" y="19685"/>
                </a:lnTo>
                <a:lnTo>
                  <a:pt x="1873415" y="18415"/>
                </a:lnTo>
                <a:lnTo>
                  <a:pt x="1868855" y="18415"/>
                </a:lnTo>
                <a:lnTo>
                  <a:pt x="1867496" y="17145"/>
                </a:lnTo>
                <a:lnTo>
                  <a:pt x="1864715" y="15875"/>
                </a:lnTo>
                <a:lnTo>
                  <a:pt x="1863191" y="15875"/>
                </a:lnTo>
                <a:lnTo>
                  <a:pt x="1860956" y="17145"/>
                </a:lnTo>
                <a:lnTo>
                  <a:pt x="1860207" y="17145"/>
                </a:lnTo>
                <a:lnTo>
                  <a:pt x="1858187" y="15875"/>
                </a:lnTo>
                <a:lnTo>
                  <a:pt x="1857070" y="15875"/>
                </a:lnTo>
                <a:lnTo>
                  <a:pt x="1854377" y="18415"/>
                </a:lnTo>
                <a:lnTo>
                  <a:pt x="1844827" y="18415"/>
                </a:lnTo>
                <a:lnTo>
                  <a:pt x="1843773" y="17145"/>
                </a:lnTo>
                <a:lnTo>
                  <a:pt x="1842147" y="15875"/>
                </a:lnTo>
                <a:lnTo>
                  <a:pt x="1841385" y="15875"/>
                </a:lnTo>
                <a:lnTo>
                  <a:pt x="1840001" y="14605"/>
                </a:lnTo>
                <a:lnTo>
                  <a:pt x="1838655" y="14605"/>
                </a:lnTo>
                <a:lnTo>
                  <a:pt x="1837804" y="15875"/>
                </a:lnTo>
                <a:lnTo>
                  <a:pt x="1837512" y="15875"/>
                </a:lnTo>
                <a:lnTo>
                  <a:pt x="1836762" y="17145"/>
                </a:lnTo>
                <a:lnTo>
                  <a:pt x="1836229" y="17145"/>
                </a:lnTo>
                <a:lnTo>
                  <a:pt x="1834362" y="18415"/>
                </a:lnTo>
                <a:lnTo>
                  <a:pt x="1833181" y="17145"/>
                </a:lnTo>
                <a:lnTo>
                  <a:pt x="1831009" y="17145"/>
                </a:lnTo>
                <a:lnTo>
                  <a:pt x="1828774" y="18415"/>
                </a:lnTo>
                <a:lnTo>
                  <a:pt x="1826933" y="17145"/>
                </a:lnTo>
                <a:lnTo>
                  <a:pt x="1823796" y="17145"/>
                </a:lnTo>
                <a:lnTo>
                  <a:pt x="1821751" y="15875"/>
                </a:lnTo>
                <a:lnTo>
                  <a:pt x="1820468" y="14605"/>
                </a:lnTo>
                <a:lnTo>
                  <a:pt x="1819859" y="14605"/>
                </a:lnTo>
                <a:lnTo>
                  <a:pt x="1817522" y="17145"/>
                </a:lnTo>
                <a:lnTo>
                  <a:pt x="1811020" y="17145"/>
                </a:lnTo>
                <a:lnTo>
                  <a:pt x="1808289" y="15875"/>
                </a:lnTo>
                <a:lnTo>
                  <a:pt x="1806917" y="15875"/>
                </a:lnTo>
                <a:lnTo>
                  <a:pt x="1804987" y="14605"/>
                </a:lnTo>
                <a:lnTo>
                  <a:pt x="1789188" y="14605"/>
                </a:lnTo>
                <a:lnTo>
                  <a:pt x="1788121" y="15875"/>
                </a:lnTo>
                <a:lnTo>
                  <a:pt x="1787880" y="15875"/>
                </a:lnTo>
                <a:lnTo>
                  <a:pt x="1786420" y="17145"/>
                </a:lnTo>
                <a:lnTo>
                  <a:pt x="1780844" y="17145"/>
                </a:lnTo>
                <a:lnTo>
                  <a:pt x="1778698" y="15875"/>
                </a:lnTo>
                <a:lnTo>
                  <a:pt x="1777771" y="15875"/>
                </a:lnTo>
                <a:lnTo>
                  <a:pt x="1776298" y="14605"/>
                </a:lnTo>
                <a:lnTo>
                  <a:pt x="1775764" y="14605"/>
                </a:lnTo>
                <a:lnTo>
                  <a:pt x="1774875" y="17145"/>
                </a:lnTo>
                <a:lnTo>
                  <a:pt x="1761210" y="17145"/>
                </a:lnTo>
                <a:lnTo>
                  <a:pt x="1760118" y="14605"/>
                </a:lnTo>
                <a:lnTo>
                  <a:pt x="1745284" y="14605"/>
                </a:lnTo>
                <a:lnTo>
                  <a:pt x="1743443" y="15875"/>
                </a:lnTo>
                <a:lnTo>
                  <a:pt x="1734070" y="15875"/>
                </a:lnTo>
                <a:lnTo>
                  <a:pt x="1731645" y="14605"/>
                </a:lnTo>
                <a:lnTo>
                  <a:pt x="1715820" y="14605"/>
                </a:lnTo>
                <a:lnTo>
                  <a:pt x="1714195" y="13335"/>
                </a:lnTo>
                <a:lnTo>
                  <a:pt x="1711134" y="13335"/>
                </a:lnTo>
                <a:lnTo>
                  <a:pt x="1710423" y="14605"/>
                </a:lnTo>
                <a:lnTo>
                  <a:pt x="1708924" y="15875"/>
                </a:lnTo>
                <a:lnTo>
                  <a:pt x="1707121" y="14605"/>
                </a:lnTo>
                <a:lnTo>
                  <a:pt x="1705368" y="13335"/>
                </a:lnTo>
                <a:lnTo>
                  <a:pt x="1703031" y="14605"/>
                </a:lnTo>
                <a:lnTo>
                  <a:pt x="1701025" y="13335"/>
                </a:lnTo>
                <a:lnTo>
                  <a:pt x="1697812" y="13335"/>
                </a:lnTo>
                <a:lnTo>
                  <a:pt x="1696186" y="14605"/>
                </a:lnTo>
                <a:lnTo>
                  <a:pt x="1693976" y="15875"/>
                </a:lnTo>
                <a:lnTo>
                  <a:pt x="1689150" y="15875"/>
                </a:lnTo>
                <a:lnTo>
                  <a:pt x="1686661" y="14605"/>
                </a:lnTo>
                <a:lnTo>
                  <a:pt x="1675485" y="14605"/>
                </a:lnTo>
                <a:lnTo>
                  <a:pt x="1673847" y="13335"/>
                </a:lnTo>
                <a:lnTo>
                  <a:pt x="1673580" y="13335"/>
                </a:lnTo>
                <a:lnTo>
                  <a:pt x="1671167" y="12065"/>
                </a:lnTo>
                <a:lnTo>
                  <a:pt x="1669059" y="12065"/>
                </a:lnTo>
                <a:lnTo>
                  <a:pt x="1666036" y="14605"/>
                </a:lnTo>
                <a:lnTo>
                  <a:pt x="1664868" y="14605"/>
                </a:lnTo>
                <a:lnTo>
                  <a:pt x="1663192" y="15875"/>
                </a:lnTo>
                <a:lnTo>
                  <a:pt x="1662671" y="15875"/>
                </a:lnTo>
                <a:lnTo>
                  <a:pt x="1660461" y="14605"/>
                </a:lnTo>
                <a:lnTo>
                  <a:pt x="1658823" y="13335"/>
                </a:lnTo>
                <a:lnTo>
                  <a:pt x="1655978" y="13335"/>
                </a:lnTo>
                <a:lnTo>
                  <a:pt x="1654175" y="12065"/>
                </a:lnTo>
                <a:lnTo>
                  <a:pt x="1652943" y="12065"/>
                </a:lnTo>
                <a:lnTo>
                  <a:pt x="1650428" y="13335"/>
                </a:lnTo>
                <a:lnTo>
                  <a:pt x="1649501" y="13335"/>
                </a:lnTo>
                <a:lnTo>
                  <a:pt x="1648409" y="15875"/>
                </a:lnTo>
                <a:lnTo>
                  <a:pt x="1640281" y="15875"/>
                </a:lnTo>
                <a:lnTo>
                  <a:pt x="1638122" y="14605"/>
                </a:lnTo>
                <a:lnTo>
                  <a:pt x="1637423" y="14605"/>
                </a:lnTo>
                <a:lnTo>
                  <a:pt x="1635417" y="13335"/>
                </a:lnTo>
                <a:lnTo>
                  <a:pt x="1633639" y="13335"/>
                </a:lnTo>
                <a:lnTo>
                  <a:pt x="1626920" y="12065"/>
                </a:lnTo>
                <a:lnTo>
                  <a:pt x="1606981" y="12065"/>
                </a:lnTo>
                <a:lnTo>
                  <a:pt x="1606981" y="92075"/>
                </a:lnTo>
                <a:lnTo>
                  <a:pt x="1606156" y="93345"/>
                </a:lnTo>
                <a:lnTo>
                  <a:pt x="1596758" y="93345"/>
                </a:lnTo>
                <a:lnTo>
                  <a:pt x="1596758" y="192405"/>
                </a:lnTo>
                <a:lnTo>
                  <a:pt x="1596567" y="193675"/>
                </a:lnTo>
                <a:lnTo>
                  <a:pt x="1591830" y="193675"/>
                </a:lnTo>
                <a:lnTo>
                  <a:pt x="1589938" y="194945"/>
                </a:lnTo>
                <a:lnTo>
                  <a:pt x="1589493" y="194945"/>
                </a:lnTo>
                <a:lnTo>
                  <a:pt x="1589493" y="200025"/>
                </a:lnTo>
                <a:lnTo>
                  <a:pt x="1567853" y="200025"/>
                </a:lnTo>
                <a:lnTo>
                  <a:pt x="1567573" y="198755"/>
                </a:lnTo>
                <a:lnTo>
                  <a:pt x="1589138" y="198755"/>
                </a:lnTo>
                <a:lnTo>
                  <a:pt x="1589493" y="200025"/>
                </a:lnTo>
                <a:lnTo>
                  <a:pt x="1589493" y="194945"/>
                </a:lnTo>
                <a:lnTo>
                  <a:pt x="1573174" y="194945"/>
                </a:lnTo>
                <a:lnTo>
                  <a:pt x="1572768" y="193675"/>
                </a:lnTo>
                <a:lnTo>
                  <a:pt x="1572488" y="193675"/>
                </a:lnTo>
                <a:lnTo>
                  <a:pt x="1572983" y="192405"/>
                </a:lnTo>
                <a:lnTo>
                  <a:pt x="1575727" y="192405"/>
                </a:lnTo>
                <a:lnTo>
                  <a:pt x="1576908" y="193675"/>
                </a:lnTo>
                <a:lnTo>
                  <a:pt x="1587563" y="193675"/>
                </a:lnTo>
                <a:lnTo>
                  <a:pt x="1589468" y="192405"/>
                </a:lnTo>
                <a:lnTo>
                  <a:pt x="1593392" y="192405"/>
                </a:lnTo>
                <a:lnTo>
                  <a:pt x="1594916" y="191135"/>
                </a:lnTo>
                <a:lnTo>
                  <a:pt x="1596605" y="192405"/>
                </a:lnTo>
                <a:lnTo>
                  <a:pt x="1596758" y="192405"/>
                </a:lnTo>
                <a:lnTo>
                  <a:pt x="1596758" y="93345"/>
                </a:lnTo>
                <a:lnTo>
                  <a:pt x="1578190" y="93345"/>
                </a:lnTo>
                <a:lnTo>
                  <a:pt x="1576578" y="92075"/>
                </a:lnTo>
                <a:lnTo>
                  <a:pt x="1575308" y="92075"/>
                </a:lnTo>
                <a:lnTo>
                  <a:pt x="1573428" y="93345"/>
                </a:lnTo>
                <a:lnTo>
                  <a:pt x="1569377" y="93345"/>
                </a:lnTo>
                <a:lnTo>
                  <a:pt x="1569377" y="193675"/>
                </a:lnTo>
                <a:lnTo>
                  <a:pt x="1569224" y="194945"/>
                </a:lnTo>
                <a:lnTo>
                  <a:pt x="1564132" y="194945"/>
                </a:lnTo>
                <a:lnTo>
                  <a:pt x="1564132" y="200025"/>
                </a:lnTo>
                <a:lnTo>
                  <a:pt x="1561896" y="200025"/>
                </a:lnTo>
                <a:lnTo>
                  <a:pt x="1562328" y="198755"/>
                </a:lnTo>
                <a:lnTo>
                  <a:pt x="1563433" y="198755"/>
                </a:lnTo>
                <a:lnTo>
                  <a:pt x="1564132" y="200025"/>
                </a:lnTo>
                <a:lnTo>
                  <a:pt x="1564132" y="194945"/>
                </a:lnTo>
                <a:lnTo>
                  <a:pt x="1558556" y="194945"/>
                </a:lnTo>
                <a:lnTo>
                  <a:pt x="1558556" y="200025"/>
                </a:lnTo>
                <a:lnTo>
                  <a:pt x="1556473" y="200025"/>
                </a:lnTo>
                <a:lnTo>
                  <a:pt x="1556435" y="198755"/>
                </a:lnTo>
                <a:lnTo>
                  <a:pt x="1558378" y="198755"/>
                </a:lnTo>
                <a:lnTo>
                  <a:pt x="1558556" y="200025"/>
                </a:lnTo>
                <a:lnTo>
                  <a:pt x="1558556" y="194945"/>
                </a:lnTo>
                <a:lnTo>
                  <a:pt x="1558404" y="194945"/>
                </a:lnTo>
                <a:lnTo>
                  <a:pt x="1558645" y="193675"/>
                </a:lnTo>
                <a:lnTo>
                  <a:pt x="1569377" y="193675"/>
                </a:lnTo>
                <a:lnTo>
                  <a:pt x="1569377" y="93345"/>
                </a:lnTo>
                <a:lnTo>
                  <a:pt x="1554594" y="93345"/>
                </a:lnTo>
                <a:lnTo>
                  <a:pt x="1553832" y="92735"/>
                </a:lnTo>
                <a:lnTo>
                  <a:pt x="1553832" y="193675"/>
                </a:lnTo>
                <a:lnTo>
                  <a:pt x="1553400" y="194945"/>
                </a:lnTo>
                <a:lnTo>
                  <a:pt x="1552816" y="194945"/>
                </a:lnTo>
                <a:lnTo>
                  <a:pt x="1551647" y="193675"/>
                </a:lnTo>
                <a:lnTo>
                  <a:pt x="1551266" y="193675"/>
                </a:lnTo>
                <a:lnTo>
                  <a:pt x="1551101" y="192709"/>
                </a:lnTo>
                <a:lnTo>
                  <a:pt x="1551101" y="200025"/>
                </a:lnTo>
                <a:lnTo>
                  <a:pt x="1545704" y="200025"/>
                </a:lnTo>
                <a:lnTo>
                  <a:pt x="1545564" y="198755"/>
                </a:lnTo>
                <a:lnTo>
                  <a:pt x="1550924" y="198755"/>
                </a:lnTo>
                <a:lnTo>
                  <a:pt x="1551101" y="200025"/>
                </a:lnTo>
                <a:lnTo>
                  <a:pt x="1551101" y="192709"/>
                </a:lnTo>
                <a:lnTo>
                  <a:pt x="1551051" y="192405"/>
                </a:lnTo>
                <a:lnTo>
                  <a:pt x="1553476" y="192405"/>
                </a:lnTo>
                <a:lnTo>
                  <a:pt x="1553832" y="193675"/>
                </a:lnTo>
                <a:lnTo>
                  <a:pt x="1553832" y="92735"/>
                </a:lnTo>
                <a:lnTo>
                  <a:pt x="1553032" y="92075"/>
                </a:lnTo>
                <a:lnTo>
                  <a:pt x="1551774" y="90805"/>
                </a:lnTo>
                <a:lnTo>
                  <a:pt x="1551559" y="90449"/>
                </a:lnTo>
                <a:lnTo>
                  <a:pt x="1551559" y="161925"/>
                </a:lnTo>
                <a:lnTo>
                  <a:pt x="1549247" y="161925"/>
                </a:lnTo>
                <a:lnTo>
                  <a:pt x="1549755" y="160655"/>
                </a:lnTo>
                <a:lnTo>
                  <a:pt x="1550276" y="160655"/>
                </a:lnTo>
                <a:lnTo>
                  <a:pt x="1551559" y="161925"/>
                </a:lnTo>
                <a:lnTo>
                  <a:pt x="1551559" y="90449"/>
                </a:lnTo>
                <a:lnTo>
                  <a:pt x="1551025" y="89535"/>
                </a:lnTo>
                <a:lnTo>
                  <a:pt x="1551432" y="88265"/>
                </a:lnTo>
                <a:lnTo>
                  <a:pt x="1602574" y="88265"/>
                </a:lnTo>
                <a:lnTo>
                  <a:pt x="1604822" y="89535"/>
                </a:lnTo>
                <a:lnTo>
                  <a:pt x="1605927" y="89535"/>
                </a:lnTo>
                <a:lnTo>
                  <a:pt x="1606981" y="92075"/>
                </a:lnTo>
                <a:lnTo>
                  <a:pt x="1606981" y="12065"/>
                </a:lnTo>
                <a:lnTo>
                  <a:pt x="1604162" y="12065"/>
                </a:lnTo>
                <a:lnTo>
                  <a:pt x="1604441" y="9525"/>
                </a:lnTo>
                <a:lnTo>
                  <a:pt x="1598295" y="9525"/>
                </a:lnTo>
                <a:lnTo>
                  <a:pt x="1598650" y="12065"/>
                </a:lnTo>
                <a:lnTo>
                  <a:pt x="1590776" y="12065"/>
                </a:lnTo>
                <a:lnTo>
                  <a:pt x="1590421" y="10795"/>
                </a:lnTo>
                <a:lnTo>
                  <a:pt x="1588033" y="10795"/>
                </a:lnTo>
                <a:lnTo>
                  <a:pt x="1585747" y="9525"/>
                </a:lnTo>
                <a:lnTo>
                  <a:pt x="1584274" y="9525"/>
                </a:lnTo>
                <a:lnTo>
                  <a:pt x="1584020" y="9372"/>
                </a:lnTo>
                <a:lnTo>
                  <a:pt x="1584020" y="12065"/>
                </a:lnTo>
                <a:lnTo>
                  <a:pt x="1580489" y="12065"/>
                </a:lnTo>
                <a:lnTo>
                  <a:pt x="1580896" y="10795"/>
                </a:lnTo>
                <a:lnTo>
                  <a:pt x="1583563" y="10795"/>
                </a:lnTo>
                <a:lnTo>
                  <a:pt x="1584020" y="12065"/>
                </a:lnTo>
                <a:lnTo>
                  <a:pt x="1584020" y="9372"/>
                </a:lnTo>
                <a:lnTo>
                  <a:pt x="1582318" y="8255"/>
                </a:lnTo>
                <a:lnTo>
                  <a:pt x="1581810" y="8255"/>
                </a:lnTo>
                <a:lnTo>
                  <a:pt x="1580134" y="9525"/>
                </a:lnTo>
                <a:lnTo>
                  <a:pt x="1579016" y="9525"/>
                </a:lnTo>
                <a:lnTo>
                  <a:pt x="1576908" y="10795"/>
                </a:lnTo>
                <a:lnTo>
                  <a:pt x="1574888" y="9525"/>
                </a:lnTo>
                <a:lnTo>
                  <a:pt x="1565884" y="9525"/>
                </a:lnTo>
                <a:lnTo>
                  <a:pt x="1563446" y="10795"/>
                </a:lnTo>
                <a:lnTo>
                  <a:pt x="1559915" y="10795"/>
                </a:lnTo>
                <a:lnTo>
                  <a:pt x="1558251" y="6985"/>
                </a:lnTo>
                <a:lnTo>
                  <a:pt x="1556778" y="6985"/>
                </a:lnTo>
                <a:lnTo>
                  <a:pt x="1555165" y="9525"/>
                </a:lnTo>
                <a:lnTo>
                  <a:pt x="1554416" y="10795"/>
                </a:lnTo>
                <a:lnTo>
                  <a:pt x="1549438" y="10795"/>
                </a:lnTo>
                <a:lnTo>
                  <a:pt x="1546961" y="12065"/>
                </a:lnTo>
                <a:lnTo>
                  <a:pt x="1546212" y="12065"/>
                </a:lnTo>
                <a:lnTo>
                  <a:pt x="1546212" y="92075"/>
                </a:lnTo>
                <a:lnTo>
                  <a:pt x="1545856" y="92748"/>
                </a:lnTo>
                <a:lnTo>
                  <a:pt x="1545856" y="192405"/>
                </a:lnTo>
                <a:lnTo>
                  <a:pt x="1545551" y="193675"/>
                </a:lnTo>
                <a:lnTo>
                  <a:pt x="1544358" y="193675"/>
                </a:lnTo>
                <a:lnTo>
                  <a:pt x="1543913" y="192405"/>
                </a:lnTo>
                <a:lnTo>
                  <a:pt x="1545856" y="192405"/>
                </a:lnTo>
                <a:lnTo>
                  <a:pt x="1545856" y="92748"/>
                </a:lnTo>
                <a:lnTo>
                  <a:pt x="1545539" y="93345"/>
                </a:lnTo>
                <a:lnTo>
                  <a:pt x="1541856" y="93345"/>
                </a:lnTo>
                <a:lnTo>
                  <a:pt x="1541856" y="200025"/>
                </a:lnTo>
                <a:lnTo>
                  <a:pt x="1527251" y="200025"/>
                </a:lnTo>
                <a:lnTo>
                  <a:pt x="1527581" y="198755"/>
                </a:lnTo>
                <a:lnTo>
                  <a:pt x="1535925" y="198755"/>
                </a:lnTo>
                <a:lnTo>
                  <a:pt x="1537804" y="197485"/>
                </a:lnTo>
                <a:lnTo>
                  <a:pt x="1538643" y="197485"/>
                </a:lnTo>
                <a:lnTo>
                  <a:pt x="1540256" y="198755"/>
                </a:lnTo>
                <a:lnTo>
                  <a:pt x="1541830" y="198755"/>
                </a:lnTo>
                <a:lnTo>
                  <a:pt x="1541856" y="200025"/>
                </a:lnTo>
                <a:lnTo>
                  <a:pt x="1541856" y="93345"/>
                </a:lnTo>
                <a:lnTo>
                  <a:pt x="1529232" y="93345"/>
                </a:lnTo>
                <a:lnTo>
                  <a:pt x="1529232" y="193675"/>
                </a:lnTo>
                <a:lnTo>
                  <a:pt x="1528978" y="194945"/>
                </a:lnTo>
                <a:lnTo>
                  <a:pt x="1523504" y="194945"/>
                </a:lnTo>
                <a:lnTo>
                  <a:pt x="1523504" y="200025"/>
                </a:lnTo>
                <a:lnTo>
                  <a:pt x="1512849" y="200025"/>
                </a:lnTo>
                <a:lnTo>
                  <a:pt x="1512633" y="198755"/>
                </a:lnTo>
                <a:lnTo>
                  <a:pt x="1523352" y="198755"/>
                </a:lnTo>
                <a:lnTo>
                  <a:pt x="1523504" y="200025"/>
                </a:lnTo>
                <a:lnTo>
                  <a:pt x="1523504" y="194945"/>
                </a:lnTo>
                <a:lnTo>
                  <a:pt x="1516392" y="194945"/>
                </a:lnTo>
                <a:lnTo>
                  <a:pt x="1516176" y="193675"/>
                </a:lnTo>
                <a:lnTo>
                  <a:pt x="1529232" y="193675"/>
                </a:lnTo>
                <a:lnTo>
                  <a:pt x="1529232" y="93345"/>
                </a:lnTo>
                <a:lnTo>
                  <a:pt x="1525574" y="93345"/>
                </a:lnTo>
                <a:lnTo>
                  <a:pt x="1523593" y="92075"/>
                </a:lnTo>
                <a:lnTo>
                  <a:pt x="1523034" y="92075"/>
                </a:lnTo>
                <a:lnTo>
                  <a:pt x="1521561" y="93345"/>
                </a:lnTo>
                <a:lnTo>
                  <a:pt x="1516697" y="93345"/>
                </a:lnTo>
                <a:lnTo>
                  <a:pt x="1512989" y="92075"/>
                </a:lnTo>
                <a:lnTo>
                  <a:pt x="1510779" y="92075"/>
                </a:lnTo>
                <a:lnTo>
                  <a:pt x="1510779" y="192405"/>
                </a:lnTo>
                <a:lnTo>
                  <a:pt x="1510296" y="193675"/>
                </a:lnTo>
                <a:lnTo>
                  <a:pt x="1505635" y="193675"/>
                </a:lnTo>
                <a:lnTo>
                  <a:pt x="1505216" y="192405"/>
                </a:lnTo>
                <a:lnTo>
                  <a:pt x="1510779" y="192405"/>
                </a:lnTo>
                <a:lnTo>
                  <a:pt x="1510779" y="92075"/>
                </a:lnTo>
                <a:lnTo>
                  <a:pt x="1510626" y="92075"/>
                </a:lnTo>
                <a:lnTo>
                  <a:pt x="1507680" y="93345"/>
                </a:lnTo>
                <a:lnTo>
                  <a:pt x="1507109" y="93345"/>
                </a:lnTo>
                <a:lnTo>
                  <a:pt x="1505115" y="92075"/>
                </a:lnTo>
                <a:lnTo>
                  <a:pt x="1501851" y="92075"/>
                </a:lnTo>
                <a:lnTo>
                  <a:pt x="1501851" y="192405"/>
                </a:lnTo>
                <a:lnTo>
                  <a:pt x="1501406" y="193675"/>
                </a:lnTo>
                <a:lnTo>
                  <a:pt x="1498498" y="193675"/>
                </a:lnTo>
                <a:lnTo>
                  <a:pt x="1497888" y="192405"/>
                </a:lnTo>
                <a:lnTo>
                  <a:pt x="1501851" y="192405"/>
                </a:lnTo>
                <a:lnTo>
                  <a:pt x="1501851" y="92075"/>
                </a:lnTo>
                <a:lnTo>
                  <a:pt x="1496288" y="92075"/>
                </a:lnTo>
                <a:lnTo>
                  <a:pt x="1495298" y="93345"/>
                </a:lnTo>
                <a:lnTo>
                  <a:pt x="1492669" y="93345"/>
                </a:lnTo>
                <a:lnTo>
                  <a:pt x="1492669" y="192405"/>
                </a:lnTo>
                <a:lnTo>
                  <a:pt x="1492262" y="193675"/>
                </a:lnTo>
                <a:lnTo>
                  <a:pt x="1491716" y="193675"/>
                </a:lnTo>
                <a:lnTo>
                  <a:pt x="1490865" y="192405"/>
                </a:lnTo>
                <a:lnTo>
                  <a:pt x="1492669" y="192405"/>
                </a:lnTo>
                <a:lnTo>
                  <a:pt x="1492669" y="93345"/>
                </a:lnTo>
                <a:lnTo>
                  <a:pt x="1490789" y="93345"/>
                </a:lnTo>
                <a:lnTo>
                  <a:pt x="1490789" y="198755"/>
                </a:lnTo>
                <a:lnTo>
                  <a:pt x="1490306" y="200025"/>
                </a:lnTo>
                <a:lnTo>
                  <a:pt x="1474076" y="200025"/>
                </a:lnTo>
                <a:lnTo>
                  <a:pt x="1474393" y="198755"/>
                </a:lnTo>
                <a:lnTo>
                  <a:pt x="1490789" y="198755"/>
                </a:lnTo>
                <a:lnTo>
                  <a:pt x="1490789" y="93345"/>
                </a:lnTo>
                <a:lnTo>
                  <a:pt x="1484706" y="93345"/>
                </a:lnTo>
                <a:lnTo>
                  <a:pt x="1483563" y="92075"/>
                </a:lnTo>
                <a:lnTo>
                  <a:pt x="1483067" y="92075"/>
                </a:lnTo>
                <a:lnTo>
                  <a:pt x="1481531" y="92735"/>
                </a:lnTo>
                <a:lnTo>
                  <a:pt x="1481531" y="193675"/>
                </a:lnTo>
                <a:lnTo>
                  <a:pt x="1481150" y="194945"/>
                </a:lnTo>
                <a:lnTo>
                  <a:pt x="1472311" y="194945"/>
                </a:lnTo>
                <a:lnTo>
                  <a:pt x="1472730" y="193675"/>
                </a:lnTo>
                <a:lnTo>
                  <a:pt x="1481531" y="193675"/>
                </a:lnTo>
                <a:lnTo>
                  <a:pt x="1481531" y="92735"/>
                </a:lnTo>
                <a:lnTo>
                  <a:pt x="1480083" y="93345"/>
                </a:lnTo>
                <a:lnTo>
                  <a:pt x="1477632" y="93345"/>
                </a:lnTo>
                <a:lnTo>
                  <a:pt x="1473796" y="92075"/>
                </a:lnTo>
                <a:lnTo>
                  <a:pt x="1472476" y="92075"/>
                </a:lnTo>
                <a:lnTo>
                  <a:pt x="1470215" y="93345"/>
                </a:lnTo>
                <a:lnTo>
                  <a:pt x="1469313" y="93345"/>
                </a:lnTo>
                <a:lnTo>
                  <a:pt x="1467154" y="92075"/>
                </a:lnTo>
                <a:lnTo>
                  <a:pt x="1462849" y="93345"/>
                </a:lnTo>
                <a:lnTo>
                  <a:pt x="1460741" y="93345"/>
                </a:lnTo>
                <a:lnTo>
                  <a:pt x="1458709" y="92075"/>
                </a:lnTo>
                <a:lnTo>
                  <a:pt x="1455978" y="92075"/>
                </a:lnTo>
                <a:lnTo>
                  <a:pt x="1455978" y="193675"/>
                </a:lnTo>
                <a:lnTo>
                  <a:pt x="1455813" y="194945"/>
                </a:lnTo>
                <a:lnTo>
                  <a:pt x="1450822" y="194945"/>
                </a:lnTo>
                <a:lnTo>
                  <a:pt x="1450378" y="193675"/>
                </a:lnTo>
                <a:lnTo>
                  <a:pt x="1455978" y="193675"/>
                </a:lnTo>
                <a:lnTo>
                  <a:pt x="1455978" y="92075"/>
                </a:lnTo>
                <a:lnTo>
                  <a:pt x="1448676" y="92075"/>
                </a:lnTo>
                <a:lnTo>
                  <a:pt x="1448676" y="200025"/>
                </a:lnTo>
                <a:lnTo>
                  <a:pt x="1440637" y="200025"/>
                </a:lnTo>
                <a:lnTo>
                  <a:pt x="1440370" y="198755"/>
                </a:lnTo>
                <a:lnTo>
                  <a:pt x="1440891" y="198755"/>
                </a:lnTo>
                <a:lnTo>
                  <a:pt x="1442173" y="197485"/>
                </a:lnTo>
                <a:lnTo>
                  <a:pt x="1443215" y="197485"/>
                </a:lnTo>
                <a:lnTo>
                  <a:pt x="1445463" y="198755"/>
                </a:lnTo>
                <a:lnTo>
                  <a:pt x="1448371" y="198755"/>
                </a:lnTo>
                <a:lnTo>
                  <a:pt x="1448676" y="200025"/>
                </a:lnTo>
                <a:lnTo>
                  <a:pt x="1448676" y="92075"/>
                </a:lnTo>
                <a:lnTo>
                  <a:pt x="1440319" y="92075"/>
                </a:lnTo>
                <a:lnTo>
                  <a:pt x="1440319" y="198755"/>
                </a:lnTo>
                <a:lnTo>
                  <a:pt x="1436712" y="198755"/>
                </a:lnTo>
                <a:lnTo>
                  <a:pt x="1437195" y="197485"/>
                </a:lnTo>
                <a:lnTo>
                  <a:pt x="1439824" y="197485"/>
                </a:lnTo>
                <a:lnTo>
                  <a:pt x="1440319" y="198755"/>
                </a:lnTo>
                <a:lnTo>
                  <a:pt x="1440319" y="92075"/>
                </a:lnTo>
                <a:lnTo>
                  <a:pt x="1437513" y="92075"/>
                </a:lnTo>
                <a:lnTo>
                  <a:pt x="1437513" y="192405"/>
                </a:lnTo>
                <a:lnTo>
                  <a:pt x="1437106" y="193675"/>
                </a:lnTo>
                <a:lnTo>
                  <a:pt x="1436636" y="193675"/>
                </a:lnTo>
                <a:lnTo>
                  <a:pt x="1436636" y="198755"/>
                </a:lnTo>
                <a:lnTo>
                  <a:pt x="1436001" y="200025"/>
                </a:lnTo>
                <a:lnTo>
                  <a:pt x="1426870" y="200025"/>
                </a:lnTo>
                <a:lnTo>
                  <a:pt x="1426514" y="198755"/>
                </a:lnTo>
                <a:lnTo>
                  <a:pt x="1428572" y="198755"/>
                </a:lnTo>
                <a:lnTo>
                  <a:pt x="1431112" y="197485"/>
                </a:lnTo>
                <a:lnTo>
                  <a:pt x="1433093" y="196215"/>
                </a:lnTo>
                <a:lnTo>
                  <a:pt x="1435582" y="198755"/>
                </a:lnTo>
                <a:lnTo>
                  <a:pt x="1436636" y="198755"/>
                </a:lnTo>
                <a:lnTo>
                  <a:pt x="1436636" y="193675"/>
                </a:lnTo>
                <a:lnTo>
                  <a:pt x="1429118" y="193675"/>
                </a:lnTo>
                <a:lnTo>
                  <a:pt x="1428800" y="192405"/>
                </a:lnTo>
                <a:lnTo>
                  <a:pt x="1437513" y="192405"/>
                </a:lnTo>
                <a:lnTo>
                  <a:pt x="1437513" y="92075"/>
                </a:lnTo>
                <a:lnTo>
                  <a:pt x="1421345" y="92075"/>
                </a:lnTo>
                <a:lnTo>
                  <a:pt x="1421345" y="192405"/>
                </a:lnTo>
                <a:lnTo>
                  <a:pt x="1420901" y="193675"/>
                </a:lnTo>
                <a:lnTo>
                  <a:pt x="1420355" y="193675"/>
                </a:lnTo>
                <a:lnTo>
                  <a:pt x="1419504" y="192405"/>
                </a:lnTo>
                <a:lnTo>
                  <a:pt x="1421345" y="192405"/>
                </a:lnTo>
                <a:lnTo>
                  <a:pt x="1421345" y="92075"/>
                </a:lnTo>
                <a:lnTo>
                  <a:pt x="1413979" y="92075"/>
                </a:lnTo>
                <a:lnTo>
                  <a:pt x="1413979" y="192405"/>
                </a:lnTo>
                <a:lnTo>
                  <a:pt x="1413700" y="193306"/>
                </a:lnTo>
                <a:lnTo>
                  <a:pt x="1413700" y="198755"/>
                </a:lnTo>
                <a:lnTo>
                  <a:pt x="1413510" y="200025"/>
                </a:lnTo>
                <a:lnTo>
                  <a:pt x="1408645" y="200025"/>
                </a:lnTo>
                <a:lnTo>
                  <a:pt x="1407998" y="198755"/>
                </a:lnTo>
                <a:lnTo>
                  <a:pt x="1413700" y="198755"/>
                </a:lnTo>
                <a:lnTo>
                  <a:pt x="1413700" y="193306"/>
                </a:lnTo>
                <a:lnTo>
                  <a:pt x="1413586" y="193675"/>
                </a:lnTo>
                <a:lnTo>
                  <a:pt x="1413065" y="193675"/>
                </a:lnTo>
                <a:lnTo>
                  <a:pt x="1412176" y="192405"/>
                </a:lnTo>
                <a:lnTo>
                  <a:pt x="1413979" y="192405"/>
                </a:lnTo>
                <a:lnTo>
                  <a:pt x="1413979" y="92075"/>
                </a:lnTo>
                <a:lnTo>
                  <a:pt x="1401229" y="92075"/>
                </a:lnTo>
                <a:lnTo>
                  <a:pt x="1401229" y="200025"/>
                </a:lnTo>
                <a:lnTo>
                  <a:pt x="1399133" y="200025"/>
                </a:lnTo>
                <a:lnTo>
                  <a:pt x="1398905" y="198755"/>
                </a:lnTo>
                <a:lnTo>
                  <a:pt x="1401013" y="198755"/>
                </a:lnTo>
                <a:lnTo>
                  <a:pt x="1401229" y="200025"/>
                </a:lnTo>
                <a:lnTo>
                  <a:pt x="1401229" y="92075"/>
                </a:lnTo>
                <a:lnTo>
                  <a:pt x="1395857" y="92075"/>
                </a:lnTo>
                <a:lnTo>
                  <a:pt x="1395552" y="91909"/>
                </a:lnTo>
                <a:lnTo>
                  <a:pt x="1395552" y="192405"/>
                </a:lnTo>
                <a:lnTo>
                  <a:pt x="1395145" y="193675"/>
                </a:lnTo>
                <a:lnTo>
                  <a:pt x="1388211" y="193675"/>
                </a:lnTo>
                <a:lnTo>
                  <a:pt x="1388211" y="197485"/>
                </a:lnTo>
                <a:lnTo>
                  <a:pt x="1387843" y="198755"/>
                </a:lnTo>
                <a:lnTo>
                  <a:pt x="1350137" y="198755"/>
                </a:lnTo>
                <a:lnTo>
                  <a:pt x="1349730" y="197485"/>
                </a:lnTo>
                <a:lnTo>
                  <a:pt x="1388211" y="197485"/>
                </a:lnTo>
                <a:lnTo>
                  <a:pt x="1388211" y="193675"/>
                </a:lnTo>
                <a:lnTo>
                  <a:pt x="1374228" y="193675"/>
                </a:lnTo>
                <a:lnTo>
                  <a:pt x="1373873" y="192405"/>
                </a:lnTo>
                <a:lnTo>
                  <a:pt x="1395552" y="192405"/>
                </a:lnTo>
                <a:lnTo>
                  <a:pt x="1395552" y="91909"/>
                </a:lnTo>
                <a:lnTo>
                  <a:pt x="1393672" y="90805"/>
                </a:lnTo>
                <a:lnTo>
                  <a:pt x="1393139" y="90805"/>
                </a:lnTo>
                <a:lnTo>
                  <a:pt x="1391729" y="92075"/>
                </a:lnTo>
                <a:lnTo>
                  <a:pt x="1367993" y="92075"/>
                </a:lnTo>
                <a:lnTo>
                  <a:pt x="1367637" y="91757"/>
                </a:lnTo>
                <a:lnTo>
                  <a:pt x="1367637" y="192405"/>
                </a:lnTo>
                <a:lnTo>
                  <a:pt x="1367307" y="193675"/>
                </a:lnTo>
                <a:lnTo>
                  <a:pt x="1355610" y="193675"/>
                </a:lnTo>
                <a:lnTo>
                  <a:pt x="1355242" y="192405"/>
                </a:lnTo>
                <a:lnTo>
                  <a:pt x="1367637" y="192405"/>
                </a:lnTo>
                <a:lnTo>
                  <a:pt x="1367637" y="91757"/>
                </a:lnTo>
                <a:lnTo>
                  <a:pt x="1366596" y="90805"/>
                </a:lnTo>
                <a:lnTo>
                  <a:pt x="1366113" y="90805"/>
                </a:lnTo>
                <a:lnTo>
                  <a:pt x="1363179" y="92075"/>
                </a:lnTo>
                <a:lnTo>
                  <a:pt x="1360779" y="92075"/>
                </a:lnTo>
                <a:lnTo>
                  <a:pt x="1357515" y="90805"/>
                </a:lnTo>
                <a:lnTo>
                  <a:pt x="1356753" y="90805"/>
                </a:lnTo>
                <a:lnTo>
                  <a:pt x="1353439" y="92075"/>
                </a:lnTo>
                <a:lnTo>
                  <a:pt x="1351026" y="92075"/>
                </a:lnTo>
                <a:lnTo>
                  <a:pt x="1348054" y="90805"/>
                </a:lnTo>
                <a:lnTo>
                  <a:pt x="1347558" y="90805"/>
                </a:lnTo>
                <a:lnTo>
                  <a:pt x="1344841" y="92075"/>
                </a:lnTo>
                <a:lnTo>
                  <a:pt x="1342783" y="92075"/>
                </a:lnTo>
                <a:lnTo>
                  <a:pt x="1342453" y="91770"/>
                </a:lnTo>
                <a:lnTo>
                  <a:pt x="1342453" y="197485"/>
                </a:lnTo>
                <a:lnTo>
                  <a:pt x="1342250" y="198755"/>
                </a:lnTo>
                <a:lnTo>
                  <a:pt x="1340827" y="198755"/>
                </a:lnTo>
                <a:lnTo>
                  <a:pt x="1340446" y="197485"/>
                </a:lnTo>
                <a:lnTo>
                  <a:pt x="1342453" y="197485"/>
                </a:lnTo>
                <a:lnTo>
                  <a:pt x="1342453" y="91770"/>
                </a:lnTo>
                <a:lnTo>
                  <a:pt x="1341412" y="90805"/>
                </a:lnTo>
                <a:lnTo>
                  <a:pt x="1340040" y="89535"/>
                </a:lnTo>
                <a:lnTo>
                  <a:pt x="1339049" y="89535"/>
                </a:lnTo>
                <a:lnTo>
                  <a:pt x="1338199" y="88265"/>
                </a:lnTo>
                <a:lnTo>
                  <a:pt x="1338402" y="86995"/>
                </a:lnTo>
                <a:lnTo>
                  <a:pt x="1343304" y="86995"/>
                </a:lnTo>
                <a:lnTo>
                  <a:pt x="1346504" y="88265"/>
                </a:lnTo>
                <a:lnTo>
                  <a:pt x="1347584" y="88265"/>
                </a:lnTo>
                <a:lnTo>
                  <a:pt x="1350479" y="86995"/>
                </a:lnTo>
                <a:lnTo>
                  <a:pt x="1352283" y="86995"/>
                </a:lnTo>
                <a:lnTo>
                  <a:pt x="1356296" y="88265"/>
                </a:lnTo>
                <a:lnTo>
                  <a:pt x="1532674" y="88265"/>
                </a:lnTo>
                <a:lnTo>
                  <a:pt x="1534985" y="89535"/>
                </a:lnTo>
                <a:lnTo>
                  <a:pt x="1538097" y="90805"/>
                </a:lnTo>
                <a:lnTo>
                  <a:pt x="1539062" y="89535"/>
                </a:lnTo>
                <a:lnTo>
                  <a:pt x="1541030" y="89535"/>
                </a:lnTo>
                <a:lnTo>
                  <a:pt x="1543253" y="88265"/>
                </a:lnTo>
                <a:lnTo>
                  <a:pt x="1544535" y="89535"/>
                </a:lnTo>
                <a:lnTo>
                  <a:pt x="1546136" y="90805"/>
                </a:lnTo>
                <a:lnTo>
                  <a:pt x="1546212" y="92075"/>
                </a:lnTo>
                <a:lnTo>
                  <a:pt x="1546212" y="12065"/>
                </a:lnTo>
                <a:lnTo>
                  <a:pt x="1546009" y="12065"/>
                </a:lnTo>
                <a:lnTo>
                  <a:pt x="1545932" y="22225"/>
                </a:lnTo>
                <a:lnTo>
                  <a:pt x="1545374" y="22225"/>
                </a:lnTo>
                <a:lnTo>
                  <a:pt x="1544904" y="23495"/>
                </a:lnTo>
                <a:lnTo>
                  <a:pt x="1544599" y="23495"/>
                </a:lnTo>
                <a:lnTo>
                  <a:pt x="1544116" y="22225"/>
                </a:lnTo>
                <a:lnTo>
                  <a:pt x="1543812" y="22225"/>
                </a:lnTo>
                <a:lnTo>
                  <a:pt x="1544650" y="20955"/>
                </a:lnTo>
                <a:lnTo>
                  <a:pt x="1545932" y="22225"/>
                </a:lnTo>
                <a:lnTo>
                  <a:pt x="1545932" y="12026"/>
                </a:lnTo>
                <a:lnTo>
                  <a:pt x="1543773" y="10795"/>
                </a:lnTo>
                <a:lnTo>
                  <a:pt x="1536560" y="10795"/>
                </a:lnTo>
                <a:lnTo>
                  <a:pt x="1533461" y="12065"/>
                </a:lnTo>
                <a:lnTo>
                  <a:pt x="1532534" y="12065"/>
                </a:lnTo>
                <a:lnTo>
                  <a:pt x="1532534" y="22225"/>
                </a:lnTo>
                <a:lnTo>
                  <a:pt x="1531937" y="23495"/>
                </a:lnTo>
                <a:lnTo>
                  <a:pt x="1527416" y="23495"/>
                </a:lnTo>
                <a:lnTo>
                  <a:pt x="1525524" y="24765"/>
                </a:lnTo>
                <a:lnTo>
                  <a:pt x="1521256" y="24765"/>
                </a:lnTo>
                <a:lnTo>
                  <a:pt x="1519262" y="23495"/>
                </a:lnTo>
                <a:lnTo>
                  <a:pt x="1513027" y="23495"/>
                </a:lnTo>
                <a:lnTo>
                  <a:pt x="1512036" y="22225"/>
                </a:lnTo>
                <a:lnTo>
                  <a:pt x="1508633" y="24765"/>
                </a:lnTo>
                <a:lnTo>
                  <a:pt x="1506931" y="24765"/>
                </a:lnTo>
                <a:lnTo>
                  <a:pt x="1504518" y="23495"/>
                </a:lnTo>
                <a:lnTo>
                  <a:pt x="1503108" y="23495"/>
                </a:lnTo>
                <a:lnTo>
                  <a:pt x="1501990" y="24765"/>
                </a:lnTo>
                <a:lnTo>
                  <a:pt x="1500035" y="23495"/>
                </a:lnTo>
                <a:lnTo>
                  <a:pt x="1492808" y="23495"/>
                </a:lnTo>
                <a:lnTo>
                  <a:pt x="1491208" y="22225"/>
                </a:lnTo>
                <a:lnTo>
                  <a:pt x="1498752" y="20955"/>
                </a:lnTo>
                <a:lnTo>
                  <a:pt x="1532064" y="20955"/>
                </a:lnTo>
                <a:lnTo>
                  <a:pt x="1532534" y="22225"/>
                </a:lnTo>
                <a:lnTo>
                  <a:pt x="1532534" y="12065"/>
                </a:lnTo>
                <a:lnTo>
                  <a:pt x="1530400" y="12065"/>
                </a:lnTo>
                <a:lnTo>
                  <a:pt x="1529054" y="10795"/>
                </a:lnTo>
                <a:lnTo>
                  <a:pt x="1519783" y="10795"/>
                </a:lnTo>
                <a:lnTo>
                  <a:pt x="1518424" y="8255"/>
                </a:lnTo>
                <a:lnTo>
                  <a:pt x="1516049" y="8255"/>
                </a:lnTo>
                <a:lnTo>
                  <a:pt x="1516545" y="9525"/>
                </a:lnTo>
                <a:lnTo>
                  <a:pt x="1516697" y="10795"/>
                </a:lnTo>
                <a:lnTo>
                  <a:pt x="1514779" y="10795"/>
                </a:lnTo>
                <a:lnTo>
                  <a:pt x="1513941" y="12065"/>
                </a:lnTo>
                <a:lnTo>
                  <a:pt x="1511401" y="12065"/>
                </a:lnTo>
                <a:lnTo>
                  <a:pt x="1509966" y="10795"/>
                </a:lnTo>
                <a:lnTo>
                  <a:pt x="1503895" y="10795"/>
                </a:lnTo>
                <a:lnTo>
                  <a:pt x="1501419" y="12065"/>
                </a:lnTo>
                <a:lnTo>
                  <a:pt x="1489367" y="12065"/>
                </a:lnTo>
                <a:lnTo>
                  <a:pt x="1488821" y="10795"/>
                </a:lnTo>
                <a:lnTo>
                  <a:pt x="1486763" y="10795"/>
                </a:lnTo>
                <a:lnTo>
                  <a:pt x="1486763" y="22225"/>
                </a:lnTo>
                <a:lnTo>
                  <a:pt x="1486496" y="22225"/>
                </a:lnTo>
                <a:lnTo>
                  <a:pt x="1480769" y="23495"/>
                </a:lnTo>
                <a:lnTo>
                  <a:pt x="1474406" y="23495"/>
                </a:lnTo>
                <a:lnTo>
                  <a:pt x="1472209" y="24765"/>
                </a:lnTo>
                <a:lnTo>
                  <a:pt x="1457604" y="24765"/>
                </a:lnTo>
                <a:lnTo>
                  <a:pt x="1455089" y="23495"/>
                </a:lnTo>
                <a:lnTo>
                  <a:pt x="1451838" y="23495"/>
                </a:lnTo>
                <a:lnTo>
                  <a:pt x="1449578" y="24765"/>
                </a:lnTo>
                <a:lnTo>
                  <a:pt x="1447787" y="24765"/>
                </a:lnTo>
                <a:lnTo>
                  <a:pt x="1445412" y="23495"/>
                </a:lnTo>
                <a:lnTo>
                  <a:pt x="1443723" y="23495"/>
                </a:lnTo>
                <a:lnTo>
                  <a:pt x="1443151" y="24765"/>
                </a:lnTo>
                <a:lnTo>
                  <a:pt x="1432204" y="24765"/>
                </a:lnTo>
                <a:lnTo>
                  <a:pt x="1430020" y="23495"/>
                </a:lnTo>
                <a:lnTo>
                  <a:pt x="1422755" y="23495"/>
                </a:lnTo>
                <a:lnTo>
                  <a:pt x="1419098" y="22225"/>
                </a:lnTo>
                <a:lnTo>
                  <a:pt x="1414246" y="23495"/>
                </a:lnTo>
                <a:lnTo>
                  <a:pt x="1381721" y="23495"/>
                </a:lnTo>
                <a:lnTo>
                  <a:pt x="1372882" y="22225"/>
                </a:lnTo>
                <a:lnTo>
                  <a:pt x="1371650" y="22225"/>
                </a:lnTo>
                <a:lnTo>
                  <a:pt x="1360093" y="22225"/>
                </a:lnTo>
                <a:lnTo>
                  <a:pt x="1351254" y="23495"/>
                </a:lnTo>
                <a:lnTo>
                  <a:pt x="1348816" y="23495"/>
                </a:lnTo>
                <a:lnTo>
                  <a:pt x="1345463" y="22225"/>
                </a:lnTo>
                <a:lnTo>
                  <a:pt x="1344764" y="22225"/>
                </a:lnTo>
                <a:lnTo>
                  <a:pt x="1344129" y="20955"/>
                </a:lnTo>
                <a:lnTo>
                  <a:pt x="1344587" y="19685"/>
                </a:lnTo>
                <a:lnTo>
                  <a:pt x="1345171" y="19685"/>
                </a:lnTo>
                <a:lnTo>
                  <a:pt x="1347470" y="20955"/>
                </a:lnTo>
                <a:lnTo>
                  <a:pt x="1349057" y="22225"/>
                </a:lnTo>
                <a:lnTo>
                  <a:pt x="1351673" y="19685"/>
                </a:lnTo>
                <a:lnTo>
                  <a:pt x="1353820" y="19685"/>
                </a:lnTo>
                <a:lnTo>
                  <a:pt x="1354086" y="20955"/>
                </a:lnTo>
                <a:lnTo>
                  <a:pt x="1356702" y="22225"/>
                </a:lnTo>
                <a:lnTo>
                  <a:pt x="1359027" y="22225"/>
                </a:lnTo>
                <a:lnTo>
                  <a:pt x="1363383" y="19685"/>
                </a:lnTo>
                <a:lnTo>
                  <a:pt x="1367624" y="19685"/>
                </a:lnTo>
                <a:lnTo>
                  <a:pt x="1371650" y="22225"/>
                </a:lnTo>
                <a:lnTo>
                  <a:pt x="1375943" y="20955"/>
                </a:lnTo>
                <a:lnTo>
                  <a:pt x="1380439" y="20955"/>
                </a:lnTo>
                <a:lnTo>
                  <a:pt x="1382141" y="19685"/>
                </a:lnTo>
                <a:lnTo>
                  <a:pt x="1383207" y="20955"/>
                </a:lnTo>
                <a:lnTo>
                  <a:pt x="1396365" y="20955"/>
                </a:lnTo>
                <a:lnTo>
                  <a:pt x="1397825" y="19685"/>
                </a:lnTo>
                <a:lnTo>
                  <a:pt x="1398714" y="19685"/>
                </a:lnTo>
                <a:lnTo>
                  <a:pt x="1400657" y="20955"/>
                </a:lnTo>
                <a:lnTo>
                  <a:pt x="1446593" y="20955"/>
                </a:lnTo>
                <a:lnTo>
                  <a:pt x="1448257" y="19685"/>
                </a:lnTo>
                <a:lnTo>
                  <a:pt x="1448765" y="19685"/>
                </a:lnTo>
                <a:lnTo>
                  <a:pt x="1450746" y="20955"/>
                </a:lnTo>
                <a:lnTo>
                  <a:pt x="1484845" y="20955"/>
                </a:lnTo>
                <a:lnTo>
                  <a:pt x="1486763" y="22225"/>
                </a:lnTo>
                <a:lnTo>
                  <a:pt x="1486763" y="10795"/>
                </a:lnTo>
                <a:lnTo>
                  <a:pt x="1485836" y="10795"/>
                </a:lnTo>
                <a:lnTo>
                  <a:pt x="1483690" y="12065"/>
                </a:lnTo>
                <a:lnTo>
                  <a:pt x="1482547" y="12065"/>
                </a:lnTo>
                <a:lnTo>
                  <a:pt x="1479740" y="13335"/>
                </a:lnTo>
                <a:lnTo>
                  <a:pt x="1478229" y="12065"/>
                </a:lnTo>
                <a:lnTo>
                  <a:pt x="1475803" y="12065"/>
                </a:lnTo>
                <a:lnTo>
                  <a:pt x="1472501" y="13335"/>
                </a:lnTo>
                <a:lnTo>
                  <a:pt x="1469834" y="13335"/>
                </a:lnTo>
                <a:lnTo>
                  <a:pt x="1466697" y="10795"/>
                </a:lnTo>
                <a:lnTo>
                  <a:pt x="1461871" y="10795"/>
                </a:lnTo>
                <a:lnTo>
                  <a:pt x="1459128" y="12065"/>
                </a:lnTo>
                <a:lnTo>
                  <a:pt x="1451165" y="12065"/>
                </a:lnTo>
                <a:lnTo>
                  <a:pt x="1450289" y="13335"/>
                </a:lnTo>
                <a:lnTo>
                  <a:pt x="1448498" y="13335"/>
                </a:lnTo>
                <a:lnTo>
                  <a:pt x="1445971" y="12065"/>
                </a:lnTo>
                <a:lnTo>
                  <a:pt x="1444447" y="10795"/>
                </a:lnTo>
                <a:lnTo>
                  <a:pt x="1443177" y="10795"/>
                </a:lnTo>
                <a:lnTo>
                  <a:pt x="1441754" y="12065"/>
                </a:lnTo>
                <a:lnTo>
                  <a:pt x="1440357" y="12065"/>
                </a:lnTo>
                <a:lnTo>
                  <a:pt x="1438960" y="10795"/>
                </a:lnTo>
                <a:lnTo>
                  <a:pt x="1430489" y="10795"/>
                </a:lnTo>
                <a:lnTo>
                  <a:pt x="1428597" y="12065"/>
                </a:lnTo>
                <a:lnTo>
                  <a:pt x="1428000" y="12065"/>
                </a:lnTo>
                <a:lnTo>
                  <a:pt x="1426819" y="10795"/>
                </a:lnTo>
                <a:lnTo>
                  <a:pt x="1426311" y="10795"/>
                </a:lnTo>
                <a:lnTo>
                  <a:pt x="1424940" y="12065"/>
                </a:lnTo>
                <a:lnTo>
                  <a:pt x="1417675" y="12065"/>
                </a:lnTo>
                <a:lnTo>
                  <a:pt x="1415199" y="10795"/>
                </a:lnTo>
                <a:lnTo>
                  <a:pt x="1412760" y="10795"/>
                </a:lnTo>
                <a:lnTo>
                  <a:pt x="1411376" y="12065"/>
                </a:lnTo>
                <a:lnTo>
                  <a:pt x="1409001" y="12065"/>
                </a:lnTo>
                <a:lnTo>
                  <a:pt x="1406499" y="10795"/>
                </a:lnTo>
                <a:lnTo>
                  <a:pt x="1338897" y="10795"/>
                </a:lnTo>
                <a:lnTo>
                  <a:pt x="1338897" y="20955"/>
                </a:lnTo>
                <a:lnTo>
                  <a:pt x="1337183" y="20955"/>
                </a:lnTo>
                <a:lnTo>
                  <a:pt x="1335989" y="21475"/>
                </a:lnTo>
                <a:lnTo>
                  <a:pt x="1335989" y="89535"/>
                </a:lnTo>
                <a:lnTo>
                  <a:pt x="1335608" y="90805"/>
                </a:lnTo>
                <a:lnTo>
                  <a:pt x="1334185" y="90805"/>
                </a:lnTo>
                <a:lnTo>
                  <a:pt x="1334579" y="89535"/>
                </a:lnTo>
                <a:lnTo>
                  <a:pt x="1335989" y="89535"/>
                </a:lnTo>
                <a:lnTo>
                  <a:pt x="1335989" y="21475"/>
                </a:lnTo>
                <a:lnTo>
                  <a:pt x="1334236" y="22225"/>
                </a:lnTo>
                <a:lnTo>
                  <a:pt x="1333627" y="23495"/>
                </a:lnTo>
                <a:lnTo>
                  <a:pt x="1331455" y="23495"/>
                </a:lnTo>
                <a:lnTo>
                  <a:pt x="1331455" y="88265"/>
                </a:lnTo>
                <a:lnTo>
                  <a:pt x="1327594" y="88265"/>
                </a:lnTo>
                <a:lnTo>
                  <a:pt x="1327594" y="197485"/>
                </a:lnTo>
                <a:lnTo>
                  <a:pt x="1327073" y="198755"/>
                </a:lnTo>
                <a:lnTo>
                  <a:pt x="1326743" y="198755"/>
                </a:lnTo>
                <a:lnTo>
                  <a:pt x="1326210" y="197485"/>
                </a:lnTo>
                <a:lnTo>
                  <a:pt x="1327594" y="197485"/>
                </a:lnTo>
                <a:lnTo>
                  <a:pt x="1327594" y="88265"/>
                </a:lnTo>
                <a:lnTo>
                  <a:pt x="1324000" y="88265"/>
                </a:lnTo>
                <a:lnTo>
                  <a:pt x="1322628" y="89535"/>
                </a:lnTo>
                <a:lnTo>
                  <a:pt x="1322146" y="89535"/>
                </a:lnTo>
                <a:lnTo>
                  <a:pt x="1320520" y="88747"/>
                </a:lnTo>
                <a:lnTo>
                  <a:pt x="1320520" y="197485"/>
                </a:lnTo>
                <a:lnTo>
                  <a:pt x="1319872" y="198755"/>
                </a:lnTo>
                <a:lnTo>
                  <a:pt x="1315288" y="198755"/>
                </a:lnTo>
                <a:lnTo>
                  <a:pt x="1314843" y="197485"/>
                </a:lnTo>
                <a:lnTo>
                  <a:pt x="1320520" y="197485"/>
                </a:lnTo>
                <a:lnTo>
                  <a:pt x="1320520" y="88747"/>
                </a:lnTo>
                <a:lnTo>
                  <a:pt x="1319555" y="88265"/>
                </a:lnTo>
                <a:lnTo>
                  <a:pt x="1317536" y="88265"/>
                </a:lnTo>
                <a:lnTo>
                  <a:pt x="1314970" y="89535"/>
                </a:lnTo>
                <a:lnTo>
                  <a:pt x="1314437" y="89535"/>
                </a:lnTo>
                <a:lnTo>
                  <a:pt x="1311516" y="88265"/>
                </a:lnTo>
                <a:lnTo>
                  <a:pt x="1311109" y="88265"/>
                </a:lnTo>
                <a:lnTo>
                  <a:pt x="1311109" y="211455"/>
                </a:lnTo>
                <a:lnTo>
                  <a:pt x="1310487" y="212725"/>
                </a:lnTo>
                <a:lnTo>
                  <a:pt x="1309624" y="211455"/>
                </a:lnTo>
                <a:lnTo>
                  <a:pt x="1310208" y="210185"/>
                </a:lnTo>
                <a:lnTo>
                  <a:pt x="1311109" y="211455"/>
                </a:lnTo>
                <a:lnTo>
                  <a:pt x="1311109" y="88265"/>
                </a:lnTo>
                <a:lnTo>
                  <a:pt x="1309192" y="88265"/>
                </a:lnTo>
                <a:lnTo>
                  <a:pt x="1306855" y="89535"/>
                </a:lnTo>
                <a:lnTo>
                  <a:pt x="1301026" y="89535"/>
                </a:lnTo>
                <a:lnTo>
                  <a:pt x="1301026" y="210185"/>
                </a:lnTo>
                <a:lnTo>
                  <a:pt x="1300861" y="211455"/>
                </a:lnTo>
                <a:lnTo>
                  <a:pt x="1297901" y="211455"/>
                </a:lnTo>
                <a:lnTo>
                  <a:pt x="1296822" y="210185"/>
                </a:lnTo>
                <a:lnTo>
                  <a:pt x="1296543" y="210185"/>
                </a:lnTo>
                <a:lnTo>
                  <a:pt x="1296962" y="208915"/>
                </a:lnTo>
                <a:lnTo>
                  <a:pt x="1299502" y="208915"/>
                </a:lnTo>
                <a:lnTo>
                  <a:pt x="1300848" y="210185"/>
                </a:lnTo>
                <a:lnTo>
                  <a:pt x="1301026" y="210185"/>
                </a:lnTo>
                <a:lnTo>
                  <a:pt x="1301026" y="89535"/>
                </a:lnTo>
                <a:lnTo>
                  <a:pt x="1300264" y="89535"/>
                </a:lnTo>
                <a:lnTo>
                  <a:pt x="1300264" y="197485"/>
                </a:lnTo>
                <a:lnTo>
                  <a:pt x="1299895" y="198755"/>
                </a:lnTo>
                <a:lnTo>
                  <a:pt x="1298625" y="197485"/>
                </a:lnTo>
                <a:lnTo>
                  <a:pt x="1300264" y="197485"/>
                </a:lnTo>
                <a:lnTo>
                  <a:pt x="1300264" y="89535"/>
                </a:lnTo>
                <a:lnTo>
                  <a:pt x="1281849" y="89535"/>
                </a:lnTo>
                <a:lnTo>
                  <a:pt x="1281772" y="196215"/>
                </a:lnTo>
                <a:lnTo>
                  <a:pt x="1280363" y="196215"/>
                </a:lnTo>
                <a:lnTo>
                  <a:pt x="1280909" y="194945"/>
                </a:lnTo>
                <a:lnTo>
                  <a:pt x="1281772" y="196215"/>
                </a:lnTo>
                <a:lnTo>
                  <a:pt x="1281772" y="89509"/>
                </a:lnTo>
                <a:lnTo>
                  <a:pt x="1279169" y="88265"/>
                </a:lnTo>
                <a:lnTo>
                  <a:pt x="1275626" y="88265"/>
                </a:lnTo>
                <a:lnTo>
                  <a:pt x="1276261" y="86995"/>
                </a:lnTo>
                <a:lnTo>
                  <a:pt x="1330972" y="86995"/>
                </a:lnTo>
                <a:lnTo>
                  <a:pt x="1331455" y="88265"/>
                </a:lnTo>
                <a:lnTo>
                  <a:pt x="1331455" y="23495"/>
                </a:lnTo>
                <a:lnTo>
                  <a:pt x="1329588" y="23495"/>
                </a:lnTo>
                <a:lnTo>
                  <a:pt x="1327785" y="22225"/>
                </a:lnTo>
                <a:lnTo>
                  <a:pt x="1325626" y="20955"/>
                </a:lnTo>
                <a:lnTo>
                  <a:pt x="1316494" y="20955"/>
                </a:lnTo>
                <a:lnTo>
                  <a:pt x="1315059" y="22225"/>
                </a:lnTo>
                <a:lnTo>
                  <a:pt x="1311389" y="22225"/>
                </a:lnTo>
                <a:lnTo>
                  <a:pt x="1308392" y="20955"/>
                </a:lnTo>
                <a:lnTo>
                  <a:pt x="1302385" y="20955"/>
                </a:lnTo>
                <a:lnTo>
                  <a:pt x="1301813" y="22225"/>
                </a:lnTo>
                <a:lnTo>
                  <a:pt x="1298435" y="22225"/>
                </a:lnTo>
                <a:lnTo>
                  <a:pt x="1297292" y="20955"/>
                </a:lnTo>
                <a:lnTo>
                  <a:pt x="1275537" y="20955"/>
                </a:lnTo>
                <a:lnTo>
                  <a:pt x="1275537" y="88265"/>
                </a:lnTo>
                <a:lnTo>
                  <a:pt x="1275435" y="89535"/>
                </a:lnTo>
                <a:lnTo>
                  <a:pt x="1273098" y="89535"/>
                </a:lnTo>
                <a:lnTo>
                  <a:pt x="1273098" y="196215"/>
                </a:lnTo>
                <a:lnTo>
                  <a:pt x="1271066" y="196215"/>
                </a:lnTo>
                <a:lnTo>
                  <a:pt x="1271066" y="210185"/>
                </a:lnTo>
                <a:lnTo>
                  <a:pt x="1261122" y="210185"/>
                </a:lnTo>
                <a:lnTo>
                  <a:pt x="1260233" y="211455"/>
                </a:lnTo>
                <a:lnTo>
                  <a:pt x="1257706" y="211455"/>
                </a:lnTo>
                <a:lnTo>
                  <a:pt x="1255750" y="210185"/>
                </a:lnTo>
                <a:lnTo>
                  <a:pt x="1230604" y="210185"/>
                </a:lnTo>
                <a:lnTo>
                  <a:pt x="1230604" y="269875"/>
                </a:lnTo>
                <a:lnTo>
                  <a:pt x="1230210" y="271145"/>
                </a:lnTo>
                <a:lnTo>
                  <a:pt x="1227518" y="271145"/>
                </a:lnTo>
                <a:lnTo>
                  <a:pt x="1227289" y="269875"/>
                </a:lnTo>
                <a:lnTo>
                  <a:pt x="1230604" y="269875"/>
                </a:lnTo>
                <a:lnTo>
                  <a:pt x="1230604" y="210185"/>
                </a:lnTo>
                <a:lnTo>
                  <a:pt x="1227048" y="210185"/>
                </a:lnTo>
                <a:lnTo>
                  <a:pt x="1227467" y="208915"/>
                </a:lnTo>
                <a:lnTo>
                  <a:pt x="1270635" y="208915"/>
                </a:lnTo>
                <a:lnTo>
                  <a:pt x="1271066" y="210185"/>
                </a:lnTo>
                <a:lnTo>
                  <a:pt x="1271066" y="196215"/>
                </a:lnTo>
                <a:lnTo>
                  <a:pt x="1270800" y="196215"/>
                </a:lnTo>
                <a:lnTo>
                  <a:pt x="1271511" y="194945"/>
                </a:lnTo>
                <a:lnTo>
                  <a:pt x="1272679" y="194945"/>
                </a:lnTo>
                <a:lnTo>
                  <a:pt x="1273098" y="196215"/>
                </a:lnTo>
                <a:lnTo>
                  <a:pt x="1273098" y="89535"/>
                </a:lnTo>
                <a:lnTo>
                  <a:pt x="1272921" y="89535"/>
                </a:lnTo>
                <a:lnTo>
                  <a:pt x="1273276" y="88265"/>
                </a:lnTo>
                <a:lnTo>
                  <a:pt x="1275537" y="88265"/>
                </a:lnTo>
                <a:lnTo>
                  <a:pt x="1275537" y="20955"/>
                </a:lnTo>
                <a:lnTo>
                  <a:pt x="1267421" y="20955"/>
                </a:lnTo>
                <a:lnTo>
                  <a:pt x="1267421" y="86995"/>
                </a:lnTo>
                <a:lnTo>
                  <a:pt x="1266990" y="88265"/>
                </a:lnTo>
                <a:lnTo>
                  <a:pt x="1265466" y="88265"/>
                </a:lnTo>
                <a:lnTo>
                  <a:pt x="1265466" y="191135"/>
                </a:lnTo>
                <a:lnTo>
                  <a:pt x="1261732" y="191135"/>
                </a:lnTo>
                <a:lnTo>
                  <a:pt x="1262214" y="189865"/>
                </a:lnTo>
                <a:lnTo>
                  <a:pt x="1264996" y="189865"/>
                </a:lnTo>
                <a:lnTo>
                  <a:pt x="1265466" y="191135"/>
                </a:lnTo>
                <a:lnTo>
                  <a:pt x="1265466" y="88265"/>
                </a:lnTo>
                <a:lnTo>
                  <a:pt x="1254544" y="88265"/>
                </a:lnTo>
                <a:lnTo>
                  <a:pt x="1254480" y="196215"/>
                </a:lnTo>
                <a:lnTo>
                  <a:pt x="1252474" y="196215"/>
                </a:lnTo>
                <a:lnTo>
                  <a:pt x="1252829" y="194945"/>
                </a:lnTo>
                <a:lnTo>
                  <a:pt x="1254277" y="194945"/>
                </a:lnTo>
                <a:lnTo>
                  <a:pt x="1254480" y="196215"/>
                </a:lnTo>
                <a:lnTo>
                  <a:pt x="1254480" y="88303"/>
                </a:lnTo>
                <a:lnTo>
                  <a:pt x="1252829" y="89255"/>
                </a:lnTo>
                <a:lnTo>
                  <a:pt x="1252829" y="191135"/>
                </a:lnTo>
                <a:lnTo>
                  <a:pt x="1247635" y="191135"/>
                </a:lnTo>
                <a:lnTo>
                  <a:pt x="1248168" y="189865"/>
                </a:lnTo>
                <a:lnTo>
                  <a:pt x="1252156" y="189865"/>
                </a:lnTo>
                <a:lnTo>
                  <a:pt x="1252829" y="191135"/>
                </a:lnTo>
                <a:lnTo>
                  <a:pt x="1252829" y="89255"/>
                </a:lnTo>
                <a:lnTo>
                  <a:pt x="1252321" y="89535"/>
                </a:lnTo>
                <a:lnTo>
                  <a:pt x="1239812" y="89535"/>
                </a:lnTo>
                <a:lnTo>
                  <a:pt x="1239977" y="88265"/>
                </a:lnTo>
                <a:lnTo>
                  <a:pt x="1242199" y="88265"/>
                </a:lnTo>
                <a:lnTo>
                  <a:pt x="1241704" y="86995"/>
                </a:lnTo>
                <a:lnTo>
                  <a:pt x="1241602" y="85725"/>
                </a:lnTo>
                <a:lnTo>
                  <a:pt x="1241729" y="85725"/>
                </a:lnTo>
                <a:lnTo>
                  <a:pt x="1243660" y="84455"/>
                </a:lnTo>
                <a:lnTo>
                  <a:pt x="1245501" y="84455"/>
                </a:lnTo>
                <a:lnTo>
                  <a:pt x="1248943" y="85725"/>
                </a:lnTo>
                <a:lnTo>
                  <a:pt x="1250632" y="86995"/>
                </a:lnTo>
                <a:lnTo>
                  <a:pt x="1267421" y="86995"/>
                </a:lnTo>
                <a:lnTo>
                  <a:pt x="1267421" y="20955"/>
                </a:lnTo>
                <a:lnTo>
                  <a:pt x="1265110" y="20955"/>
                </a:lnTo>
                <a:lnTo>
                  <a:pt x="1264361" y="19685"/>
                </a:lnTo>
                <a:lnTo>
                  <a:pt x="1263662" y="19685"/>
                </a:lnTo>
                <a:lnTo>
                  <a:pt x="1263459" y="18415"/>
                </a:lnTo>
                <a:lnTo>
                  <a:pt x="1267879" y="18415"/>
                </a:lnTo>
                <a:lnTo>
                  <a:pt x="1271003" y="19685"/>
                </a:lnTo>
                <a:lnTo>
                  <a:pt x="1287538" y="19685"/>
                </a:lnTo>
                <a:lnTo>
                  <a:pt x="1290027" y="18415"/>
                </a:lnTo>
                <a:lnTo>
                  <a:pt x="1290980" y="18415"/>
                </a:lnTo>
                <a:lnTo>
                  <a:pt x="1292898" y="19685"/>
                </a:lnTo>
                <a:lnTo>
                  <a:pt x="1338618" y="19685"/>
                </a:lnTo>
                <a:lnTo>
                  <a:pt x="1338897" y="20955"/>
                </a:lnTo>
                <a:lnTo>
                  <a:pt x="1338897" y="10795"/>
                </a:lnTo>
                <a:lnTo>
                  <a:pt x="1336802" y="10795"/>
                </a:lnTo>
                <a:lnTo>
                  <a:pt x="1333715" y="9525"/>
                </a:lnTo>
                <a:lnTo>
                  <a:pt x="1333398" y="9525"/>
                </a:lnTo>
                <a:lnTo>
                  <a:pt x="1331391" y="12065"/>
                </a:lnTo>
                <a:lnTo>
                  <a:pt x="1329461" y="10795"/>
                </a:lnTo>
                <a:lnTo>
                  <a:pt x="1322235" y="10795"/>
                </a:lnTo>
                <a:lnTo>
                  <a:pt x="1320850" y="9525"/>
                </a:lnTo>
                <a:lnTo>
                  <a:pt x="1320368" y="9525"/>
                </a:lnTo>
                <a:lnTo>
                  <a:pt x="1317129" y="10795"/>
                </a:lnTo>
                <a:lnTo>
                  <a:pt x="1314475" y="10795"/>
                </a:lnTo>
                <a:lnTo>
                  <a:pt x="1311071" y="9525"/>
                </a:lnTo>
                <a:lnTo>
                  <a:pt x="1264742" y="9525"/>
                </a:lnTo>
                <a:lnTo>
                  <a:pt x="1262024" y="8255"/>
                </a:lnTo>
                <a:lnTo>
                  <a:pt x="1259801" y="8255"/>
                </a:lnTo>
                <a:lnTo>
                  <a:pt x="1259789" y="18415"/>
                </a:lnTo>
                <a:lnTo>
                  <a:pt x="1259535" y="19685"/>
                </a:lnTo>
                <a:lnTo>
                  <a:pt x="1256614" y="19685"/>
                </a:lnTo>
                <a:lnTo>
                  <a:pt x="1254658" y="20955"/>
                </a:lnTo>
                <a:lnTo>
                  <a:pt x="1253845" y="20955"/>
                </a:lnTo>
                <a:lnTo>
                  <a:pt x="1252169" y="19685"/>
                </a:lnTo>
                <a:lnTo>
                  <a:pt x="1251292" y="19685"/>
                </a:lnTo>
                <a:lnTo>
                  <a:pt x="1249133" y="20955"/>
                </a:lnTo>
                <a:lnTo>
                  <a:pt x="1236941" y="20955"/>
                </a:lnTo>
                <a:lnTo>
                  <a:pt x="1236941" y="86995"/>
                </a:lnTo>
                <a:lnTo>
                  <a:pt x="1236433" y="88265"/>
                </a:lnTo>
                <a:lnTo>
                  <a:pt x="1231823" y="88265"/>
                </a:lnTo>
                <a:lnTo>
                  <a:pt x="1229207" y="86995"/>
                </a:lnTo>
                <a:lnTo>
                  <a:pt x="1228432" y="86995"/>
                </a:lnTo>
                <a:lnTo>
                  <a:pt x="1226769" y="88265"/>
                </a:lnTo>
                <a:lnTo>
                  <a:pt x="1223479" y="88265"/>
                </a:lnTo>
                <a:lnTo>
                  <a:pt x="1223479" y="207645"/>
                </a:lnTo>
                <a:lnTo>
                  <a:pt x="1223416" y="208445"/>
                </a:lnTo>
                <a:lnTo>
                  <a:pt x="1223416" y="258445"/>
                </a:lnTo>
                <a:lnTo>
                  <a:pt x="1219885" y="258445"/>
                </a:lnTo>
                <a:lnTo>
                  <a:pt x="1220635" y="257175"/>
                </a:lnTo>
                <a:lnTo>
                  <a:pt x="1222933" y="257175"/>
                </a:lnTo>
                <a:lnTo>
                  <a:pt x="1223416" y="258445"/>
                </a:lnTo>
                <a:lnTo>
                  <a:pt x="1223416" y="208445"/>
                </a:lnTo>
                <a:lnTo>
                  <a:pt x="1223378" y="208915"/>
                </a:lnTo>
                <a:lnTo>
                  <a:pt x="1223187" y="208915"/>
                </a:lnTo>
                <a:lnTo>
                  <a:pt x="1222044" y="210185"/>
                </a:lnTo>
                <a:lnTo>
                  <a:pt x="1219276" y="210185"/>
                </a:lnTo>
                <a:lnTo>
                  <a:pt x="1219009" y="208915"/>
                </a:lnTo>
                <a:lnTo>
                  <a:pt x="1219212" y="207645"/>
                </a:lnTo>
                <a:lnTo>
                  <a:pt x="1223479" y="207645"/>
                </a:lnTo>
                <a:lnTo>
                  <a:pt x="1223479" y="88265"/>
                </a:lnTo>
                <a:lnTo>
                  <a:pt x="1219860" y="88265"/>
                </a:lnTo>
                <a:lnTo>
                  <a:pt x="1217739" y="86995"/>
                </a:lnTo>
                <a:lnTo>
                  <a:pt x="1216621" y="86995"/>
                </a:lnTo>
                <a:lnTo>
                  <a:pt x="1216139" y="87274"/>
                </a:lnTo>
                <a:lnTo>
                  <a:pt x="1216139" y="208915"/>
                </a:lnTo>
                <a:lnTo>
                  <a:pt x="1215910" y="210185"/>
                </a:lnTo>
                <a:lnTo>
                  <a:pt x="1212062" y="210185"/>
                </a:lnTo>
                <a:lnTo>
                  <a:pt x="1211694" y="208915"/>
                </a:lnTo>
                <a:lnTo>
                  <a:pt x="1216139" y="208915"/>
                </a:lnTo>
                <a:lnTo>
                  <a:pt x="1216139" y="87274"/>
                </a:lnTo>
                <a:lnTo>
                  <a:pt x="1214386" y="88265"/>
                </a:lnTo>
                <a:lnTo>
                  <a:pt x="1211440" y="88265"/>
                </a:lnTo>
                <a:lnTo>
                  <a:pt x="1211440" y="208915"/>
                </a:lnTo>
                <a:lnTo>
                  <a:pt x="1203667" y="208915"/>
                </a:lnTo>
                <a:lnTo>
                  <a:pt x="1203274" y="207645"/>
                </a:lnTo>
                <a:lnTo>
                  <a:pt x="1211148" y="207645"/>
                </a:lnTo>
                <a:lnTo>
                  <a:pt x="1211440" y="208915"/>
                </a:lnTo>
                <a:lnTo>
                  <a:pt x="1211440" y="88265"/>
                </a:lnTo>
                <a:lnTo>
                  <a:pt x="1208874" y="88265"/>
                </a:lnTo>
                <a:lnTo>
                  <a:pt x="1208874" y="194945"/>
                </a:lnTo>
                <a:lnTo>
                  <a:pt x="1201267" y="194945"/>
                </a:lnTo>
                <a:lnTo>
                  <a:pt x="1201635" y="193675"/>
                </a:lnTo>
                <a:lnTo>
                  <a:pt x="1208620" y="193675"/>
                </a:lnTo>
                <a:lnTo>
                  <a:pt x="1208874" y="194945"/>
                </a:lnTo>
                <a:lnTo>
                  <a:pt x="1208874" y="88265"/>
                </a:lnTo>
                <a:lnTo>
                  <a:pt x="1208735" y="88265"/>
                </a:lnTo>
                <a:lnTo>
                  <a:pt x="1208735" y="188595"/>
                </a:lnTo>
                <a:lnTo>
                  <a:pt x="1208557" y="189865"/>
                </a:lnTo>
                <a:lnTo>
                  <a:pt x="1205407" y="189865"/>
                </a:lnTo>
                <a:lnTo>
                  <a:pt x="1205001" y="188595"/>
                </a:lnTo>
                <a:lnTo>
                  <a:pt x="1208735" y="188595"/>
                </a:lnTo>
                <a:lnTo>
                  <a:pt x="1208735" y="88265"/>
                </a:lnTo>
                <a:lnTo>
                  <a:pt x="1199515" y="88265"/>
                </a:lnTo>
                <a:lnTo>
                  <a:pt x="1199222" y="86995"/>
                </a:lnTo>
                <a:lnTo>
                  <a:pt x="1198867" y="85725"/>
                </a:lnTo>
                <a:lnTo>
                  <a:pt x="1236141" y="85725"/>
                </a:lnTo>
                <a:lnTo>
                  <a:pt x="1236941" y="86995"/>
                </a:lnTo>
                <a:lnTo>
                  <a:pt x="1236941" y="20955"/>
                </a:lnTo>
                <a:lnTo>
                  <a:pt x="1226820" y="20955"/>
                </a:lnTo>
                <a:lnTo>
                  <a:pt x="1224915" y="19685"/>
                </a:lnTo>
                <a:lnTo>
                  <a:pt x="1194079" y="19685"/>
                </a:lnTo>
                <a:lnTo>
                  <a:pt x="1194079" y="188595"/>
                </a:lnTo>
                <a:lnTo>
                  <a:pt x="1193838" y="189865"/>
                </a:lnTo>
                <a:lnTo>
                  <a:pt x="1190485" y="189865"/>
                </a:lnTo>
                <a:lnTo>
                  <a:pt x="1190485" y="207645"/>
                </a:lnTo>
                <a:lnTo>
                  <a:pt x="1189990" y="208915"/>
                </a:lnTo>
                <a:lnTo>
                  <a:pt x="1159217" y="208915"/>
                </a:lnTo>
                <a:lnTo>
                  <a:pt x="1159217" y="255905"/>
                </a:lnTo>
                <a:lnTo>
                  <a:pt x="1158963" y="257175"/>
                </a:lnTo>
                <a:lnTo>
                  <a:pt x="1154137" y="257175"/>
                </a:lnTo>
                <a:lnTo>
                  <a:pt x="1153756" y="255905"/>
                </a:lnTo>
                <a:lnTo>
                  <a:pt x="1159217" y="255905"/>
                </a:lnTo>
                <a:lnTo>
                  <a:pt x="1159217" y="208915"/>
                </a:lnTo>
                <a:lnTo>
                  <a:pt x="1152296" y="208915"/>
                </a:lnTo>
                <a:lnTo>
                  <a:pt x="1151978" y="207645"/>
                </a:lnTo>
                <a:lnTo>
                  <a:pt x="1190485" y="207645"/>
                </a:lnTo>
                <a:lnTo>
                  <a:pt x="1190485" y="189865"/>
                </a:lnTo>
                <a:lnTo>
                  <a:pt x="1185316" y="189865"/>
                </a:lnTo>
                <a:lnTo>
                  <a:pt x="1185113" y="188595"/>
                </a:lnTo>
                <a:lnTo>
                  <a:pt x="1194079" y="188595"/>
                </a:lnTo>
                <a:lnTo>
                  <a:pt x="1194079" y="19685"/>
                </a:lnTo>
                <a:lnTo>
                  <a:pt x="1192390" y="19685"/>
                </a:lnTo>
                <a:lnTo>
                  <a:pt x="1192390" y="86995"/>
                </a:lnTo>
                <a:lnTo>
                  <a:pt x="1192034" y="88265"/>
                </a:lnTo>
                <a:lnTo>
                  <a:pt x="1186573" y="88265"/>
                </a:lnTo>
                <a:lnTo>
                  <a:pt x="1184922" y="86995"/>
                </a:lnTo>
                <a:lnTo>
                  <a:pt x="1184706" y="85725"/>
                </a:lnTo>
                <a:lnTo>
                  <a:pt x="1191272" y="85725"/>
                </a:lnTo>
                <a:lnTo>
                  <a:pt x="1192149" y="86995"/>
                </a:lnTo>
                <a:lnTo>
                  <a:pt x="1192390" y="86995"/>
                </a:lnTo>
                <a:lnTo>
                  <a:pt x="1192390" y="19685"/>
                </a:lnTo>
                <a:lnTo>
                  <a:pt x="1184287" y="19685"/>
                </a:lnTo>
                <a:lnTo>
                  <a:pt x="1181430" y="18554"/>
                </a:lnTo>
                <a:lnTo>
                  <a:pt x="1181430" y="85725"/>
                </a:lnTo>
                <a:lnTo>
                  <a:pt x="1181328" y="86995"/>
                </a:lnTo>
                <a:lnTo>
                  <a:pt x="1180109" y="88265"/>
                </a:lnTo>
                <a:lnTo>
                  <a:pt x="1179664" y="88265"/>
                </a:lnTo>
                <a:lnTo>
                  <a:pt x="1179664" y="194945"/>
                </a:lnTo>
                <a:lnTo>
                  <a:pt x="1177607" y="194945"/>
                </a:lnTo>
                <a:lnTo>
                  <a:pt x="1177391" y="193675"/>
                </a:lnTo>
                <a:lnTo>
                  <a:pt x="1179283" y="193675"/>
                </a:lnTo>
                <a:lnTo>
                  <a:pt x="1179664" y="194945"/>
                </a:lnTo>
                <a:lnTo>
                  <a:pt x="1179664" y="88265"/>
                </a:lnTo>
                <a:lnTo>
                  <a:pt x="1178915" y="88265"/>
                </a:lnTo>
                <a:lnTo>
                  <a:pt x="1176286" y="86995"/>
                </a:lnTo>
                <a:lnTo>
                  <a:pt x="1175004" y="86995"/>
                </a:lnTo>
                <a:lnTo>
                  <a:pt x="1172768" y="88265"/>
                </a:lnTo>
                <a:lnTo>
                  <a:pt x="1170381" y="88265"/>
                </a:lnTo>
                <a:lnTo>
                  <a:pt x="1169568" y="86995"/>
                </a:lnTo>
                <a:lnTo>
                  <a:pt x="1169847" y="85725"/>
                </a:lnTo>
                <a:lnTo>
                  <a:pt x="1171752" y="85725"/>
                </a:lnTo>
                <a:lnTo>
                  <a:pt x="1173810" y="84455"/>
                </a:lnTo>
                <a:lnTo>
                  <a:pt x="1179156" y="84455"/>
                </a:lnTo>
                <a:lnTo>
                  <a:pt x="1180617" y="85725"/>
                </a:lnTo>
                <a:lnTo>
                  <a:pt x="1181430" y="85725"/>
                </a:lnTo>
                <a:lnTo>
                  <a:pt x="1181430" y="18554"/>
                </a:lnTo>
                <a:lnTo>
                  <a:pt x="1181100" y="18415"/>
                </a:lnTo>
                <a:lnTo>
                  <a:pt x="1180909" y="18415"/>
                </a:lnTo>
                <a:lnTo>
                  <a:pt x="1181950" y="17145"/>
                </a:lnTo>
                <a:lnTo>
                  <a:pt x="1184732" y="17145"/>
                </a:lnTo>
                <a:lnTo>
                  <a:pt x="1185824" y="18415"/>
                </a:lnTo>
                <a:lnTo>
                  <a:pt x="1259789" y="18415"/>
                </a:lnTo>
                <a:lnTo>
                  <a:pt x="1259789" y="8267"/>
                </a:lnTo>
                <a:lnTo>
                  <a:pt x="1256525" y="9525"/>
                </a:lnTo>
                <a:lnTo>
                  <a:pt x="1253896" y="9525"/>
                </a:lnTo>
                <a:lnTo>
                  <a:pt x="1250467" y="8255"/>
                </a:lnTo>
                <a:lnTo>
                  <a:pt x="1247876" y="8255"/>
                </a:lnTo>
                <a:lnTo>
                  <a:pt x="1247038" y="9525"/>
                </a:lnTo>
                <a:lnTo>
                  <a:pt x="1240713" y="9525"/>
                </a:lnTo>
                <a:lnTo>
                  <a:pt x="1237068" y="6985"/>
                </a:lnTo>
                <a:lnTo>
                  <a:pt x="1235811" y="6985"/>
                </a:lnTo>
                <a:lnTo>
                  <a:pt x="1234325" y="8255"/>
                </a:lnTo>
                <a:lnTo>
                  <a:pt x="1234059" y="8255"/>
                </a:lnTo>
                <a:lnTo>
                  <a:pt x="1232331" y="9525"/>
                </a:lnTo>
                <a:lnTo>
                  <a:pt x="1230909" y="8255"/>
                </a:lnTo>
                <a:lnTo>
                  <a:pt x="1219568" y="8255"/>
                </a:lnTo>
                <a:lnTo>
                  <a:pt x="1217282" y="9525"/>
                </a:lnTo>
                <a:lnTo>
                  <a:pt x="1215732" y="9525"/>
                </a:lnTo>
                <a:lnTo>
                  <a:pt x="1212570" y="8255"/>
                </a:lnTo>
                <a:lnTo>
                  <a:pt x="1210881" y="6985"/>
                </a:lnTo>
                <a:lnTo>
                  <a:pt x="1190129" y="6985"/>
                </a:lnTo>
                <a:lnTo>
                  <a:pt x="1188148" y="5715"/>
                </a:lnTo>
                <a:lnTo>
                  <a:pt x="1187259" y="5715"/>
                </a:lnTo>
                <a:lnTo>
                  <a:pt x="1185291" y="6985"/>
                </a:lnTo>
                <a:lnTo>
                  <a:pt x="1178217" y="6985"/>
                </a:lnTo>
                <a:lnTo>
                  <a:pt x="1178217" y="18415"/>
                </a:lnTo>
                <a:lnTo>
                  <a:pt x="1178013" y="18415"/>
                </a:lnTo>
                <a:lnTo>
                  <a:pt x="1176362" y="19685"/>
                </a:lnTo>
                <a:lnTo>
                  <a:pt x="1172692" y="19685"/>
                </a:lnTo>
                <a:lnTo>
                  <a:pt x="1170647" y="18415"/>
                </a:lnTo>
                <a:lnTo>
                  <a:pt x="1169606" y="18415"/>
                </a:lnTo>
                <a:lnTo>
                  <a:pt x="1167574" y="19685"/>
                </a:lnTo>
                <a:lnTo>
                  <a:pt x="1166622" y="19685"/>
                </a:lnTo>
                <a:lnTo>
                  <a:pt x="1165186" y="18415"/>
                </a:lnTo>
                <a:lnTo>
                  <a:pt x="1164653" y="18415"/>
                </a:lnTo>
                <a:lnTo>
                  <a:pt x="1163218" y="19227"/>
                </a:lnTo>
                <a:lnTo>
                  <a:pt x="1163218" y="86995"/>
                </a:lnTo>
                <a:lnTo>
                  <a:pt x="1162799" y="88265"/>
                </a:lnTo>
                <a:lnTo>
                  <a:pt x="1161199" y="88265"/>
                </a:lnTo>
                <a:lnTo>
                  <a:pt x="1160957" y="86995"/>
                </a:lnTo>
                <a:lnTo>
                  <a:pt x="1163218" y="86995"/>
                </a:lnTo>
                <a:lnTo>
                  <a:pt x="1163218" y="19227"/>
                </a:lnTo>
                <a:lnTo>
                  <a:pt x="1162380" y="19685"/>
                </a:lnTo>
                <a:lnTo>
                  <a:pt x="1156004" y="19685"/>
                </a:lnTo>
                <a:lnTo>
                  <a:pt x="1156004" y="85725"/>
                </a:lnTo>
                <a:lnTo>
                  <a:pt x="1155103" y="86995"/>
                </a:lnTo>
                <a:lnTo>
                  <a:pt x="1152004" y="88265"/>
                </a:lnTo>
                <a:lnTo>
                  <a:pt x="1151458" y="88265"/>
                </a:lnTo>
                <a:lnTo>
                  <a:pt x="1150277" y="87210"/>
                </a:lnTo>
                <a:lnTo>
                  <a:pt x="1150277" y="194945"/>
                </a:lnTo>
                <a:lnTo>
                  <a:pt x="1146797" y="194945"/>
                </a:lnTo>
                <a:lnTo>
                  <a:pt x="1146352" y="193675"/>
                </a:lnTo>
                <a:lnTo>
                  <a:pt x="1149807" y="193675"/>
                </a:lnTo>
                <a:lnTo>
                  <a:pt x="1150277" y="194945"/>
                </a:lnTo>
                <a:lnTo>
                  <a:pt x="1150277" y="87210"/>
                </a:lnTo>
                <a:lnTo>
                  <a:pt x="1150048" y="86995"/>
                </a:lnTo>
                <a:lnTo>
                  <a:pt x="1146327" y="86995"/>
                </a:lnTo>
                <a:lnTo>
                  <a:pt x="1146327" y="207645"/>
                </a:lnTo>
                <a:lnTo>
                  <a:pt x="1146048" y="208915"/>
                </a:lnTo>
                <a:lnTo>
                  <a:pt x="1130427" y="208915"/>
                </a:lnTo>
                <a:lnTo>
                  <a:pt x="1130236" y="207645"/>
                </a:lnTo>
                <a:lnTo>
                  <a:pt x="1146327" y="207645"/>
                </a:lnTo>
                <a:lnTo>
                  <a:pt x="1146327" y="86995"/>
                </a:lnTo>
                <a:lnTo>
                  <a:pt x="1126058" y="86995"/>
                </a:lnTo>
                <a:lnTo>
                  <a:pt x="1126058" y="268605"/>
                </a:lnTo>
                <a:lnTo>
                  <a:pt x="1123988" y="269875"/>
                </a:lnTo>
                <a:lnTo>
                  <a:pt x="1122210" y="268605"/>
                </a:lnTo>
                <a:lnTo>
                  <a:pt x="1119492" y="268605"/>
                </a:lnTo>
                <a:lnTo>
                  <a:pt x="1120025" y="267335"/>
                </a:lnTo>
                <a:lnTo>
                  <a:pt x="1124978" y="267335"/>
                </a:lnTo>
                <a:lnTo>
                  <a:pt x="1126058" y="268605"/>
                </a:lnTo>
                <a:lnTo>
                  <a:pt x="1126058" y="86995"/>
                </a:lnTo>
                <a:lnTo>
                  <a:pt x="1124597" y="86995"/>
                </a:lnTo>
                <a:lnTo>
                  <a:pt x="1124597" y="255905"/>
                </a:lnTo>
                <a:lnTo>
                  <a:pt x="1124000" y="257175"/>
                </a:lnTo>
                <a:lnTo>
                  <a:pt x="1119390" y="257175"/>
                </a:lnTo>
                <a:lnTo>
                  <a:pt x="1118933" y="255905"/>
                </a:lnTo>
                <a:lnTo>
                  <a:pt x="1124597" y="255905"/>
                </a:lnTo>
                <a:lnTo>
                  <a:pt x="1124597" y="86995"/>
                </a:lnTo>
                <a:lnTo>
                  <a:pt x="1120660" y="86995"/>
                </a:lnTo>
                <a:lnTo>
                  <a:pt x="1120660" y="206375"/>
                </a:lnTo>
                <a:lnTo>
                  <a:pt x="1118362" y="207645"/>
                </a:lnTo>
                <a:lnTo>
                  <a:pt x="1116279" y="207645"/>
                </a:lnTo>
                <a:lnTo>
                  <a:pt x="1113929" y="206375"/>
                </a:lnTo>
                <a:lnTo>
                  <a:pt x="1120660" y="206375"/>
                </a:lnTo>
                <a:lnTo>
                  <a:pt x="1120660" y="86995"/>
                </a:lnTo>
                <a:lnTo>
                  <a:pt x="1111669" y="86995"/>
                </a:lnTo>
                <a:lnTo>
                  <a:pt x="1111669" y="255905"/>
                </a:lnTo>
                <a:lnTo>
                  <a:pt x="1111427" y="257175"/>
                </a:lnTo>
                <a:lnTo>
                  <a:pt x="1102969" y="257175"/>
                </a:lnTo>
                <a:lnTo>
                  <a:pt x="1102728" y="255905"/>
                </a:lnTo>
                <a:lnTo>
                  <a:pt x="1111669" y="255905"/>
                </a:lnTo>
                <a:lnTo>
                  <a:pt x="1111669" y="86995"/>
                </a:lnTo>
                <a:lnTo>
                  <a:pt x="1104163" y="86995"/>
                </a:lnTo>
                <a:lnTo>
                  <a:pt x="1104163" y="192405"/>
                </a:lnTo>
                <a:lnTo>
                  <a:pt x="1103312" y="193675"/>
                </a:lnTo>
                <a:lnTo>
                  <a:pt x="1102817" y="192405"/>
                </a:lnTo>
                <a:lnTo>
                  <a:pt x="1104163" y="192405"/>
                </a:lnTo>
                <a:lnTo>
                  <a:pt x="1104163" y="86995"/>
                </a:lnTo>
                <a:lnTo>
                  <a:pt x="1097305" y="86995"/>
                </a:lnTo>
                <a:lnTo>
                  <a:pt x="1097305" y="268605"/>
                </a:lnTo>
                <a:lnTo>
                  <a:pt x="1094968" y="268605"/>
                </a:lnTo>
                <a:lnTo>
                  <a:pt x="1094409" y="267335"/>
                </a:lnTo>
                <a:lnTo>
                  <a:pt x="1094625" y="267335"/>
                </a:lnTo>
                <a:lnTo>
                  <a:pt x="1094879" y="266065"/>
                </a:lnTo>
                <a:lnTo>
                  <a:pt x="1096086" y="266065"/>
                </a:lnTo>
                <a:lnTo>
                  <a:pt x="1096810" y="267335"/>
                </a:lnTo>
                <a:lnTo>
                  <a:pt x="1097305" y="268605"/>
                </a:lnTo>
                <a:lnTo>
                  <a:pt x="1097305" y="86995"/>
                </a:lnTo>
                <a:lnTo>
                  <a:pt x="1092288" y="86995"/>
                </a:lnTo>
                <a:lnTo>
                  <a:pt x="1092288" y="266065"/>
                </a:lnTo>
                <a:lnTo>
                  <a:pt x="1091476" y="267335"/>
                </a:lnTo>
                <a:lnTo>
                  <a:pt x="1077328" y="267335"/>
                </a:lnTo>
                <a:lnTo>
                  <a:pt x="1076515" y="266065"/>
                </a:lnTo>
                <a:lnTo>
                  <a:pt x="1076185" y="266065"/>
                </a:lnTo>
                <a:lnTo>
                  <a:pt x="1076426" y="264795"/>
                </a:lnTo>
                <a:lnTo>
                  <a:pt x="1076947" y="264795"/>
                </a:lnTo>
                <a:lnTo>
                  <a:pt x="1078979" y="266065"/>
                </a:lnTo>
                <a:lnTo>
                  <a:pt x="1080325" y="266065"/>
                </a:lnTo>
                <a:lnTo>
                  <a:pt x="1082509" y="264795"/>
                </a:lnTo>
                <a:lnTo>
                  <a:pt x="1091768" y="264795"/>
                </a:lnTo>
                <a:lnTo>
                  <a:pt x="1092288" y="266065"/>
                </a:lnTo>
                <a:lnTo>
                  <a:pt x="1092288" y="86995"/>
                </a:lnTo>
                <a:lnTo>
                  <a:pt x="1087602" y="86995"/>
                </a:lnTo>
                <a:lnTo>
                  <a:pt x="1087602" y="206375"/>
                </a:lnTo>
                <a:lnTo>
                  <a:pt x="1085291" y="207645"/>
                </a:lnTo>
                <a:lnTo>
                  <a:pt x="1083246" y="207645"/>
                </a:lnTo>
                <a:lnTo>
                  <a:pt x="1080947" y="206375"/>
                </a:lnTo>
                <a:lnTo>
                  <a:pt x="1087602" y="206375"/>
                </a:lnTo>
                <a:lnTo>
                  <a:pt x="1087602" y="86995"/>
                </a:lnTo>
                <a:lnTo>
                  <a:pt x="1086243" y="86995"/>
                </a:lnTo>
                <a:lnTo>
                  <a:pt x="1086243" y="192405"/>
                </a:lnTo>
                <a:lnTo>
                  <a:pt x="1086091" y="193675"/>
                </a:lnTo>
                <a:lnTo>
                  <a:pt x="1082649" y="193675"/>
                </a:lnTo>
                <a:lnTo>
                  <a:pt x="1082446" y="192405"/>
                </a:lnTo>
                <a:lnTo>
                  <a:pt x="1086243" y="192405"/>
                </a:lnTo>
                <a:lnTo>
                  <a:pt x="1086243" y="86995"/>
                </a:lnTo>
                <a:lnTo>
                  <a:pt x="1084745" y="85725"/>
                </a:lnTo>
                <a:lnTo>
                  <a:pt x="1082522" y="85725"/>
                </a:lnTo>
                <a:lnTo>
                  <a:pt x="1077849" y="86893"/>
                </a:lnTo>
                <a:lnTo>
                  <a:pt x="1077849" y="207645"/>
                </a:lnTo>
                <a:lnTo>
                  <a:pt x="1077125" y="208915"/>
                </a:lnTo>
                <a:lnTo>
                  <a:pt x="1075436" y="208915"/>
                </a:lnTo>
                <a:lnTo>
                  <a:pt x="1074813" y="207645"/>
                </a:lnTo>
                <a:lnTo>
                  <a:pt x="1076464" y="206375"/>
                </a:lnTo>
                <a:lnTo>
                  <a:pt x="1077607" y="206375"/>
                </a:lnTo>
                <a:lnTo>
                  <a:pt x="1077849" y="207645"/>
                </a:lnTo>
                <a:lnTo>
                  <a:pt x="1077849" y="86893"/>
                </a:lnTo>
                <a:lnTo>
                  <a:pt x="1077391" y="86995"/>
                </a:lnTo>
                <a:lnTo>
                  <a:pt x="1077163" y="86995"/>
                </a:lnTo>
                <a:lnTo>
                  <a:pt x="1077163" y="192405"/>
                </a:lnTo>
                <a:lnTo>
                  <a:pt x="1076718" y="193675"/>
                </a:lnTo>
                <a:lnTo>
                  <a:pt x="1076185" y="193675"/>
                </a:lnTo>
                <a:lnTo>
                  <a:pt x="1075296" y="192405"/>
                </a:lnTo>
                <a:lnTo>
                  <a:pt x="1077163" y="192405"/>
                </a:lnTo>
                <a:lnTo>
                  <a:pt x="1077163" y="86995"/>
                </a:lnTo>
                <a:lnTo>
                  <a:pt x="1067701" y="86995"/>
                </a:lnTo>
                <a:lnTo>
                  <a:pt x="1067117" y="85725"/>
                </a:lnTo>
                <a:lnTo>
                  <a:pt x="1067066" y="187325"/>
                </a:lnTo>
                <a:lnTo>
                  <a:pt x="1066736" y="188595"/>
                </a:lnTo>
                <a:lnTo>
                  <a:pt x="1066215" y="187325"/>
                </a:lnTo>
                <a:lnTo>
                  <a:pt x="1067066" y="187325"/>
                </a:lnTo>
                <a:lnTo>
                  <a:pt x="1067066" y="85699"/>
                </a:lnTo>
                <a:lnTo>
                  <a:pt x="1064882" y="84455"/>
                </a:lnTo>
                <a:lnTo>
                  <a:pt x="1063244" y="84455"/>
                </a:lnTo>
                <a:lnTo>
                  <a:pt x="1059535" y="86995"/>
                </a:lnTo>
                <a:lnTo>
                  <a:pt x="1057440" y="86995"/>
                </a:lnTo>
                <a:lnTo>
                  <a:pt x="1054684" y="85725"/>
                </a:lnTo>
                <a:lnTo>
                  <a:pt x="1054404" y="85725"/>
                </a:lnTo>
                <a:lnTo>
                  <a:pt x="1054595" y="84455"/>
                </a:lnTo>
                <a:lnTo>
                  <a:pt x="1054976" y="84455"/>
                </a:lnTo>
                <a:lnTo>
                  <a:pt x="1056259" y="83185"/>
                </a:lnTo>
                <a:lnTo>
                  <a:pt x="1056855" y="83185"/>
                </a:lnTo>
                <a:lnTo>
                  <a:pt x="1057986" y="84455"/>
                </a:lnTo>
                <a:lnTo>
                  <a:pt x="1058608" y="84455"/>
                </a:lnTo>
                <a:lnTo>
                  <a:pt x="1060259" y="83185"/>
                </a:lnTo>
                <a:lnTo>
                  <a:pt x="1109268" y="83185"/>
                </a:lnTo>
                <a:lnTo>
                  <a:pt x="1110119" y="84455"/>
                </a:lnTo>
                <a:lnTo>
                  <a:pt x="1111999" y="84455"/>
                </a:lnTo>
                <a:lnTo>
                  <a:pt x="1114590" y="83185"/>
                </a:lnTo>
                <a:lnTo>
                  <a:pt x="1116723" y="83185"/>
                </a:lnTo>
                <a:lnTo>
                  <a:pt x="1119974" y="84455"/>
                </a:lnTo>
                <a:lnTo>
                  <a:pt x="1122235" y="84455"/>
                </a:lnTo>
                <a:lnTo>
                  <a:pt x="1124635" y="83185"/>
                </a:lnTo>
                <a:lnTo>
                  <a:pt x="1127048" y="83185"/>
                </a:lnTo>
                <a:lnTo>
                  <a:pt x="1130236" y="84455"/>
                </a:lnTo>
                <a:lnTo>
                  <a:pt x="1133081" y="84455"/>
                </a:lnTo>
                <a:lnTo>
                  <a:pt x="1134173" y="83185"/>
                </a:lnTo>
                <a:lnTo>
                  <a:pt x="1153680" y="83185"/>
                </a:lnTo>
                <a:lnTo>
                  <a:pt x="1154544" y="84455"/>
                </a:lnTo>
                <a:lnTo>
                  <a:pt x="1156004" y="85725"/>
                </a:lnTo>
                <a:lnTo>
                  <a:pt x="1156004" y="19685"/>
                </a:lnTo>
                <a:lnTo>
                  <a:pt x="1152359" y="19685"/>
                </a:lnTo>
                <a:lnTo>
                  <a:pt x="1151470" y="18415"/>
                </a:lnTo>
                <a:lnTo>
                  <a:pt x="1146644" y="18415"/>
                </a:lnTo>
                <a:lnTo>
                  <a:pt x="1145209" y="19685"/>
                </a:lnTo>
                <a:lnTo>
                  <a:pt x="1136002" y="19685"/>
                </a:lnTo>
                <a:lnTo>
                  <a:pt x="1132967" y="17145"/>
                </a:lnTo>
                <a:lnTo>
                  <a:pt x="1130236" y="18415"/>
                </a:lnTo>
                <a:lnTo>
                  <a:pt x="1115415" y="18415"/>
                </a:lnTo>
                <a:lnTo>
                  <a:pt x="1076731" y="17145"/>
                </a:lnTo>
                <a:lnTo>
                  <a:pt x="1074293" y="18415"/>
                </a:lnTo>
                <a:lnTo>
                  <a:pt x="1071714" y="17145"/>
                </a:lnTo>
                <a:lnTo>
                  <a:pt x="1071867" y="15875"/>
                </a:lnTo>
                <a:lnTo>
                  <a:pt x="1080858" y="15875"/>
                </a:lnTo>
                <a:lnTo>
                  <a:pt x="1082814" y="14605"/>
                </a:lnTo>
                <a:lnTo>
                  <a:pt x="1083754" y="14605"/>
                </a:lnTo>
                <a:lnTo>
                  <a:pt x="1086243" y="15875"/>
                </a:lnTo>
                <a:lnTo>
                  <a:pt x="1130922" y="15875"/>
                </a:lnTo>
                <a:lnTo>
                  <a:pt x="1132890" y="14605"/>
                </a:lnTo>
                <a:lnTo>
                  <a:pt x="1133983" y="14605"/>
                </a:lnTo>
                <a:lnTo>
                  <a:pt x="1135684" y="15875"/>
                </a:lnTo>
                <a:lnTo>
                  <a:pt x="1175816" y="15875"/>
                </a:lnTo>
                <a:lnTo>
                  <a:pt x="1177709" y="17145"/>
                </a:lnTo>
                <a:lnTo>
                  <a:pt x="1177975" y="17145"/>
                </a:lnTo>
                <a:lnTo>
                  <a:pt x="1178217" y="18415"/>
                </a:lnTo>
                <a:lnTo>
                  <a:pt x="1178217" y="6985"/>
                </a:lnTo>
                <a:lnTo>
                  <a:pt x="1162558" y="6985"/>
                </a:lnTo>
                <a:lnTo>
                  <a:pt x="1160703" y="5715"/>
                </a:lnTo>
                <a:lnTo>
                  <a:pt x="1159979" y="5715"/>
                </a:lnTo>
                <a:lnTo>
                  <a:pt x="1157236" y="6985"/>
                </a:lnTo>
                <a:lnTo>
                  <a:pt x="1155115" y="5715"/>
                </a:lnTo>
                <a:lnTo>
                  <a:pt x="1154239" y="5715"/>
                </a:lnTo>
                <a:lnTo>
                  <a:pt x="1152664" y="6985"/>
                </a:lnTo>
                <a:lnTo>
                  <a:pt x="1152004" y="6985"/>
                </a:lnTo>
                <a:lnTo>
                  <a:pt x="1150416" y="8255"/>
                </a:lnTo>
                <a:lnTo>
                  <a:pt x="1149883" y="8255"/>
                </a:lnTo>
                <a:lnTo>
                  <a:pt x="1148753" y="6985"/>
                </a:lnTo>
                <a:lnTo>
                  <a:pt x="1148130" y="5715"/>
                </a:lnTo>
                <a:lnTo>
                  <a:pt x="1141768" y="5715"/>
                </a:lnTo>
                <a:lnTo>
                  <a:pt x="1138478" y="6985"/>
                </a:lnTo>
                <a:lnTo>
                  <a:pt x="1137513" y="6985"/>
                </a:lnTo>
                <a:lnTo>
                  <a:pt x="1135875" y="5715"/>
                </a:lnTo>
                <a:lnTo>
                  <a:pt x="1126515" y="5715"/>
                </a:lnTo>
                <a:lnTo>
                  <a:pt x="1124623" y="6985"/>
                </a:lnTo>
                <a:lnTo>
                  <a:pt x="1124115" y="6985"/>
                </a:lnTo>
                <a:lnTo>
                  <a:pt x="1122451" y="5715"/>
                </a:lnTo>
                <a:lnTo>
                  <a:pt x="1067600" y="5715"/>
                </a:lnTo>
                <a:lnTo>
                  <a:pt x="1067600" y="17145"/>
                </a:lnTo>
                <a:lnTo>
                  <a:pt x="1052004" y="17145"/>
                </a:lnTo>
                <a:lnTo>
                  <a:pt x="1049337" y="18415"/>
                </a:lnTo>
                <a:lnTo>
                  <a:pt x="1047711" y="18415"/>
                </a:lnTo>
                <a:lnTo>
                  <a:pt x="1047711" y="84455"/>
                </a:lnTo>
                <a:lnTo>
                  <a:pt x="1045260" y="84455"/>
                </a:lnTo>
                <a:lnTo>
                  <a:pt x="1045260" y="187325"/>
                </a:lnTo>
                <a:lnTo>
                  <a:pt x="1044079" y="188277"/>
                </a:lnTo>
                <a:lnTo>
                  <a:pt x="1044079" y="266065"/>
                </a:lnTo>
                <a:lnTo>
                  <a:pt x="1043635" y="267335"/>
                </a:lnTo>
                <a:lnTo>
                  <a:pt x="1021664" y="267335"/>
                </a:lnTo>
                <a:lnTo>
                  <a:pt x="1020889" y="268605"/>
                </a:lnTo>
                <a:lnTo>
                  <a:pt x="1019136" y="268605"/>
                </a:lnTo>
                <a:lnTo>
                  <a:pt x="1018336" y="267335"/>
                </a:lnTo>
                <a:lnTo>
                  <a:pt x="1016444" y="267335"/>
                </a:lnTo>
                <a:lnTo>
                  <a:pt x="1016546" y="266065"/>
                </a:lnTo>
                <a:lnTo>
                  <a:pt x="1044079" y="266065"/>
                </a:lnTo>
                <a:lnTo>
                  <a:pt x="1044079" y="188277"/>
                </a:lnTo>
                <a:lnTo>
                  <a:pt x="1043686" y="188595"/>
                </a:lnTo>
                <a:lnTo>
                  <a:pt x="1042797" y="187325"/>
                </a:lnTo>
                <a:lnTo>
                  <a:pt x="1041285" y="188595"/>
                </a:lnTo>
                <a:lnTo>
                  <a:pt x="1040688" y="188595"/>
                </a:lnTo>
                <a:lnTo>
                  <a:pt x="1040218" y="187325"/>
                </a:lnTo>
                <a:lnTo>
                  <a:pt x="1042797" y="187325"/>
                </a:lnTo>
                <a:lnTo>
                  <a:pt x="1045260" y="187325"/>
                </a:lnTo>
                <a:lnTo>
                  <a:pt x="1045260" y="84455"/>
                </a:lnTo>
                <a:lnTo>
                  <a:pt x="1041425" y="84455"/>
                </a:lnTo>
                <a:lnTo>
                  <a:pt x="1040574" y="85725"/>
                </a:lnTo>
                <a:lnTo>
                  <a:pt x="1038974" y="85725"/>
                </a:lnTo>
                <a:lnTo>
                  <a:pt x="1038148" y="86995"/>
                </a:lnTo>
                <a:lnTo>
                  <a:pt x="1031227" y="86995"/>
                </a:lnTo>
                <a:lnTo>
                  <a:pt x="1028979" y="86131"/>
                </a:lnTo>
                <a:lnTo>
                  <a:pt x="1028979" y="206375"/>
                </a:lnTo>
                <a:lnTo>
                  <a:pt x="1028852" y="206375"/>
                </a:lnTo>
                <a:lnTo>
                  <a:pt x="1028331" y="207645"/>
                </a:lnTo>
                <a:lnTo>
                  <a:pt x="1022794" y="207645"/>
                </a:lnTo>
                <a:lnTo>
                  <a:pt x="1022299" y="206375"/>
                </a:lnTo>
                <a:lnTo>
                  <a:pt x="1022908" y="206375"/>
                </a:lnTo>
                <a:lnTo>
                  <a:pt x="1025245" y="205105"/>
                </a:lnTo>
                <a:lnTo>
                  <a:pt x="1028471" y="205105"/>
                </a:lnTo>
                <a:lnTo>
                  <a:pt x="1028979" y="206375"/>
                </a:lnTo>
                <a:lnTo>
                  <a:pt x="1028979" y="86131"/>
                </a:lnTo>
                <a:lnTo>
                  <a:pt x="1027963" y="85725"/>
                </a:lnTo>
                <a:lnTo>
                  <a:pt x="1027315" y="85725"/>
                </a:lnTo>
                <a:lnTo>
                  <a:pt x="1027595" y="84455"/>
                </a:lnTo>
                <a:lnTo>
                  <a:pt x="1028928" y="84455"/>
                </a:lnTo>
                <a:lnTo>
                  <a:pt x="1029830" y="83185"/>
                </a:lnTo>
                <a:lnTo>
                  <a:pt x="1047330" y="83185"/>
                </a:lnTo>
                <a:lnTo>
                  <a:pt x="1047711" y="84455"/>
                </a:lnTo>
                <a:lnTo>
                  <a:pt x="1047711" y="18415"/>
                </a:lnTo>
                <a:lnTo>
                  <a:pt x="1030909" y="18415"/>
                </a:lnTo>
                <a:lnTo>
                  <a:pt x="1029246" y="17145"/>
                </a:lnTo>
                <a:lnTo>
                  <a:pt x="1026769" y="15875"/>
                </a:lnTo>
                <a:lnTo>
                  <a:pt x="1025829" y="15875"/>
                </a:lnTo>
                <a:lnTo>
                  <a:pt x="1024242" y="17145"/>
                </a:lnTo>
                <a:lnTo>
                  <a:pt x="1022299" y="17145"/>
                </a:lnTo>
                <a:lnTo>
                  <a:pt x="1022299" y="84455"/>
                </a:lnTo>
                <a:lnTo>
                  <a:pt x="1020254" y="84455"/>
                </a:lnTo>
                <a:lnTo>
                  <a:pt x="1020483" y="83185"/>
                </a:lnTo>
                <a:lnTo>
                  <a:pt x="1021588" y="83185"/>
                </a:lnTo>
                <a:lnTo>
                  <a:pt x="1022299" y="84455"/>
                </a:lnTo>
                <a:lnTo>
                  <a:pt x="1022299" y="17145"/>
                </a:lnTo>
                <a:lnTo>
                  <a:pt x="1020927" y="17145"/>
                </a:lnTo>
                <a:lnTo>
                  <a:pt x="1019403" y="18415"/>
                </a:lnTo>
                <a:lnTo>
                  <a:pt x="1018082" y="18415"/>
                </a:lnTo>
                <a:lnTo>
                  <a:pt x="1018082" y="206375"/>
                </a:lnTo>
                <a:lnTo>
                  <a:pt x="1015390" y="207645"/>
                </a:lnTo>
                <a:lnTo>
                  <a:pt x="1013015" y="206375"/>
                </a:lnTo>
                <a:lnTo>
                  <a:pt x="1014933" y="206375"/>
                </a:lnTo>
                <a:lnTo>
                  <a:pt x="1016431" y="205105"/>
                </a:lnTo>
                <a:lnTo>
                  <a:pt x="1018082" y="206375"/>
                </a:lnTo>
                <a:lnTo>
                  <a:pt x="1018082" y="18415"/>
                </a:lnTo>
                <a:lnTo>
                  <a:pt x="1016711" y="18415"/>
                </a:lnTo>
                <a:lnTo>
                  <a:pt x="1013548" y="19685"/>
                </a:lnTo>
                <a:lnTo>
                  <a:pt x="1012647" y="19685"/>
                </a:lnTo>
                <a:lnTo>
                  <a:pt x="1012647" y="85725"/>
                </a:lnTo>
                <a:lnTo>
                  <a:pt x="1012342" y="85826"/>
                </a:lnTo>
                <a:lnTo>
                  <a:pt x="1012342" y="187325"/>
                </a:lnTo>
                <a:lnTo>
                  <a:pt x="1011402" y="188595"/>
                </a:lnTo>
                <a:lnTo>
                  <a:pt x="1010208" y="188595"/>
                </a:lnTo>
                <a:lnTo>
                  <a:pt x="1009662" y="187325"/>
                </a:lnTo>
                <a:lnTo>
                  <a:pt x="1012342" y="187325"/>
                </a:lnTo>
                <a:lnTo>
                  <a:pt x="1012342" y="85826"/>
                </a:lnTo>
                <a:lnTo>
                  <a:pt x="1009916" y="86995"/>
                </a:lnTo>
                <a:lnTo>
                  <a:pt x="1007503" y="85725"/>
                </a:lnTo>
                <a:lnTo>
                  <a:pt x="1005103" y="86995"/>
                </a:lnTo>
                <a:lnTo>
                  <a:pt x="999680" y="86995"/>
                </a:lnTo>
                <a:lnTo>
                  <a:pt x="996746" y="85725"/>
                </a:lnTo>
                <a:lnTo>
                  <a:pt x="996429" y="85725"/>
                </a:lnTo>
                <a:lnTo>
                  <a:pt x="997127" y="84455"/>
                </a:lnTo>
                <a:lnTo>
                  <a:pt x="997877" y="84455"/>
                </a:lnTo>
                <a:lnTo>
                  <a:pt x="1000277" y="83185"/>
                </a:lnTo>
                <a:lnTo>
                  <a:pt x="1001801" y="83185"/>
                </a:lnTo>
                <a:lnTo>
                  <a:pt x="1003998" y="84455"/>
                </a:lnTo>
                <a:lnTo>
                  <a:pt x="1004900" y="84455"/>
                </a:lnTo>
                <a:lnTo>
                  <a:pt x="1007440" y="83185"/>
                </a:lnTo>
                <a:lnTo>
                  <a:pt x="1009065" y="83185"/>
                </a:lnTo>
                <a:lnTo>
                  <a:pt x="1011262" y="84455"/>
                </a:lnTo>
                <a:lnTo>
                  <a:pt x="1011885" y="84455"/>
                </a:lnTo>
                <a:lnTo>
                  <a:pt x="1012647" y="85725"/>
                </a:lnTo>
                <a:lnTo>
                  <a:pt x="1012647" y="19685"/>
                </a:lnTo>
                <a:lnTo>
                  <a:pt x="1010856" y="19685"/>
                </a:lnTo>
                <a:lnTo>
                  <a:pt x="1007071" y="18415"/>
                </a:lnTo>
                <a:lnTo>
                  <a:pt x="1004697" y="18415"/>
                </a:lnTo>
                <a:lnTo>
                  <a:pt x="996073" y="17805"/>
                </a:lnTo>
                <a:lnTo>
                  <a:pt x="996073" y="206375"/>
                </a:lnTo>
                <a:lnTo>
                  <a:pt x="993698" y="207645"/>
                </a:lnTo>
                <a:lnTo>
                  <a:pt x="991654" y="207645"/>
                </a:lnTo>
                <a:lnTo>
                  <a:pt x="989380" y="206375"/>
                </a:lnTo>
                <a:lnTo>
                  <a:pt x="993533" y="206375"/>
                </a:lnTo>
                <a:lnTo>
                  <a:pt x="994727" y="205105"/>
                </a:lnTo>
                <a:lnTo>
                  <a:pt x="996073" y="206375"/>
                </a:lnTo>
                <a:lnTo>
                  <a:pt x="996073" y="17805"/>
                </a:lnTo>
                <a:lnTo>
                  <a:pt x="988390" y="17259"/>
                </a:lnTo>
                <a:lnTo>
                  <a:pt x="988390" y="85725"/>
                </a:lnTo>
                <a:lnTo>
                  <a:pt x="979893" y="86995"/>
                </a:lnTo>
                <a:lnTo>
                  <a:pt x="945311" y="86995"/>
                </a:lnTo>
                <a:lnTo>
                  <a:pt x="945311" y="207645"/>
                </a:lnTo>
                <a:lnTo>
                  <a:pt x="944689" y="208915"/>
                </a:lnTo>
                <a:lnTo>
                  <a:pt x="941959" y="208915"/>
                </a:lnTo>
                <a:lnTo>
                  <a:pt x="941489" y="207645"/>
                </a:lnTo>
                <a:lnTo>
                  <a:pt x="945311" y="207645"/>
                </a:lnTo>
                <a:lnTo>
                  <a:pt x="945311" y="86995"/>
                </a:lnTo>
                <a:lnTo>
                  <a:pt x="925728" y="86995"/>
                </a:lnTo>
                <a:lnTo>
                  <a:pt x="925423" y="85725"/>
                </a:lnTo>
                <a:lnTo>
                  <a:pt x="925258" y="85725"/>
                </a:lnTo>
                <a:lnTo>
                  <a:pt x="930617" y="84455"/>
                </a:lnTo>
                <a:lnTo>
                  <a:pt x="935177" y="84455"/>
                </a:lnTo>
                <a:lnTo>
                  <a:pt x="942797" y="85725"/>
                </a:lnTo>
                <a:lnTo>
                  <a:pt x="945832" y="84455"/>
                </a:lnTo>
                <a:lnTo>
                  <a:pt x="952461" y="84455"/>
                </a:lnTo>
                <a:lnTo>
                  <a:pt x="955624" y="83185"/>
                </a:lnTo>
                <a:lnTo>
                  <a:pt x="957173" y="83185"/>
                </a:lnTo>
                <a:lnTo>
                  <a:pt x="959713" y="84455"/>
                </a:lnTo>
                <a:lnTo>
                  <a:pt x="968743" y="84455"/>
                </a:lnTo>
                <a:lnTo>
                  <a:pt x="970661" y="83185"/>
                </a:lnTo>
                <a:lnTo>
                  <a:pt x="972083" y="83185"/>
                </a:lnTo>
                <a:lnTo>
                  <a:pt x="973594" y="84455"/>
                </a:lnTo>
                <a:lnTo>
                  <a:pt x="974255" y="84455"/>
                </a:lnTo>
                <a:lnTo>
                  <a:pt x="976312" y="83185"/>
                </a:lnTo>
                <a:lnTo>
                  <a:pt x="977900" y="84455"/>
                </a:lnTo>
                <a:lnTo>
                  <a:pt x="980859" y="84455"/>
                </a:lnTo>
                <a:lnTo>
                  <a:pt x="983602" y="85725"/>
                </a:lnTo>
                <a:lnTo>
                  <a:pt x="988390" y="85725"/>
                </a:lnTo>
                <a:lnTo>
                  <a:pt x="988390" y="17259"/>
                </a:lnTo>
                <a:lnTo>
                  <a:pt x="986866" y="17145"/>
                </a:lnTo>
                <a:lnTo>
                  <a:pt x="969048" y="17145"/>
                </a:lnTo>
                <a:lnTo>
                  <a:pt x="964171" y="18415"/>
                </a:lnTo>
                <a:lnTo>
                  <a:pt x="959294" y="17145"/>
                </a:lnTo>
                <a:lnTo>
                  <a:pt x="937056" y="17145"/>
                </a:lnTo>
                <a:lnTo>
                  <a:pt x="933399" y="18415"/>
                </a:lnTo>
                <a:lnTo>
                  <a:pt x="928522" y="17145"/>
                </a:lnTo>
                <a:lnTo>
                  <a:pt x="927290" y="17145"/>
                </a:lnTo>
                <a:lnTo>
                  <a:pt x="921207" y="18415"/>
                </a:lnTo>
                <a:lnTo>
                  <a:pt x="917752" y="17513"/>
                </a:lnTo>
                <a:lnTo>
                  <a:pt x="917752" y="207645"/>
                </a:lnTo>
                <a:lnTo>
                  <a:pt x="917460" y="208915"/>
                </a:lnTo>
                <a:lnTo>
                  <a:pt x="886802" y="208915"/>
                </a:lnTo>
                <a:lnTo>
                  <a:pt x="886498" y="207645"/>
                </a:lnTo>
                <a:lnTo>
                  <a:pt x="917752" y="207645"/>
                </a:lnTo>
                <a:lnTo>
                  <a:pt x="917752" y="17513"/>
                </a:lnTo>
                <a:lnTo>
                  <a:pt x="916343" y="17145"/>
                </a:lnTo>
                <a:lnTo>
                  <a:pt x="914514" y="17145"/>
                </a:lnTo>
                <a:lnTo>
                  <a:pt x="914514" y="85725"/>
                </a:lnTo>
                <a:lnTo>
                  <a:pt x="913142" y="86995"/>
                </a:lnTo>
                <a:lnTo>
                  <a:pt x="912647" y="86995"/>
                </a:lnTo>
                <a:lnTo>
                  <a:pt x="912266" y="85725"/>
                </a:lnTo>
                <a:lnTo>
                  <a:pt x="914514" y="85725"/>
                </a:lnTo>
                <a:lnTo>
                  <a:pt x="914514" y="17145"/>
                </a:lnTo>
                <a:lnTo>
                  <a:pt x="910640" y="17145"/>
                </a:lnTo>
                <a:lnTo>
                  <a:pt x="910996" y="15875"/>
                </a:lnTo>
                <a:lnTo>
                  <a:pt x="966952" y="15875"/>
                </a:lnTo>
                <a:lnTo>
                  <a:pt x="970102" y="14605"/>
                </a:lnTo>
                <a:lnTo>
                  <a:pt x="973099" y="14605"/>
                </a:lnTo>
                <a:lnTo>
                  <a:pt x="973645" y="15875"/>
                </a:lnTo>
                <a:lnTo>
                  <a:pt x="976922" y="15875"/>
                </a:lnTo>
                <a:lnTo>
                  <a:pt x="980020" y="14605"/>
                </a:lnTo>
                <a:lnTo>
                  <a:pt x="1045476" y="14605"/>
                </a:lnTo>
                <a:lnTo>
                  <a:pt x="1047191" y="15875"/>
                </a:lnTo>
                <a:lnTo>
                  <a:pt x="1047724" y="15875"/>
                </a:lnTo>
                <a:lnTo>
                  <a:pt x="1049718" y="14605"/>
                </a:lnTo>
                <a:lnTo>
                  <a:pt x="1063244" y="14605"/>
                </a:lnTo>
                <a:lnTo>
                  <a:pt x="1065110" y="15875"/>
                </a:lnTo>
                <a:lnTo>
                  <a:pt x="1067333" y="15875"/>
                </a:lnTo>
                <a:lnTo>
                  <a:pt x="1067600" y="17145"/>
                </a:lnTo>
                <a:lnTo>
                  <a:pt x="1067600" y="5715"/>
                </a:lnTo>
                <a:lnTo>
                  <a:pt x="1027658" y="5715"/>
                </a:lnTo>
                <a:lnTo>
                  <a:pt x="1026261" y="6985"/>
                </a:lnTo>
                <a:lnTo>
                  <a:pt x="1025690" y="6985"/>
                </a:lnTo>
                <a:lnTo>
                  <a:pt x="1023454" y="5715"/>
                </a:lnTo>
                <a:lnTo>
                  <a:pt x="983551" y="5715"/>
                </a:lnTo>
                <a:lnTo>
                  <a:pt x="981951" y="6985"/>
                </a:lnTo>
                <a:lnTo>
                  <a:pt x="981430" y="6985"/>
                </a:lnTo>
                <a:lnTo>
                  <a:pt x="979678" y="5715"/>
                </a:lnTo>
                <a:lnTo>
                  <a:pt x="978585" y="5715"/>
                </a:lnTo>
                <a:lnTo>
                  <a:pt x="975550" y="6985"/>
                </a:lnTo>
                <a:lnTo>
                  <a:pt x="973162" y="6985"/>
                </a:lnTo>
                <a:lnTo>
                  <a:pt x="972019" y="5715"/>
                </a:lnTo>
                <a:lnTo>
                  <a:pt x="961720" y="5715"/>
                </a:lnTo>
                <a:lnTo>
                  <a:pt x="960018" y="6985"/>
                </a:lnTo>
                <a:lnTo>
                  <a:pt x="959472" y="6985"/>
                </a:lnTo>
                <a:lnTo>
                  <a:pt x="957173" y="5715"/>
                </a:lnTo>
                <a:lnTo>
                  <a:pt x="955421" y="5715"/>
                </a:lnTo>
                <a:lnTo>
                  <a:pt x="952804" y="6985"/>
                </a:lnTo>
                <a:lnTo>
                  <a:pt x="951979" y="6985"/>
                </a:lnTo>
                <a:lnTo>
                  <a:pt x="950556" y="5715"/>
                </a:lnTo>
                <a:lnTo>
                  <a:pt x="939723" y="5715"/>
                </a:lnTo>
                <a:lnTo>
                  <a:pt x="936269" y="8255"/>
                </a:lnTo>
                <a:lnTo>
                  <a:pt x="933856" y="6985"/>
                </a:lnTo>
                <a:lnTo>
                  <a:pt x="930871" y="6985"/>
                </a:lnTo>
                <a:lnTo>
                  <a:pt x="930402" y="5715"/>
                </a:lnTo>
                <a:lnTo>
                  <a:pt x="926807" y="8255"/>
                </a:lnTo>
                <a:lnTo>
                  <a:pt x="923886" y="8255"/>
                </a:lnTo>
                <a:lnTo>
                  <a:pt x="922464" y="6985"/>
                </a:lnTo>
                <a:lnTo>
                  <a:pt x="921054" y="5715"/>
                </a:lnTo>
                <a:lnTo>
                  <a:pt x="917219" y="5715"/>
                </a:lnTo>
                <a:lnTo>
                  <a:pt x="916927" y="6985"/>
                </a:lnTo>
                <a:lnTo>
                  <a:pt x="912672" y="6985"/>
                </a:lnTo>
                <a:lnTo>
                  <a:pt x="911491" y="5715"/>
                </a:lnTo>
                <a:lnTo>
                  <a:pt x="910640" y="5715"/>
                </a:lnTo>
                <a:lnTo>
                  <a:pt x="908100" y="6985"/>
                </a:lnTo>
                <a:lnTo>
                  <a:pt x="906284" y="8255"/>
                </a:lnTo>
                <a:lnTo>
                  <a:pt x="904646" y="7048"/>
                </a:lnTo>
                <a:lnTo>
                  <a:pt x="904646" y="17145"/>
                </a:lnTo>
                <a:lnTo>
                  <a:pt x="903274" y="17145"/>
                </a:lnTo>
                <a:lnTo>
                  <a:pt x="903808" y="15875"/>
                </a:lnTo>
                <a:lnTo>
                  <a:pt x="904646" y="17145"/>
                </a:lnTo>
                <a:lnTo>
                  <a:pt x="904646" y="7048"/>
                </a:lnTo>
                <a:lnTo>
                  <a:pt x="902855" y="5715"/>
                </a:lnTo>
                <a:lnTo>
                  <a:pt x="901090" y="5715"/>
                </a:lnTo>
                <a:lnTo>
                  <a:pt x="901090" y="85725"/>
                </a:lnTo>
                <a:lnTo>
                  <a:pt x="900684" y="86995"/>
                </a:lnTo>
                <a:lnTo>
                  <a:pt x="897991" y="86995"/>
                </a:lnTo>
                <a:lnTo>
                  <a:pt x="897559" y="85725"/>
                </a:lnTo>
                <a:lnTo>
                  <a:pt x="901090" y="85725"/>
                </a:lnTo>
                <a:lnTo>
                  <a:pt x="901090" y="5715"/>
                </a:lnTo>
                <a:lnTo>
                  <a:pt x="899147" y="5715"/>
                </a:lnTo>
                <a:lnTo>
                  <a:pt x="899147" y="17145"/>
                </a:lnTo>
                <a:lnTo>
                  <a:pt x="888619" y="17145"/>
                </a:lnTo>
                <a:lnTo>
                  <a:pt x="888619" y="86995"/>
                </a:lnTo>
                <a:lnTo>
                  <a:pt x="888174" y="88265"/>
                </a:lnTo>
                <a:lnTo>
                  <a:pt x="886739" y="88265"/>
                </a:lnTo>
                <a:lnTo>
                  <a:pt x="886548" y="86995"/>
                </a:lnTo>
                <a:lnTo>
                  <a:pt x="888619" y="86995"/>
                </a:lnTo>
                <a:lnTo>
                  <a:pt x="888619" y="17145"/>
                </a:lnTo>
                <a:lnTo>
                  <a:pt x="886688" y="17145"/>
                </a:lnTo>
                <a:lnTo>
                  <a:pt x="887145" y="15875"/>
                </a:lnTo>
                <a:lnTo>
                  <a:pt x="898779" y="15875"/>
                </a:lnTo>
                <a:lnTo>
                  <a:pt x="899147" y="17145"/>
                </a:lnTo>
                <a:lnTo>
                  <a:pt x="899147" y="5715"/>
                </a:lnTo>
                <a:lnTo>
                  <a:pt x="897458" y="5715"/>
                </a:lnTo>
                <a:lnTo>
                  <a:pt x="895743" y="4445"/>
                </a:lnTo>
                <a:lnTo>
                  <a:pt x="894981" y="3175"/>
                </a:lnTo>
                <a:lnTo>
                  <a:pt x="891247" y="3175"/>
                </a:lnTo>
                <a:lnTo>
                  <a:pt x="891311" y="4445"/>
                </a:lnTo>
                <a:lnTo>
                  <a:pt x="889558" y="5715"/>
                </a:lnTo>
                <a:lnTo>
                  <a:pt x="888403" y="4445"/>
                </a:lnTo>
                <a:lnTo>
                  <a:pt x="886244" y="5715"/>
                </a:lnTo>
                <a:lnTo>
                  <a:pt x="879678" y="5715"/>
                </a:lnTo>
                <a:lnTo>
                  <a:pt x="879678" y="255905"/>
                </a:lnTo>
                <a:lnTo>
                  <a:pt x="878243" y="257175"/>
                </a:lnTo>
                <a:lnTo>
                  <a:pt x="877760" y="257175"/>
                </a:lnTo>
                <a:lnTo>
                  <a:pt x="877366" y="255905"/>
                </a:lnTo>
                <a:lnTo>
                  <a:pt x="879678" y="255905"/>
                </a:lnTo>
                <a:lnTo>
                  <a:pt x="879678" y="5715"/>
                </a:lnTo>
                <a:lnTo>
                  <a:pt x="879309" y="5715"/>
                </a:lnTo>
                <a:lnTo>
                  <a:pt x="879309" y="85725"/>
                </a:lnTo>
                <a:lnTo>
                  <a:pt x="879195" y="86995"/>
                </a:lnTo>
                <a:lnTo>
                  <a:pt x="877100" y="88265"/>
                </a:lnTo>
                <a:lnTo>
                  <a:pt x="875499" y="88265"/>
                </a:lnTo>
                <a:lnTo>
                  <a:pt x="875499" y="207645"/>
                </a:lnTo>
                <a:lnTo>
                  <a:pt x="875271" y="208915"/>
                </a:lnTo>
                <a:lnTo>
                  <a:pt x="873925" y="208915"/>
                </a:lnTo>
                <a:lnTo>
                  <a:pt x="873569" y="207645"/>
                </a:lnTo>
                <a:lnTo>
                  <a:pt x="875499" y="207645"/>
                </a:lnTo>
                <a:lnTo>
                  <a:pt x="875499" y="88265"/>
                </a:lnTo>
                <a:lnTo>
                  <a:pt x="871867" y="88265"/>
                </a:lnTo>
                <a:lnTo>
                  <a:pt x="871867" y="86995"/>
                </a:lnTo>
                <a:lnTo>
                  <a:pt x="871994" y="86995"/>
                </a:lnTo>
                <a:lnTo>
                  <a:pt x="872998" y="85725"/>
                </a:lnTo>
                <a:lnTo>
                  <a:pt x="879309" y="85725"/>
                </a:lnTo>
                <a:lnTo>
                  <a:pt x="879309" y="5715"/>
                </a:lnTo>
                <a:lnTo>
                  <a:pt x="878954" y="5715"/>
                </a:lnTo>
                <a:lnTo>
                  <a:pt x="878954" y="17145"/>
                </a:lnTo>
                <a:lnTo>
                  <a:pt x="853617" y="17145"/>
                </a:lnTo>
                <a:lnTo>
                  <a:pt x="854024" y="15875"/>
                </a:lnTo>
                <a:lnTo>
                  <a:pt x="878522" y="15875"/>
                </a:lnTo>
                <a:lnTo>
                  <a:pt x="878954" y="17145"/>
                </a:lnTo>
                <a:lnTo>
                  <a:pt x="878954" y="5715"/>
                </a:lnTo>
                <a:lnTo>
                  <a:pt x="873747" y="5715"/>
                </a:lnTo>
                <a:lnTo>
                  <a:pt x="872693" y="4445"/>
                </a:lnTo>
                <a:lnTo>
                  <a:pt x="870432" y="4445"/>
                </a:lnTo>
                <a:lnTo>
                  <a:pt x="866521" y="6985"/>
                </a:lnTo>
                <a:lnTo>
                  <a:pt x="849655" y="6985"/>
                </a:lnTo>
                <a:lnTo>
                  <a:pt x="849655" y="17145"/>
                </a:lnTo>
                <a:lnTo>
                  <a:pt x="848474" y="18415"/>
                </a:lnTo>
                <a:lnTo>
                  <a:pt x="847610" y="18415"/>
                </a:lnTo>
                <a:lnTo>
                  <a:pt x="846518" y="17170"/>
                </a:lnTo>
                <a:lnTo>
                  <a:pt x="846518" y="207645"/>
                </a:lnTo>
                <a:lnTo>
                  <a:pt x="846086" y="208915"/>
                </a:lnTo>
                <a:lnTo>
                  <a:pt x="844626" y="208915"/>
                </a:lnTo>
                <a:lnTo>
                  <a:pt x="844435" y="207645"/>
                </a:lnTo>
                <a:lnTo>
                  <a:pt x="846518" y="207645"/>
                </a:lnTo>
                <a:lnTo>
                  <a:pt x="846518" y="17170"/>
                </a:lnTo>
                <a:lnTo>
                  <a:pt x="846086" y="17145"/>
                </a:lnTo>
                <a:lnTo>
                  <a:pt x="847102" y="15875"/>
                </a:lnTo>
                <a:lnTo>
                  <a:pt x="848233" y="15875"/>
                </a:lnTo>
                <a:lnTo>
                  <a:pt x="849655" y="17145"/>
                </a:lnTo>
                <a:lnTo>
                  <a:pt x="849655" y="6985"/>
                </a:lnTo>
                <a:lnTo>
                  <a:pt x="831989" y="6985"/>
                </a:lnTo>
                <a:lnTo>
                  <a:pt x="831989" y="18415"/>
                </a:lnTo>
                <a:lnTo>
                  <a:pt x="830999" y="19685"/>
                </a:lnTo>
                <a:lnTo>
                  <a:pt x="829208" y="19685"/>
                </a:lnTo>
                <a:lnTo>
                  <a:pt x="828116" y="18415"/>
                </a:lnTo>
                <a:lnTo>
                  <a:pt x="831989" y="18415"/>
                </a:lnTo>
                <a:lnTo>
                  <a:pt x="831989" y="6985"/>
                </a:lnTo>
                <a:lnTo>
                  <a:pt x="816800" y="6985"/>
                </a:lnTo>
                <a:lnTo>
                  <a:pt x="816800" y="268605"/>
                </a:lnTo>
                <a:lnTo>
                  <a:pt x="814933" y="268605"/>
                </a:lnTo>
                <a:lnTo>
                  <a:pt x="815657" y="267335"/>
                </a:lnTo>
                <a:lnTo>
                  <a:pt x="816305" y="267335"/>
                </a:lnTo>
                <a:lnTo>
                  <a:pt x="816800" y="268605"/>
                </a:lnTo>
                <a:lnTo>
                  <a:pt x="816800" y="6985"/>
                </a:lnTo>
                <a:lnTo>
                  <a:pt x="809879" y="6985"/>
                </a:lnTo>
                <a:lnTo>
                  <a:pt x="809879" y="86995"/>
                </a:lnTo>
                <a:lnTo>
                  <a:pt x="809637" y="88265"/>
                </a:lnTo>
                <a:lnTo>
                  <a:pt x="807999" y="88265"/>
                </a:lnTo>
                <a:lnTo>
                  <a:pt x="807618" y="86995"/>
                </a:lnTo>
                <a:lnTo>
                  <a:pt x="809879" y="86995"/>
                </a:lnTo>
                <a:lnTo>
                  <a:pt x="809879" y="6985"/>
                </a:lnTo>
                <a:lnTo>
                  <a:pt x="794562" y="6985"/>
                </a:lnTo>
                <a:lnTo>
                  <a:pt x="793597" y="4445"/>
                </a:lnTo>
                <a:lnTo>
                  <a:pt x="789000" y="4445"/>
                </a:lnTo>
                <a:lnTo>
                  <a:pt x="788390" y="5715"/>
                </a:lnTo>
                <a:lnTo>
                  <a:pt x="788123" y="6985"/>
                </a:lnTo>
                <a:lnTo>
                  <a:pt x="785990" y="6985"/>
                </a:lnTo>
                <a:lnTo>
                  <a:pt x="784948" y="5715"/>
                </a:lnTo>
                <a:lnTo>
                  <a:pt x="784720" y="4445"/>
                </a:lnTo>
                <a:lnTo>
                  <a:pt x="780275" y="4445"/>
                </a:lnTo>
                <a:lnTo>
                  <a:pt x="779691" y="5715"/>
                </a:lnTo>
                <a:lnTo>
                  <a:pt x="778637" y="6985"/>
                </a:lnTo>
                <a:lnTo>
                  <a:pt x="775474" y="6985"/>
                </a:lnTo>
                <a:lnTo>
                  <a:pt x="774725" y="5715"/>
                </a:lnTo>
                <a:lnTo>
                  <a:pt x="771715" y="8255"/>
                </a:lnTo>
                <a:lnTo>
                  <a:pt x="769721" y="8255"/>
                </a:lnTo>
                <a:lnTo>
                  <a:pt x="767943" y="5715"/>
                </a:lnTo>
                <a:lnTo>
                  <a:pt x="767041" y="5715"/>
                </a:lnTo>
                <a:lnTo>
                  <a:pt x="766064" y="4445"/>
                </a:lnTo>
                <a:lnTo>
                  <a:pt x="764006" y="4445"/>
                </a:lnTo>
                <a:lnTo>
                  <a:pt x="761961" y="5715"/>
                </a:lnTo>
                <a:lnTo>
                  <a:pt x="759231" y="5715"/>
                </a:lnTo>
                <a:lnTo>
                  <a:pt x="756627" y="6985"/>
                </a:lnTo>
                <a:lnTo>
                  <a:pt x="756145" y="6985"/>
                </a:lnTo>
                <a:lnTo>
                  <a:pt x="754799" y="5715"/>
                </a:lnTo>
                <a:lnTo>
                  <a:pt x="745832" y="5715"/>
                </a:lnTo>
                <a:lnTo>
                  <a:pt x="745502" y="6985"/>
                </a:lnTo>
                <a:lnTo>
                  <a:pt x="747560" y="6985"/>
                </a:lnTo>
                <a:lnTo>
                  <a:pt x="748868" y="8255"/>
                </a:lnTo>
                <a:lnTo>
                  <a:pt x="748588" y="8255"/>
                </a:lnTo>
                <a:lnTo>
                  <a:pt x="740981" y="9525"/>
                </a:lnTo>
                <a:lnTo>
                  <a:pt x="733666" y="9525"/>
                </a:lnTo>
                <a:lnTo>
                  <a:pt x="725512" y="8255"/>
                </a:lnTo>
                <a:lnTo>
                  <a:pt x="725347" y="8255"/>
                </a:lnTo>
                <a:lnTo>
                  <a:pt x="725512" y="5715"/>
                </a:lnTo>
                <a:lnTo>
                  <a:pt x="707567" y="5715"/>
                </a:lnTo>
                <a:lnTo>
                  <a:pt x="707059" y="6985"/>
                </a:lnTo>
                <a:lnTo>
                  <a:pt x="706310" y="6985"/>
                </a:lnTo>
                <a:lnTo>
                  <a:pt x="705599" y="8255"/>
                </a:lnTo>
                <a:lnTo>
                  <a:pt x="704850" y="8255"/>
                </a:lnTo>
                <a:lnTo>
                  <a:pt x="696861" y="9525"/>
                </a:lnTo>
                <a:lnTo>
                  <a:pt x="681863" y="9525"/>
                </a:lnTo>
                <a:lnTo>
                  <a:pt x="681075" y="8255"/>
                </a:lnTo>
                <a:lnTo>
                  <a:pt x="680021" y="5715"/>
                </a:lnTo>
                <a:lnTo>
                  <a:pt x="676402" y="5715"/>
                </a:lnTo>
                <a:lnTo>
                  <a:pt x="675881" y="6985"/>
                </a:lnTo>
                <a:lnTo>
                  <a:pt x="676084" y="6985"/>
                </a:lnTo>
                <a:lnTo>
                  <a:pt x="677418" y="8255"/>
                </a:lnTo>
                <a:lnTo>
                  <a:pt x="677875" y="8255"/>
                </a:lnTo>
                <a:lnTo>
                  <a:pt x="676783" y="9525"/>
                </a:lnTo>
                <a:lnTo>
                  <a:pt x="630961" y="9525"/>
                </a:lnTo>
                <a:lnTo>
                  <a:pt x="629945" y="8255"/>
                </a:lnTo>
                <a:lnTo>
                  <a:pt x="628992" y="6985"/>
                </a:lnTo>
                <a:lnTo>
                  <a:pt x="628294" y="5715"/>
                </a:lnTo>
                <a:lnTo>
                  <a:pt x="622769" y="5715"/>
                </a:lnTo>
                <a:lnTo>
                  <a:pt x="620953" y="6985"/>
                </a:lnTo>
                <a:lnTo>
                  <a:pt x="619912" y="8255"/>
                </a:lnTo>
                <a:lnTo>
                  <a:pt x="618134" y="10795"/>
                </a:lnTo>
                <a:lnTo>
                  <a:pt x="613333" y="10795"/>
                </a:lnTo>
                <a:lnTo>
                  <a:pt x="612533" y="8255"/>
                </a:lnTo>
                <a:lnTo>
                  <a:pt x="608660" y="8255"/>
                </a:lnTo>
                <a:lnTo>
                  <a:pt x="607910" y="6985"/>
                </a:lnTo>
                <a:lnTo>
                  <a:pt x="602107" y="6985"/>
                </a:lnTo>
                <a:lnTo>
                  <a:pt x="599452" y="8255"/>
                </a:lnTo>
                <a:lnTo>
                  <a:pt x="600075" y="9525"/>
                </a:lnTo>
                <a:lnTo>
                  <a:pt x="606577" y="9525"/>
                </a:lnTo>
                <a:lnTo>
                  <a:pt x="606323" y="10795"/>
                </a:lnTo>
                <a:lnTo>
                  <a:pt x="597598" y="10795"/>
                </a:lnTo>
                <a:lnTo>
                  <a:pt x="596798" y="9525"/>
                </a:lnTo>
                <a:lnTo>
                  <a:pt x="595884" y="8255"/>
                </a:lnTo>
                <a:lnTo>
                  <a:pt x="594766" y="6985"/>
                </a:lnTo>
                <a:lnTo>
                  <a:pt x="590461" y="6985"/>
                </a:lnTo>
                <a:lnTo>
                  <a:pt x="587336" y="8255"/>
                </a:lnTo>
                <a:lnTo>
                  <a:pt x="586041" y="8255"/>
                </a:lnTo>
                <a:lnTo>
                  <a:pt x="584835" y="10795"/>
                </a:lnTo>
                <a:lnTo>
                  <a:pt x="580605" y="10795"/>
                </a:lnTo>
                <a:lnTo>
                  <a:pt x="579132" y="8255"/>
                </a:lnTo>
                <a:lnTo>
                  <a:pt x="576719" y="8255"/>
                </a:lnTo>
                <a:lnTo>
                  <a:pt x="575818" y="10795"/>
                </a:lnTo>
                <a:lnTo>
                  <a:pt x="569556" y="10795"/>
                </a:lnTo>
                <a:lnTo>
                  <a:pt x="568121" y="9525"/>
                </a:lnTo>
                <a:lnTo>
                  <a:pt x="567677" y="9525"/>
                </a:lnTo>
                <a:lnTo>
                  <a:pt x="565531" y="6985"/>
                </a:lnTo>
                <a:lnTo>
                  <a:pt x="564286" y="8255"/>
                </a:lnTo>
                <a:lnTo>
                  <a:pt x="563206" y="9525"/>
                </a:lnTo>
                <a:lnTo>
                  <a:pt x="562940" y="10795"/>
                </a:lnTo>
                <a:lnTo>
                  <a:pt x="559130" y="10795"/>
                </a:lnTo>
                <a:lnTo>
                  <a:pt x="555675" y="9525"/>
                </a:lnTo>
                <a:lnTo>
                  <a:pt x="548182" y="9525"/>
                </a:lnTo>
                <a:lnTo>
                  <a:pt x="546442" y="10795"/>
                </a:lnTo>
                <a:lnTo>
                  <a:pt x="545541" y="10795"/>
                </a:lnTo>
                <a:lnTo>
                  <a:pt x="543090" y="13335"/>
                </a:lnTo>
                <a:lnTo>
                  <a:pt x="541553" y="12065"/>
                </a:lnTo>
                <a:lnTo>
                  <a:pt x="539343" y="12065"/>
                </a:lnTo>
                <a:lnTo>
                  <a:pt x="537006" y="9525"/>
                </a:lnTo>
                <a:lnTo>
                  <a:pt x="523621" y="9525"/>
                </a:lnTo>
                <a:lnTo>
                  <a:pt x="524421" y="10795"/>
                </a:lnTo>
                <a:lnTo>
                  <a:pt x="524383" y="12065"/>
                </a:lnTo>
                <a:lnTo>
                  <a:pt x="521881" y="12065"/>
                </a:lnTo>
                <a:lnTo>
                  <a:pt x="520331" y="9525"/>
                </a:lnTo>
                <a:lnTo>
                  <a:pt x="518401" y="12065"/>
                </a:lnTo>
                <a:lnTo>
                  <a:pt x="516966" y="12065"/>
                </a:lnTo>
                <a:lnTo>
                  <a:pt x="515264" y="9525"/>
                </a:lnTo>
                <a:lnTo>
                  <a:pt x="510692" y="9525"/>
                </a:lnTo>
                <a:lnTo>
                  <a:pt x="507301" y="10795"/>
                </a:lnTo>
                <a:lnTo>
                  <a:pt x="505256" y="9525"/>
                </a:lnTo>
                <a:lnTo>
                  <a:pt x="504367" y="9525"/>
                </a:lnTo>
                <a:lnTo>
                  <a:pt x="502259" y="10795"/>
                </a:lnTo>
                <a:lnTo>
                  <a:pt x="500761" y="10795"/>
                </a:lnTo>
                <a:lnTo>
                  <a:pt x="498500" y="12065"/>
                </a:lnTo>
                <a:lnTo>
                  <a:pt x="497725" y="12065"/>
                </a:lnTo>
                <a:lnTo>
                  <a:pt x="495655" y="10795"/>
                </a:lnTo>
                <a:lnTo>
                  <a:pt x="492912" y="12065"/>
                </a:lnTo>
                <a:lnTo>
                  <a:pt x="489102" y="10795"/>
                </a:lnTo>
                <a:lnTo>
                  <a:pt x="486371" y="9525"/>
                </a:lnTo>
                <a:lnTo>
                  <a:pt x="483044" y="9525"/>
                </a:lnTo>
                <a:lnTo>
                  <a:pt x="481634" y="10795"/>
                </a:lnTo>
                <a:lnTo>
                  <a:pt x="480707" y="10795"/>
                </a:lnTo>
                <a:lnTo>
                  <a:pt x="478663" y="9525"/>
                </a:lnTo>
                <a:lnTo>
                  <a:pt x="477596" y="9525"/>
                </a:lnTo>
                <a:lnTo>
                  <a:pt x="475932" y="10795"/>
                </a:lnTo>
                <a:lnTo>
                  <a:pt x="469417" y="10795"/>
                </a:lnTo>
                <a:lnTo>
                  <a:pt x="469099" y="12065"/>
                </a:lnTo>
                <a:lnTo>
                  <a:pt x="469684" y="12065"/>
                </a:lnTo>
                <a:lnTo>
                  <a:pt x="471754" y="13335"/>
                </a:lnTo>
                <a:lnTo>
                  <a:pt x="473595" y="12065"/>
                </a:lnTo>
                <a:lnTo>
                  <a:pt x="476186" y="13335"/>
                </a:lnTo>
                <a:lnTo>
                  <a:pt x="475742" y="14605"/>
                </a:lnTo>
                <a:lnTo>
                  <a:pt x="465899" y="14605"/>
                </a:lnTo>
                <a:lnTo>
                  <a:pt x="465048" y="13335"/>
                </a:lnTo>
                <a:lnTo>
                  <a:pt x="464070" y="12065"/>
                </a:lnTo>
                <a:lnTo>
                  <a:pt x="461962" y="12065"/>
                </a:lnTo>
                <a:lnTo>
                  <a:pt x="460286" y="13335"/>
                </a:lnTo>
                <a:lnTo>
                  <a:pt x="459701" y="13335"/>
                </a:lnTo>
                <a:lnTo>
                  <a:pt x="455942" y="10795"/>
                </a:lnTo>
                <a:lnTo>
                  <a:pt x="390080" y="10795"/>
                </a:lnTo>
                <a:lnTo>
                  <a:pt x="388277" y="12065"/>
                </a:lnTo>
                <a:lnTo>
                  <a:pt x="383438" y="12065"/>
                </a:lnTo>
                <a:lnTo>
                  <a:pt x="381038" y="10795"/>
                </a:lnTo>
                <a:lnTo>
                  <a:pt x="361276" y="10795"/>
                </a:lnTo>
                <a:lnTo>
                  <a:pt x="360426" y="9525"/>
                </a:lnTo>
                <a:lnTo>
                  <a:pt x="358711" y="9525"/>
                </a:lnTo>
                <a:lnTo>
                  <a:pt x="357860" y="10795"/>
                </a:lnTo>
                <a:lnTo>
                  <a:pt x="354558" y="10795"/>
                </a:lnTo>
                <a:lnTo>
                  <a:pt x="352018" y="9525"/>
                </a:lnTo>
                <a:lnTo>
                  <a:pt x="299580" y="9525"/>
                </a:lnTo>
                <a:lnTo>
                  <a:pt x="298742" y="8255"/>
                </a:lnTo>
                <a:lnTo>
                  <a:pt x="296824" y="8255"/>
                </a:lnTo>
                <a:lnTo>
                  <a:pt x="294843" y="9525"/>
                </a:lnTo>
                <a:lnTo>
                  <a:pt x="293585" y="10795"/>
                </a:lnTo>
                <a:lnTo>
                  <a:pt x="293014" y="10795"/>
                </a:lnTo>
                <a:lnTo>
                  <a:pt x="291909" y="9525"/>
                </a:lnTo>
                <a:lnTo>
                  <a:pt x="290817" y="8255"/>
                </a:lnTo>
                <a:lnTo>
                  <a:pt x="288734" y="6985"/>
                </a:lnTo>
                <a:lnTo>
                  <a:pt x="283578" y="6985"/>
                </a:lnTo>
                <a:lnTo>
                  <a:pt x="282143" y="8255"/>
                </a:lnTo>
                <a:lnTo>
                  <a:pt x="280060" y="9525"/>
                </a:lnTo>
                <a:lnTo>
                  <a:pt x="277647" y="9525"/>
                </a:lnTo>
                <a:lnTo>
                  <a:pt x="277025" y="8255"/>
                </a:lnTo>
                <a:lnTo>
                  <a:pt x="274853" y="8255"/>
                </a:lnTo>
                <a:lnTo>
                  <a:pt x="273100" y="6985"/>
                </a:lnTo>
                <a:lnTo>
                  <a:pt x="258457" y="6985"/>
                </a:lnTo>
                <a:lnTo>
                  <a:pt x="256768" y="5715"/>
                </a:lnTo>
                <a:lnTo>
                  <a:pt x="247015" y="5715"/>
                </a:lnTo>
                <a:lnTo>
                  <a:pt x="243332" y="6985"/>
                </a:lnTo>
                <a:lnTo>
                  <a:pt x="242417" y="6985"/>
                </a:lnTo>
                <a:lnTo>
                  <a:pt x="240461" y="5715"/>
                </a:lnTo>
                <a:lnTo>
                  <a:pt x="185521" y="5715"/>
                </a:lnTo>
                <a:lnTo>
                  <a:pt x="183540" y="8255"/>
                </a:lnTo>
                <a:lnTo>
                  <a:pt x="181914" y="6985"/>
                </a:lnTo>
                <a:lnTo>
                  <a:pt x="179616" y="5715"/>
                </a:lnTo>
                <a:lnTo>
                  <a:pt x="178714" y="5715"/>
                </a:lnTo>
                <a:lnTo>
                  <a:pt x="176733" y="6985"/>
                </a:lnTo>
                <a:lnTo>
                  <a:pt x="173189" y="6985"/>
                </a:lnTo>
                <a:lnTo>
                  <a:pt x="172097" y="5715"/>
                </a:lnTo>
                <a:lnTo>
                  <a:pt x="170065" y="6985"/>
                </a:lnTo>
                <a:lnTo>
                  <a:pt x="60566" y="6985"/>
                </a:lnTo>
                <a:lnTo>
                  <a:pt x="58585" y="5715"/>
                </a:lnTo>
                <a:lnTo>
                  <a:pt x="57683" y="5715"/>
                </a:lnTo>
                <a:lnTo>
                  <a:pt x="55397" y="6985"/>
                </a:lnTo>
                <a:lnTo>
                  <a:pt x="53936" y="6985"/>
                </a:lnTo>
                <a:lnTo>
                  <a:pt x="51650" y="5715"/>
                </a:lnTo>
                <a:lnTo>
                  <a:pt x="39255" y="5715"/>
                </a:lnTo>
                <a:lnTo>
                  <a:pt x="38328" y="6985"/>
                </a:lnTo>
                <a:lnTo>
                  <a:pt x="38011" y="8255"/>
                </a:lnTo>
                <a:lnTo>
                  <a:pt x="37934" y="9525"/>
                </a:lnTo>
                <a:lnTo>
                  <a:pt x="37579" y="12065"/>
                </a:lnTo>
                <a:lnTo>
                  <a:pt x="37287" y="12065"/>
                </a:lnTo>
                <a:lnTo>
                  <a:pt x="36423" y="13335"/>
                </a:lnTo>
                <a:lnTo>
                  <a:pt x="35788" y="13335"/>
                </a:lnTo>
                <a:lnTo>
                  <a:pt x="34747" y="14605"/>
                </a:lnTo>
                <a:lnTo>
                  <a:pt x="34709" y="17145"/>
                </a:lnTo>
                <a:lnTo>
                  <a:pt x="37299" y="18415"/>
                </a:lnTo>
                <a:lnTo>
                  <a:pt x="34709" y="19685"/>
                </a:lnTo>
                <a:lnTo>
                  <a:pt x="33337" y="20955"/>
                </a:lnTo>
                <a:lnTo>
                  <a:pt x="30848" y="22225"/>
                </a:lnTo>
                <a:lnTo>
                  <a:pt x="30226" y="24765"/>
                </a:lnTo>
                <a:lnTo>
                  <a:pt x="30772" y="24765"/>
                </a:lnTo>
                <a:lnTo>
                  <a:pt x="31038" y="26035"/>
                </a:lnTo>
                <a:lnTo>
                  <a:pt x="32042" y="27305"/>
                </a:lnTo>
                <a:lnTo>
                  <a:pt x="32550" y="28575"/>
                </a:lnTo>
                <a:lnTo>
                  <a:pt x="32321" y="31115"/>
                </a:lnTo>
                <a:lnTo>
                  <a:pt x="32804" y="32385"/>
                </a:lnTo>
                <a:lnTo>
                  <a:pt x="34175" y="34925"/>
                </a:lnTo>
                <a:lnTo>
                  <a:pt x="32994" y="37465"/>
                </a:lnTo>
                <a:lnTo>
                  <a:pt x="32512" y="38735"/>
                </a:lnTo>
                <a:lnTo>
                  <a:pt x="32296" y="40005"/>
                </a:lnTo>
                <a:lnTo>
                  <a:pt x="32016" y="41275"/>
                </a:lnTo>
                <a:lnTo>
                  <a:pt x="31267" y="42545"/>
                </a:lnTo>
                <a:lnTo>
                  <a:pt x="31432" y="43815"/>
                </a:lnTo>
                <a:lnTo>
                  <a:pt x="32397" y="45085"/>
                </a:lnTo>
                <a:lnTo>
                  <a:pt x="34175" y="46355"/>
                </a:lnTo>
                <a:lnTo>
                  <a:pt x="34226" y="47625"/>
                </a:lnTo>
                <a:lnTo>
                  <a:pt x="33515" y="48895"/>
                </a:lnTo>
                <a:lnTo>
                  <a:pt x="33350" y="48895"/>
                </a:lnTo>
                <a:lnTo>
                  <a:pt x="32258" y="50165"/>
                </a:lnTo>
                <a:lnTo>
                  <a:pt x="29984" y="50165"/>
                </a:lnTo>
                <a:lnTo>
                  <a:pt x="28841" y="52705"/>
                </a:lnTo>
                <a:lnTo>
                  <a:pt x="28359" y="53975"/>
                </a:lnTo>
                <a:lnTo>
                  <a:pt x="27609" y="55245"/>
                </a:lnTo>
                <a:lnTo>
                  <a:pt x="27800" y="55245"/>
                </a:lnTo>
                <a:lnTo>
                  <a:pt x="28638" y="56515"/>
                </a:lnTo>
                <a:lnTo>
                  <a:pt x="28562" y="57785"/>
                </a:lnTo>
                <a:lnTo>
                  <a:pt x="27787" y="59055"/>
                </a:lnTo>
                <a:lnTo>
                  <a:pt x="27127" y="60325"/>
                </a:lnTo>
                <a:lnTo>
                  <a:pt x="26987" y="61595"/>
                </a:lnTo>
                <a:lnTo>
                  <a:pt x="26949" y="64135"/>
                </a:lnTo>
                <a:lnTo>
                  <a:pt x="27051" y="65405"/>
                </a:lnTo>
                <a:lnTo>
                  <a:pt x="28257" y="66675"/>
                </a:lnTo>
                <a:lnTo>
                  <a:pt x="28130" y="66675"/>
                </a:lnTo>
                <a:lnTo>
                  <a:pt x="27063" y="69215"/>
                </a:lnTo>
                <a:lnTo>
                  <a:pt x="25527" y="69215"/>
                </a:lnTo>
                <a:lnTo>
                  <a:pt x="23558" y="71755"/>
                </a:lnTo>
                <a:lnTo>
                  <a:pt x="23596" y="73025"/>
                </a:lnTo>
                <a:lnTo>
                  <a:pt x="24765" y="74295"/>
                </a:lnTo>
                <a:lnTo>
                  <a:pt x="25222" y="74295"/>
                </a:lnTo>
                <a:lnTo>
                  <a:pt x="26238" y="75565"/>
                </a:lnTo>
                <a:lnTo>
                  <a:pt x="26720" y="75565"/>
                </a:lnTo>
                <a:lnTo>
                  <a:pt x="26835" y="78105"/>
                </a:lnTo>
                <a:lnTo>
                  <a:pt x="27813" y="79375"/>
                </a:lnTo>
                <a:lnTo>
                  <a:pt x="28524" y="80645"/>
                </a:lnTo>
                <a:lnTo>
                  <a:pt x="27444" y="81915"/>
                </a:lnTo>
                <a:lnTo>
                  <a:pt x="28422" y="83185"/>
                </a:lnTo>
                <a:lnTo>
                  <a:pt x="27927" y="84455"/>
                </a:lnTo>
                <a:lnTo>
                  <a:pt x="27127" y="86995"/>
                </a:lnTo>
                <a:lnTo>
                  <a:pt x="27419" y="86995"/>
                </a:lnTo>
                <a:lnTo>
                  <a:pt x="28524" y="88265"/>
                </a:lnTo>
                <a:lnTo>
                  <a:pt x="29425" y="88265"/>
                </a:lnTo>
                <a:lnTo>
                  <a:pt x="29908" y="89535"/>
                </a:lnTo>
                <a:lnTo>
                  <a:pt x="28270" y="89535"/>
                </a:lnTo>
                <a:lnTo>
                  <a:pt x="27076" y="90805"/>
                </a:lnTo>
                <a:lnTo>
                  <a:pt x="25120" y="93345"/>
                </a:lnTo>
                <a:lnTo>
                  <a:pt x="24815" y="94615"/>
                </a:lnTo>
                <a:lnTo>
                  <a:pt x="25946" y="97155"/>
                </a:lnTo>
                <a:lnTo>
                  <a:pt x="26695" y="98425"/>
                </a:lnTo>
                <a:lnTo>
                  <a:pt x="26098" y="100965"/>
                </a:lnTo>
                <a:lnTo>
                  <a:pt x="25222" y="102235"/>
                </a:lnTo>
                <a:lnTo>
                  <a:pt x="25349" y="102235"/>
                </a:lnTo>
                <a:lnTo>
                  <a:pt x="27114" y="106045"/>
                </a:lnTo>
                <a:lnTo>
                  <a:pt x="27139" y="107315"/>
                </a:lnTo>
                <a:lnTo>
                  <a:pt x="24942" y="109855"/>
                </a:lnTo>
                <a:lnTo>
                  <a:pt x="24955" y="111125"/>
                </a:lnTo>
                <a:lnTo>
                  <a:pt x="25349" y="113665"/>
                </a:lnTo>
                <a:lnTo>
                  <a:pt x="25692" y="113665"/>
                </a:lnTo>
                <a:lnTo>
                  <a:pt x="26314" y="114935"/>
                </a:lnTo>
                <a:lnTo>
                  <a:pt x="23990" y="116205"/>
                </a:lnTo>
                <a:lnTo>
                  <a:pt x="23266" y="117475"/>
                </a:lnTo>
                <a:lnTo>
                  <a:pt x="21996" y="117475"/>
                </a:lnTo>
                <a:lnTo>
                  <a:pt x="21996" y="118745"/>
                </a:lnTo>
                <a:lnTo>
                  <a:pt x="22758" y="120015"/>
                </a:lnTo>
                <a:lnTo>
                  <a:pt x="22440" y="121285"/>
                </a:lnTo>
                <a:lnTo>
                  <a:pt x="21056" y="123825"/>
                </a:lnTo>
                <a:lnTo>
                  <a:pt x="21043" y="125095"/>
                </a:lnTo>
                <a:lnTo>
                  <a:pt x="22809" y="126365"/>
                </a:lnTo>
                <a:lnTo>
                  <a:pt x="22948" y="127635"/>
                </a:lnTo>
                <a:lnTo>
                  <a:pt x="21348" y="128905"/>
                </a:lnTo>
                <a:lnTo>
                  <a:pt x="20218" y="130175"/>
                </a:lnTo>
                <a:lnTo>
                  <a:pt x="18719" y="131445"/>
                </a:lnTo>
                <a:lnTo>
                  <a:pt x="18249" y="132715"/>
                </a:lnTo>
                <a:lnTo>
                  <a:pt x="19685" y="135255"/>
                </a:lnTo>
                <a:lnTo>
                  <a:pt x="19469" y="136525"/>
                </a:lnTo>
                <a:lnTo>
                  <a:pt x="19532" y="139065"/>
                </a:lnTo>
                <a:lnTo>
                  <a:pt x="19875" y="140335"/>
                </a:lnTo>
                <a:lnTo>
                  <a:pt x="20586" y="141605"/>
                </a:lnTo>
                <a:lnTo>
                  <a:pt x="20853" y="141605"/>
                </a:lnTo>
                <a:lnTo>
                  <a:pt x="20574" y="142875"/>
                </a:lnTo>
                <a:lnTo>
                  <a:pt x="20243" y="142875"/>
                </a:lnTo>
                <a:lnTo>
                  <a:pt x="19304" y="144145"/>
                </a:lnTo>
                <a:lnTo>
                  <a:pt x="18503" y="145415"/>
                </a:lnTo>
                <a:lnTo>
                  <a:pt x="16421" y="145415"/>
                </a:lnTo>
                <a:lnTo>
                  <a:pt x="16179" y="146685"/>
                </a:lnTo>
                <a:lnTo>
                  <a:pt x="15925" y="149225"/>
                </a:lnTo>
                <a:lnTo>
                  <a:pt x="16256" y="150495"/>
                </a:lnTo>
                <a:lnTo>
                  <a:pt x="17640" y="153035"/>
                </a:lnTo>
                <a:lnTo>
                  <a:pt x="17640" y="154305"/>
                </a:lnTo>
                <a:lnTo>
                  <a:pt x="16802" y="155575"/>
                </a:lnTo>
                <a:lnTo>
                  <a:pt x="16662" y="156845"/>
                </a:lnTo>
                <a:lnTo>
                  <a:pt x="17754" y="159385"/>
                </a:lnTo>
                <a:lnTo>
                  <a:pt x="17640" y="160655"/>
                </a:lnTo>
                <a:lnTo>
                  <a:pt x="17449" y="161925"/>
                </a:lnTo>
                <a:lnTo>
                  <a:pt x="14897" y="163195"/>
                </a:lnTo>
                <a:lnTo>
                  <a:pt x="13995" y="164465"/>
                </a:lnTo>
                <a:lnTo>
                  <a:pt x="14033" y="167005"/>
                </a:lnTo>
                <a:lnTo>
                  <a:pt x="13627" y="167005"/>
                </a:lnTo>
                <a:lnTo>
                  <a:pt x="12153" y="169545"/>
                </a:lnTo>
                <a:lnTo>
                  <a:pt x="13881" y="172085"/>
                </a:lnTo>
                <a:lnTo>
                  <a:pt x="14033" y="173355"/>
                </a:lnTo>
                <a:lnTo>
                  <a:pt x="13589" y="174625"/>
                </a:lnTo>
                <a:lnTo>
                  <a:pt x="13208" y="174625"/>
                </a:lnTo>
                <a:lnTo>
                  <a:pt x="11976" y="177165"/>
                </a:lnTo>
                <a:lnTo>
                  <a:pt x="12407" y="178435"/>
                </a:lnTo>
                <a:lnTo>
                  <a:pt x="14185" y="180975"/>
                </a:lnTo>
                <a:lnTo>
                  <a:pt x="14833" y="180975"/>
                </a:lnTo>
                <a:lnTo>
                  <a:pt x="16700" y="182245"/>
                </a:lnTo>
                <a:lnTo>
                  <a:pt x="19392" y="186055"/>
                </a:lnTo>
                <a:lnTo>
                  <a:pt x="19494" y="187325"/>
                </a:lnTo>
                <a:lnTo>
                  <a:pt x="18186" y="188595"/>
                </a:lnTo>
                <a:lnTo>
                  <a:pt x="17551" y="189865"/>
                </a:lnTo>
                <a:lnTo>
                  <a:pt x="16243" y="191135"/>
                </a:lnTo>
                <a:lnTo>
                  <a:pt x="16027" y="192405"/>
                </a:lnTo>
                <a:lnTo>
                  <a:pt x="16484" y="194945"/>
                </a:lnTo>
                <a:lnTo>
                  <a:pt x="17056" y="194945"/>
                </a:lnTo>
                <a:lnTo>
                  <a:pt x="16992" y="196215"/>
                </a:lnTo>
                <a:lnTo>
                  <a:pt x="16573" y="196215"/>
                </a:lnTo>
                <a:lnTo>
                  <a:pt x="14655" y="197485"/>
                </a:lnTo>
                <a:lnTo>
                  <a:pt x="14147" y="198755"/>
                </a:lnTo>
                <a:lnTo>
                  <a:pt x="14046" y="201295"/>
                </a:lnTo>
                <a:lnTo>
                  <a:pt x="14224" y="202565"/>
                </a:lnTo>
                <a:lnTo>
                  <a:pt x="14363" y="205105"/>
                </a:lnTo>
                <a:lnTo>
                  <a:pt x="17767" y="205105"/>
                </a:lnTo>
                <a:lnTo>
                  <a:pt x="18300" y="206375"/>
                </a:lnTo>
                <a:lnTo>
                  <a:pt x="18059" y="206375"/>
                </a:lnTo>
                <a:lnTo>
                  <a:pt x="16751" y="207645"/>
                </a:lnTo>
                <a:lnTo>
                  <a:pt x="16141" y="206375"/>
                </a:lnTo>
                <a:lnTo>
                  <a:pt x="14262" y="207645"/>
                </a:lnTo>
                <a:lnTo>
                  <a:pt x="13182" y="207645"/>
                </a:lnTo>
                <a:lnTo>
                  <a:pt x="11938" y="210185"/>
                </a:lnTo>
                <a:lnTo>
                  <a:pt x="11252" y="210185"/>
                </a:lnTo>
                <a:lnTo>
                  <a:pt x="10337" y="212725"/>
                </a:lnTo>
                <a:lnTo>
                  <a:pt x="10896" y="215265"/>
                </a:lnTo>
                <a:lnTo>
                  <a:pt x="11506" y="215265"/>
                </a:lnTo>
                <a:lnTo>
                  <a:pt x="13576" y="216535"/>
                </a:lnTo>
                <a:lnTo>
                  <a:pt x="11976" y="217805"/>
                </a:lnTo>
                <a:lnTo>
                  <a:pt x="11671" y="217805"/>
                </a:lnTo>
                <a:lnTo>
                  <a:pt x="7340" y="220345"/>
                </a:lnTo>
                <a:lnTo>
                  <a:pt x="10033" y="222885"/>
                </a:lnTo>
                <a:lnTo>
                  <a:pt x="10744" y="224155"/>
                </a:lnTo>
                <a:lnTo>
                  <a:pt x="10325" y="226695"/>
                </a:lnTo>
                <a:lnTo>
                  <a:pt x="10325" y="227965"/>
                </a:lnTo>
                <a:lnTo>
                  <a:pt x="10198" y="227965"/>
                </a:lnTo>
                <a:lnTo>
                  <a:pt x="9880" y="229235"/>
                </a:lnTo>
                <a:lnTo>
                  <a:pt x="8813" y="230505"/>
                </a:lnTo>
                <a:lnTo>
                  <a:pt x="8356" y="230505"/>
                </a:lnTo>
                <a:lnTo>
                  <a:pt x="7061" y="231775"/>
                </a:lnTo>
                <a:lnTo>
                  <a:pt x="6807" y="233045"/>
                </a:lnTo>
                <a:lnTo>
                  <a:pt x="8191" y="235585"/>
                </a:lnTo>
                <a:lnTo>
                  <a:pt x="8597" y="236855"/>
                </a:lnTo>
                <a:lnTo>
                  <a:pt x="8420" y="239395"/>
                </a:lnTo>
                <a:lnTo>
                  <a:pt x="8763" y="240665"/>
                </a:lnTo>
                <a:lnTo>
                  <a:pt x="10668" y="243205"/>
                </a:lnTo>
                <a:lnTo>
                  <a:pt x="9893" y="244475"/>
                </a:lnTo>
                <a:lnTo>
                  <a:pt x="6019" y="244475"/>
                </a:lnTo>
                <a:lnTo>
                  <a:pt x="4203" y="245745"/>
                </a:lnTo>
                <a:lnTo>
                  <a:pt x="3860" y="245745"/>
                </a:lnTo>
                <a:lnTo>
                  <a:pt x="3416" y="247015"/>
                </a:lnTo>
                <a:lnTo>
                  <a:pt x="4267" y="248285"/>
                </a:lnTo>
                <a:lnTo>
                  <a:pt x="4521" y="248285"/>
                </a:lnTo>
                <a:lnTo>
                  <a:pt x="6184" y="249555"/>
                </a:lnTo>
                <a:lnTo>
                  <a:pt x="5321" y="249555"/>
                </a:lnTo>
                <a:lnTo>
                  <a:pt x="3606" y="250825"/>
                </a:lnTo>
                <a:lnTo>
                  <a:pt x="2527" y="250825"/>
                </a:lnTo>
                <a:lnTo>
                  <a:pt x="50" y="252095"/>
                </a:lnTo>
                <a:lnTo>
                  <a:pt x="0" y="253365"/>
                </a:lnTo>
                <a:lnTo>
                  <a:pt x="2082" y="254635"/>
                </a:lnTo>
                <a:lnTo>
                  <a:pt x="2908" y="255905"/>
                </a:lnTo>
                <a:lnTo>
                  <a:pt x="4419" y="255905"/>
                </a:lnTo>
                <a:lnTo>
                  <a:pt x="4927" y="257175"/>
                </a:lnTo>
                <a:lnTo>
                  <a:pt x="5029" y="263525"/>
                </a:lnTo>
                <a:lnTo>
                  <a:pt x="5219" y="264795"/>
                </a:lnTo>
                <a:lnTo>
                  <a:pt x="5664" y="266065"/>
                </a:lnTo>
                <a:lnTo>
                  <a:pt x="6870" y="267335"/>
                </a:lnTo>
                <a:lnTo>
                  <a:pt x="7378" y="267335"/>
                </a:lnTo>
                <a:lnTo>
                  <a:pt x="7912" y="268605"/>
                </a:lnTo>
                <a:lnTo>
                  <a:pt x="7505" y="268605"/>
                </a:lnTo>
                <a:lnTo>
                  <a:pt x="7086" y="269875"/>
                </a:lnTo>
                <a:lnTo>
                  <a:pt x="5715" y="272415"/>
                </a:lnTo>
                <a:lnTo>
                  <a:pt x="5118" y="274955"/>
                </a:lnTo>
                <a:lnTo>
                  <a:pt x="5334" y="274955"/>
                </a:lnTo>
                <a:lnTo>
                  <a:pt x="6769" y="277495"/>
                </a:lnTo>
                <a:lnTo>
                  <a:pt x="10820" y="277495"/>
                </a:lnTo>
                <a:lnTo>
                  <a:pt x="13335" y="278765"/>
                </a:lnTo>
                <a:lnTo>
                  <a:pt x="15049" y="280035"/>
                </a:lnTo>
                <a:lnTo>
                  <a:pt x="29984" y="280035"/>
                </a:lnTo>
                <a:lnTo>
                  <a:pt x="31902" y="281305"/>
                </a:lnTo>
                <a:lnTo>
                  <a:pt x="135890" y="281305"/>
                </a:lnTo>
                <a:lnTo>
                  <a:pt x="137858" y="280035"/>
                </a:lnTo>
                <a:lnTo>
                  <a:pt x="139306" y="280035"/>
                </a:lnTo>
                <a:lnTo>
                  <a:pt x="141605" y="281305"/>
                </a:lnTo>
                <a:lnTo>
                  <a:pt x="142532" y="281305"/>
                </a:lnTo>
                <a:lnTo>
                  <a:pt x="144741" y="280035"/>
                </a:lnTo>
                <a:lnTo>
                  <a:pt x="150152" y="280035"/>
                </a:lnTo>
                <a:lnTo>
                  <a:pt x="151942" y="278765"/>
                </a:lnTo>
                <a:lnTo>
                  <a:pt x="153771" y="278765"/>
                </a:lnTo>
                <a:lnTo>
                  <a:pt x="154432" y="277495"/>
                </a:lnTo>
                <a:lnTo>
                  <a:pt x="156337" y="276225"/>
                </a:lnTo>
                <a:lnTo>
                  <a:pt x="163334" y="276225"/>
                </a:lnTo>
                <a:lnTo>
                  <a:pt x="164947" y="274955"/>
                </a:lnTo>
                <a:lnTo>
                  <a:pt x="166395" y="274955"/>
                </a:lnTo>
                <a:lnTo>
                  <a:pt x="167322" y="273685"/>
                </a:lnTo>
                <a:lnTo>
                  <a:pt x="169316" y="274955"/>
                </a:lnTo>
                <a:lnTo>
                  <a:pt x="170345" y="276225"/>
                </a:lnTo>
                <a:lnTo>
                  <a:pt x="185496" y="276225"/>
                </a:lnTo>
                <a:lnTo>
                  <a:pt x="187667" y="277495"/>
                </a:lnTo>
                <a:lnTo>
                  <a:pt x="204724" y="277495"/>
                </a:lnTo>
                <a:lnTo>
                  <a:pt x="210185" y="278765"/>
                </a:lnTo>
                <a:lnTo>
                  <a:pt x="212775" y="278765"/>
                </a:lnTo>
                <a:lnTo>
                  <a:pt x="214210" y="280035"/>
                </a:lnTo>
                <a:lnTo>
                  <a:pt x="231533" y="280035"/>
                </a:lnTo>
                <a:lnTo>
                  <a:pt x="234416" y="281305"/>
                </a:lnTo>
                <a:lnTo>
                  <a:pt x="235927" y="281305"/>
                </a:lnTo>
                <a:lnTo>
                  <a:pt x="237934" y="280035"/>
                </a:lnTo>
                <a:lnTo>
                  <a:pt x="239928" y="280035"/>
                </a:lnTo>
                <a:lnTo>
                  <a:pt x="240804" y="281305"/>
                </a:lnTo>
                <a:lnTo>
                  <a:pt x="261226" y="281305"/>
                </a:lnTo>
                <a:lnTo>
                  <a:pt x="264033" y="280035"/>
                </a:lnTo>
                <a:lnTo>
                  <a:pt x="264541" y="280035"/>
                </a:lnTo>
                <a:lnTo>
                  <a:pt x="265938" y="281305"/>
                </a:lnTo>
                <a:lnTo>
                  <a:pt x="289928" y="281305"/>
                </a:lnTo>
                <a:lnTo>
                  <a:pt x="291846" y="282575"/>
                </a:lnTo>
                <a:lnTo>
                  <a:pt x="304584" y="282575"/>
                </a:lnTo>
                <a:lnTo>
                  <a:pt x="306527" y="281305"/>
                </a:lnTo>
                <a:lnTo>
                  <a:pt x="307454" y="281305"/>
                </a:lnTo>
                <a:lnTo>
                  <a:pt x="309956" y="282575"/>
                </a:lnTo>
                <a:lnTo>
                  <a:pt x="318452" y="282575"/>
                </a:lnTo>
                <a:lnTo>
                  <a:pt x="326974" y="283845"/>
                </a:lnTo>
                <a:lnTo>
                  <a:pt x="333070" y="282575"/>
                </a:lnTo>
                <a:lnTo>
                  <a:pt x="341630" y="282575"/>
                </a:lnTo>
                <a:lnTo>
                  <a:pt x="343725" y="283845"/>
                </a:lnTo>
                <a:lnTo>
                  <a:pt x="346887" y="283845"/>
                </a:lnTo>
                <a:lnTo>
                  <a:pt x="348335" y="285115"/>
                </a:lnTo>
                <a:lnTo>
                  <a:pt x="380415" y="285115"/>
                </a:lnTo>
                <a:lnTo>
                  <a:pt x="381546" y="283845"/>
                </a:lnTo>
                <a:lnTo>
                  <a:pt x="386676" y="283845"/>
                </a:lnTo>
                <a:lnTo>
                  <a:pt x="388048" y="285115"/>
                </a:lnTo>
                <a:lnTo>
                  <a:pt x="429920" y="285115"/>
                </a:lnTo>
                <a:lnTo>
                  <a:pt x="430758" y="283845"/>
                </a:lnTo>
                <a:lnTo>
                  <a:pt x="438188" y="283845"/>
                </a:lnTo>
                <a:lnTo>
                  <a:pt x="442163" y="282575"/>
                </a:lnTo>
                <a:lnTo>
                  <a:pt x="506361" y="282575"/>
                </a:lnTo>
                <a:lnTo>
                  <a:pt x="508088" y="281305"/>
                </a:lnTo>
                <a:lnTo>
                  <a:pt x="509003" y="282575"/>
                </a:lnTo>
                <a:lnTo>
                  <a:pt x="509879" y="282575"/>
                </a:lnTo>
                <a:lnTo>
                  <a:pt x="511263" y="281305"/>
                </a:lnTo>
                <a:lnTo>
                  <a:pt x="545973" y="281305"/>
                </a:lnTo>
                <a:lnTo>
                  <a:pt x="547865" y="280035"/>
                </a:lnTo>
                <a:lnTo>
                  <a:pt x="562724" y="280035"/>
                </a:lnTo>
                <a:lnTo>
                  <a:pt x="566229" y="281305"/>
                </a:lnTo>
                <a:lnTo>
                  <a:pt x="568337" y="281305"/>
                </a:lnTo>
                <a:lnTo>
                  <a:pt x="573049" y="280035"/>
                </a:lnTo>
                <a:lnTo>
                  <a:pt x="575716" y="278765"/>
                </a:lnTo>
                <a:lnTo>
                  <a:pt x="579831" y="281305"/>
                </a:lnTo>
                <a:lnTo>
                  <a:pt x="581291" y="281305"/>
                </a:lnTo>
                <a:lnTo>
                  <a:pt x="584174" y="280035"/>
                </a:lnTo>
                <a:lnTo>
                  <a:pt x="606323" y="280035"/>
                </a:lnTo>
                <a:lnTo>
                  <a:pt x="609371" y="277495"/>
                </a:lnTo>
                <a:lnTo>
                  <a:pt x="610870" y="277495"/>
                </a:lnTo>
                <a:lnTo>
                  <a:pt x="613181" y="278765"/>
                </a:lnTo>
                <a:lnTo>
                  <a:pt x="613968" y="278765"/>
                </a:lnTo>
                <a:lnTo>
                  <a:pt x="618858" y="280035"/>
                </a:lnTo>
                <a:lnTo>
                  <a:pt x="631355" y="280035"/>
                </a:lnTo>
                <a:lnTo>
                  <a:pt x="635939" y="278765"/>
                </a:lnTo>
                <a:lnTo>
                  <a:pt x="645401" y="280035"/>
                </a:lnTo>
                <a:lnTo>
                  <a:pt x="704583" y="280035"/>
                </a:lnTo>
                <a:lnTo>
                  <a:pt x="706564" y="278765"/>
                </a:lnTo>
                <a:lnTo>
                  <a:pt x="713714" y="278765"/>
                </a:lnTo>
                <a:lnTo>
                  <a:pt x="716800" y="280035"/>
                </a:lnTo>
                <a:lnTo>
                  <a:pt x="718235" y="278765"/>
                </a:lnTo>
                <a:lnTo>
                  <a:pt x="720178" y="278765"/>
                </a:lnTo>
                <a:lnTo>
                  <a:pt x="722299" y="277495"/>
                </a:lnTo>
                <a:lnTo>
                  <a:pt x="724154" y="277495"/>
                </a:lnTo>
                <a:lnTo>
                  <a:pt x="727316" y="278765"/>
                </a:lnTo>
                <a:lnTo>
                  <a:pt x="728751" y="278765"/>
                </a:lnTo>
                <a:lnTo>
                  <a:pt x="732485" y="280035"/>
                </a:lnTo>
                <a:lnTo>
                  <a:pt x="734555" y="278765"/>
                </a:lnTo>
                <a:lnTo>
                  <a:pt x="737095" y="278765"/>
                </a:lnTo>
                <a:lnTo>
                  <a:pt x="740740" y="277495"/>
                </a:lnTo>
                <a:lnTo>
                  <a:pt x="744080" y="277495"/>
                </a:lnTo>
                <a:lnTo>
                  <a:pt x="747699" y="278765"/>
                </a:lnTo>
                <a:lnTo>
                  <a:pt x="752792" y="278765"/>
                </a:lnTo>
                <a:lnTo>
                  <a:pt x="754011" y="277495"/>
                </a:lnTo>
                <a:lnTo>
                  <a:pt x="838796" y="277495"/>
                </a:lnTo>
                <a:lnTo>
                  <a:pt x="840778" y="276225"/>
                </a:lnTo>
                <a:lnTo>
                  <a:pt x="842175" y="276225"/>
                </a:lnTo>
                <a:lnTo>
                  <a:pt x="846023" y="277495"/>
                </a:lnTo>
                <a:lnTo>
                  <a:pt x="848398" y="277495"/>
                </a:lnTo>
                <a:lnTo>
                  <a:pt x="851598" y="276225"/>
                </a:lnTo>
                <a:lnTo>
                  <a:pt x="852500" y="276225"/>
                </a:lnTo>
                <a:lnTo>
                  <a:pt x="854557" y="277495"/>
                </a:lnTo>
                <a:lnTo>
                  <a:pt x="855637" y="277495"/>
                </a:lnTo>
                <a:lnTo>
                  <a:pt x="857427" y="276225"/>
                </a:lnTo>
                <a:lnTo>
                  <a:pt x="858024" y="277495"/>
                </a:lnTo>
                <a:lnTo>
                  <a:pt x="861542" y="277495"/>
                </a:lnTo>
                <a:lnTo>
                  <a:pt x="864146" y="276225"/>
                </a:lnTo>
                <a:lnTo>
                  <a:pt x="913739" y="276225"/>
                </a:lnTo>
                <a:lnTo>
                  <a:pt x="916089" y="274955"/>
                </a:lnTo>
                <a:lnTo>
                  <a:pt x="919480" y="276225"/>
                </a:lnTo>
                <a:lnTo>
                  <a:pt x="921550" y="276225"/>
                </a:lnTo>
                <a:lnTo>
                  <a:pt x="923620" y="274955"/>
                </a:lnTo>
                <a:lnTo>
                  <a:pt x="925258" y="274955"/>
                </a:lnTo>
                <a:lnTo>
                  <a:pt x="926693" y="276225"/>
                </a:lnTo>
                <a:lnTo>
                  <a:pt x="940003" y="276225"/>
                </a:lnTo>
                <a:lnTo>
                  <a:pt x="941438" y="274955"/>
                </a:lnTo>
                <a:lnTo>
                  <a:pt x="942860" y="273685"/>
                </a:lnTo>
                <a:lnTo>
                  <a:pt x="944372" y="274955"/>
                </a:lnTo>
                <a:lnTo>
                  <a:pt x="949223" y="274955"/>
                </a:lnTo>
                <a:lnTo>
                  <a:pt x="952487" y="276225"/>
                </a:lnTo>
                <a:lnTo>
                  <a:pt x="954849" y="276225"/>
                </a:lnTo>
                <a:lnTo>
                  <a:pt x="958329" y="274955"/>
                </a:lnTo>
                <a:lnTo>
                  <a:pt x="959510" y="274955"/>
                </a:lnTo>
                <a:lnTo>
                  <a:pt x="961771" y="276225"/>
                </a:lnTo>
                <a:lnTo>
                  <a:pt x="970013" y="276225"/>
                </a:lnTo>
                <a:lnTo>
                  <a:pt x="971092" y="274955"/>
                </a:lnTo>
                <a:lnTo>
                  <a:pt x="988923" y="274955"/>
                </a:lnTo>
                <a:lnTo>
                  <a:pt x="991806" y="276225"/>
                </a:lnTo>
                <a:lnTo>
                  <a:pt x="993546" y="276225"/>
                </a:lnTo>
                <a:lnTo>
                  <a:pt x="995832" y="274955"/>
                </a:lnTo>
                <a:lnTo>
                  <a:pt x="999363" y="274955"/>
                </a:lnTo>
                <a:lnTo>
                  <a:pt x="999998" y="276225"/>
                </a:lnTo>
                <a:lnTo>
                  <a:pt x="1002207" y="274955"/>
                </a:lnTo>
                <a:lnTo>
                  <a:pt x="1040955" y="274955"/>
                </a:lnTo>
                <a:lnTo>
                  <a:pt x="1042111" y="273685"/>
                </a:lnTo>
                <a:lnTo>
                  <a:pt x="1045159" y="272415"/>
                </a:lnTo>
                <a:lnTo>
                  <a:pt x="1047267" y="272415"/>
                </a:lnTo>
                <a:lnTo>
                  <a:pt x="1049401" y="273685"/>
                </a:lnTo>
                <a:lnTo>
                  <a:pt x="1051293" y="273685"/>
                </a:lnTo>
                <a:lnTo>
                  <a:pt x="1053325" y="274955"/>
                </a:lnTo>
                <a:lnTo>
                  <a:pt x="1056741" y="274955"/>
                </a:lnTo>
                <a:lnTo>
                  <a:pt x="1058926" y="276225"/>
                </a:lnTo>
                <a:lnTo>
                  <a:pt x="1074750" y="276225"/>
                </a:lnTo>
                <a:lnTo>
                  <a:pt x="1076464" y="274955"/>
                </a:lnTo>
                <a:lnTo>
                  <a:pt x="1077595" y="274955"/>
                </a:lnTo>
                <a:lnTo>
                  <a:pt x="1079588" y="276225"/>
                </a:lnTo>
                <a:lnTo>
                  <a:pt x="1168387" y="276225"/>
                </a:lnTo>
                <a:lnTo>
                  <a:pt x="1170609" y="277495"/>
                </a:lnTo>
                <a:lnTo>
                  <a:pt x="1212672" y="277495"/>
                </a:lnTo>
                <a:lnTo>
                  <a:pt x="1214170" y="278765"/>
                </a:lnTo>
                <a:lnTo>
                  <a:pt x="1216139" y="278765"/>
                </a:lnTo>
                <a:lnTo>
                  <a:pt x="1219111" y="277495"/>
                </a:lnTo>
                <a:lnTo>
                  <a:pt x="1220901" y="277495"/>
                </a:lnTo>
                <a:lnTo>
                  <a:pt x="1223441" y="278765"/>
                </a:lnTo>
                <a:lnTo>
                  <a:pt x="1224305" y="278765"/>
                </a:lnTo>
                <a:lnTo>
                  <a:pt x="1225816" y="280035"/>
                </a:lnTo>
                <a:lnTo>
                  <a:pt x="1227328" y="280035"/>
                </a:lnTo>
                <a:lnTo>
                  <a:pt x="1226337" y="282575"/>
                </a:lnTo>
                <a:lnTo>
                  <a:pt x="1225473" y="283845"/>
                </a:lnTo>
                <a:lnTo>
                  <a:pt x="1224064" y="283845"/>
                </a:lnTo>
                <a:lnTo>
                  <a:pt x="1223416" y="282575"/>
                </a:lnTo>
                <a:lnTo>
                  <a:pt x="1221460" y="281305"/>
                </a:lnTo>
                <a:lnTo>
                  <a:pt x="1220431" y="281305"/>
                </a:lnTo>
                <a:lnTo>
                  <a:pt x="1216545" y="282575"/>
                </a:lnTo>
                <a:lnTo>
                  <a:pt x="1213866" y="282575"/>
                </a:lnTo>
                <a:lnTo>
                  <a:pt x="1210945" y="281305"/>
                </a:lnTo>
                <a:lnTo>
                  <a:pt x="1207960" y="281305"/>
                </a:lnTo>
                <a:lnTo>
                  <a:pt x="1205674" y="282575"/>
                </a:lnTo>
                <a:lnTo>
                  <a:pt x="1204633" y="282575"/>
                </a:lnTo>
                <a:lnTo>
                  <a:pt x="1202029" y="281305"/>
                </a:lnTo>
                <a:lnTo>
                  <a:pt x="1200505" y="281305"/>
                </a:lnTo>
                <a:lnTo>
                  <a:pt x="1197470" y="282575"/>
                </a:lnTo>
                <a:lnTo>
                  <a:pt x="1195730" y="282575"/>
                </a:lnTo>
                <a:lnTo>
                  <a:pt x="1191145" y="281305"/>
                </a:lnTo>
                <a:lnTo>
                  <a:pt x="1161249" y="281305"/>
                </a:lnTo>
                <a:lnTo>
                  <a:pt x="1159827" y="282575"/>
                </a:lnTo>
                <a:lnTo>
                  <a:pt x="1159256" y="282575"/>
                </a:lnTo>
                <a:lnTo>
                  <a:pt x="1157008" y="281305"/>
                </a:lnTo>
                <a:lnTo>
                  <a:pt x="1151470" y="281305"/>
                </a:lnTo>
                <a:lnTo>
                  <a:pt x="1149781" y="280035"/>
                </a:lnTo>
                <a:lnTo>
                  <a:pt x="1147013" y="280035"/>
                </a:lnTo>
                <a:lnTo>
                  <a:pt x="1145679" y="278765"/>
                </a:lnTo>
                <a:lnTo>
                  <a:pt x="1143368" y="280035"/>
                </a:lnTo>
                <a:lnTo>
                  <a:pt x="1138110" y="280035"/>
                </a:lnTo>
                <a:lnTo>
                  <a:pt x="1137564" y="281305"/>
                </a:lnTo>
                <a:lnTo>
                  <a:pt x="1136116" y="282575"/>
                </a:lnTo>
                <a:lnTo>
                  <a:pt x="1135100" y="282575"/>
                </a:lnTo>
                <a:lnTo>
                  <a:pt x="1133424" y="281305"/>
                </a:lnTo>
                <a:lnTo>
                  <a:pt x="1127925" y="281305"/>
                </a:lnTo>
                <a:lnTo>
                  <a:pt x="1126045" y="280035"/>
                </a:lnTo>
                <a:lnTo>
                  <a:pt x="1123911" y="278765"/>
                </a:lnTo>
                <a:lnTo>
                  <a:pt x="1121816" y="278765"/>
                </a:lnTo>
                <a:lnTo>
                  <a:pt x="1117866" y="281305"/>
                </a:lnTo>
                <a:lnTo>
                  <a:pt x="1115771" y="281305"/>
                </a:lnTo>
                <a:lnTo>
                  <a:pt x="1113370" y="280035"/>
                </a:lnTo>
                <a:lnTo>
                  <a:pt x="1078230" y="280035"/>
                </a:lnTo>
                <a:lnTo>
                  <a:pt x="1065720" y="278765"/>
                </a:lnTo>
                <a:lnTo>
                  <a:pt x="1058710" y="280035"/>
                </a:lnTo>
                <a:lnTo>
                  <a:pt x="1048956" y="278765"/>
                </a:lnTo>
                <a:lnTo>
                  <a:pt x="1046200" y="280035"/>
                </a:lnTo>
                <a:lnTo>
                  <a:pt x="1034910" y="280035"/>
                </a:lnTo>
                <a:lnTo>
                  <a:pt x="1022184" y="278765"/>
                </a:lnTo>
                <a:lnTo>
                  <a:pt x="990396" y="278765"/>
                </a:lnTo>
                <a:lnTo>
                  <a:pt x="989495" y="280035"/>
                </a:lnTo>
                <a:lnTo>
                  <a:pt x="987374" y="281305"/>
                </a:lnTo>
                <a:lnTo>
                  <a:pt x="985964" y="281305"/>
                </a:lnTo>
                <a:lnTo>
                  <a:pt x="982764" y="280035"/>
                </a:lnTo>
                <a:lnTo>
                  <a:pt x="981062" y="278765"/>
                </a:lnTo>
                <a:lnTo>
                  <a:pt x="978725" y="280035"/>
                </a:lnTo>
                <a:lnTo>
                  <a:pt x="978115" y="281305"/>
                </a:lnTo>
                <a:lnTo>
                  <a:pt x="976020" y="280035"/>
                </a:lnTo>
                <a:lnTo>
                  <a:pt x="974229" y="278765"/>
                </a:lnTo>
                <a:lnTo>
                  <a:pt x="965060" y="278765"/>
                </a:lnTo>
                <a:lnTo>
                  <a:pt x="957745" y="280035"/>
                </a:lnTo>
                <a:lnTo>
                  <a:pt x="948905" y="278765"/>
                </a:lnTo>
                <a:lnTo>
                  <a:pt x="947381" y="278765"/>
                </a:lnTo>
                <a:lnTo>
                  <a:pt x="944613" y="280035"/>
                </a:lnTo>
                <a:lnTo>
                  <a:pt x="943457" y="280035"/>
                </a:lnTo>
                <a:lnTo>
                  <a:pt x="941539" y="281305"/>
                </a:lnTo>
                <a:lnTo>
                  <a:pt x="940600" y="281305"/>
                </a:lnTo>
                <a:lnTo>
                  <a:pt x="938580" y="280035"/>
                </a:lnTo>
                <a:lnTo>
                  <a:pt x="900938" y="280035"/>
                </a:lnTo>
                <a:lnTo>
                  <a:pt x="898410" y="281305"/>
                </a:lnTo>
                <a:lnTo>
                  <a:pt x="896645" y="281305"/>
                </a:lnTo>
                <a:lnTo>
                  <a:pt x="893762" y="280035"/>
                </a:lnTo>
                <a:lnTo>
                  <a:pt x="882650" y="280035"/>
                </a:lnTo>
                <a:lnTo>
                  <a:pt x="881024" y="281305"/>
                </a:lnTo>
                <a:lnTo>
                  <a:pt x="866775" y="281305"/>
                </a:lnTo>
                <a:lnTo>
                  <a:pt x="866470" y="280035"/>
                </a:lnTo>
                <a:lnTo>
                  <a:pt x="839165" y="280035"/>
                </a:lnTo>
                <a:lnTo>
                  <a:pt x="838276" y="281305"/>
                </a:lnTo>
                <a:lnTo>
                  <a:pt x="782193" y="281305"/>
                </a:lnTo>
                <a:lnTo>
                  <a:pt x="780326" y="282575"/>
                </a:lnTo>
                <a:lnTo>
                  <a:pt x="773607" y="282575"/>
                </a:lnTo>
                <a:lnTo>
                  <a:pt x="771105" y="281305"/>
                </a:lnTo>
                <a:lnTo>
                  <a:pt x="741934" y="281305"/>
                </a:lnTo>
                <a:lnTo>
                  <a:pt x="739609" y="282575"/>
                </a:lnTo>
                <a:lnTo>
                  <a:pt x="738149" y="282575"/>
                </a:lnTo>
                <a:lnTo>
                  <a:pt x="735888" y="281305"/>
                </a:lnTo>
                <a:lnTo>
                  <a:pt x="705726" y="281305"/>
                </a:lnTo>
                <a:lnTo>
                  <a:pt x="702919" y="282575"/>
                </a:lnTo>
                <a:lnTo>
                  <a:pt x="700849" y="282575"/>
                </a:lnTo>
                <a:lnTo>
                  <a:pt x="698144" y="281305"/>
                </a:lnTo>
                <a:lnTo>
                  <a:pt x="697649" y="281305"/>
                </a:lnTo>
                <a:lnTo>
                  <a:pt x="696201" y="282575"/>
                </a:lnTo>
                <a:lnTo>
                  <a:pt x="654456" y="282575"/>
                </a:lnTo>
                <a:lnTo>
                  <a:pt x="653859" y="283845"/>
                </a:lnTo>
                <a:lnTo>
                  <a:pt x="652183" y="283845"/>
                </a:lnTo>
                <a:lnTo>
                  <a:pt x="650214" y="282575"/>
                </a:lnTo>
                <a:lnTo>
                  <a:pt x="582510" y="282575"/>
                </a:lnTo>
                <a:lnTo>
                  <a:pt x="581050" y="283845"/>
                </a:lnTo>
                <a:lnTo>
                  <a:pt x="578497" y="283845"/>
                </a:lnTo>
                <a:lnTo>
                  <a:pt x="575233" y="282575"/>
                </a:lnTo>
                <a:lnTo>
                  <a:pt x="572503" y="282575"/>
                </a:lnTo>
                <a:lnTo>
                  <a:pt x="568375" y="283845"/>
                </a:lnTo>
                <a:lnTo>
                  <a:pt x="566978" y="283845"/>
                </a:lnTo>
                <a:lnTo>
                  <a:pt x="557187" y="285115"/>
                </a:lnTo>
                <a:lnTo>
                  <a:pt x="538619" y="285115"/>
                </a:lnTo>
                <a:lnTo>
                  <a:pt x="536765" y="286385"/>
                </a:lnTo>
                <a:lnTo>
                  <a:pt x="531329" y="286385"/>
                </a:lnTo>
                <a:lnTo>
                  <a:pt x="528510" y="283845"/>
                </a:lnTo>
                <a:lnTo>
                  <a:pt x="526783" y="285115"/>
                </a:lnTo>
                <a:lnTo>
                  <a:pt x="515518" y="285115"/>
                </a:lnTo>
                <a:lnTo>
                  <a:pt x="513041" y="286385"/>
                </a:lnTo>
                <a:lnTo>
                  <a:pt x="445376" y="286385"/>
                </a:lnTo>
                <a:lnTo>
                  <a:pt x="443191" y="287655"/>
                </a:lnTo>
                <a:lnTo>
                  <a:pt x="437438" y="287655"/>
                </a:lnTo>
                <a:lnTo>
                  <a:pt x="434086" y="288925"/>
                </a:lnTo>
                <a:lnTo>
                  <a:pt x="429831" y="287655"/>
                </a:lnTo>
                <a:lnTo>
                  <a:pt x="425297" y="287655"/>
                </a:lnTo>
                <a:lnTo>
                  <a:pt x="424903" y="288925"/>
                </a:lnTo>
                <a:lnTo>
                  <a:pt x="425284" y="290195"/>
                </a:lnTo>
                <a:lnTo>
                  <a:pt x="425551" y="290195"/>
                </a:lnTo>
                <a:lnTo>
                  <a:pt x="425043" y="291465"/>
                </a:lnTo>
                <a:lnTo>
                  <a:pt x="421398" y="291465"/>
                </a:lnTo>
                <a:lnTo>
                  <a:pt x="420230" y="288925"/>
                </a:lnTo>
                <a:lnTo>
                  <a:pt x="419303" y="287655"/>
                </a:lnTo>
                <a:lnTo>
                  <a:pt x="389978" y="287655"/>
                </a:lnTo>
                <a:lnTo>
                  <a:pt x="388531" y="288925"/>
                </a:lnTo>
                <a:lnTo>
                  <a:pt x="387756" y="288925"/>
                </a:lnTo>
                <a:lnTo>
                  <a:pt x="387515" y="290195"/>
                </a:lnTo>
                <a:lnTo>
                  <a:pt x="386829" y="291465"/>
                </a:lnTo>
                <a:lnTo>
                  <a:pt x="385483" y="291465"/>
                </a:lnTo>
                <a:lnTo>
                  <a:pt x="383870" y="290195"/>
                </a:lnTo>
                <a:lnTo>
                  <a:pt x="382917" y="288925"/>
                </a:lnTo>
                <a:lnTo>
                  <a:pt x="381152" y="288925"/>
                </a:lnTo>
                <a:lnTo>
                  <a:pt x="380263" y="287655"/>
                </a:lnTo>
                <a:lnTo>
                  <a:pt x="374484" y="287655"/>
                </a:lnTo>
                <a:lnTo>
                  <a:pt x="371449" y="290195"/>
                </a:lnTo>
                <a:lnTo>
                  <a:pt x="370459" y="288925"/>
                </a:lnTo>
                <a:lnTo>
                  <a:pt x="368554" y="288925"/>
                </a:lnTo>
                <a:lnTo>
                  <a:pt x="367398" y="287655"/>
                </a:lnTo>
                <a:lnTo>
                  <a:pt x="361238" y="287655"/>
                </a:lnTo>
                <a:lnTo>
                  <a:pt x="359054" y="286385"/>
                </a:lnTo>
                <a:lnTo>
                  <a:pt x="355447" y="286385"/>
                </a:lnTo>
                <a:lnTo>
                  <a:pt x="352818" y="287655"/>
                </a:lnTo>
                <a:lnTo>
                  <a:pt x="345617" y="287655"/>
                </a:lnTo>
                <a:lnTo>
                  <a:pt x="342506" y="286385"/>
                </a:lnTo>
                <a:lnTo>
                  <a:pt x="315595" y="286385"/>
                </a:lnTo>
                <a:lnTo>
                  <a:pt x="314896" y="287655"/>
                </a:lnTo>
                <a:lnTo>
                  <a:pt x="314236" y="288925"/>
                </a:lnTo>
                <a:lnTo>
                  <a:pt x="313537" y="288925"/>
                </a:lnTo>
                <a:lnTo>
                  <a:pt x="311785" y="290195"/>
                </a:lnTo>
                <a:lnTo>
                  <a:pt x="309397" y="290195"/>
                </a:lnTo>
                <a:lnTo>
                  <a:pt x="309130" y="291465"/>
                </a:lnTo>
                <a:lnTo>
                  <a:pt x="309308" y="292735"/>
                </a:lnTo>
                <a:lnTo>
                  <a:pt x="311213" y="292735"/>
                </a:lnTo>
                <a:lnTo>
                  <a:pt x="312026" y="291465"/>
                </a:lnTo>
                <a:lnTo>
                  <a:pt x="313639" y="292735"/>
                </a:lnTo>
                <a:lnTo>
                  <a:pt x="314553" y="292735"/>
                </a:lnTo>
                <a:lnTo>
                  <a:pt x="327406" y="294005"/>
                </a:lnTo>
                <a:lnTo>
                  <a:pt x="328282" y="294005"/>
                </a:lnTo>
                <a:lnTo>
                  <a:pt x="330200" y="295275"/>
                </a:lnTo>
                <a:lnTo>
                  <a:pt x="345528" y="295275"/>
                </a:lnTo>
                <a:lnTo>
                  <a:pt x="350901" y="294005"/>
                </a:lnTo>
                <a:lnTo>
                  <a:pt x="352132" y="294005"/>
                </a:lnTo>
                <a:lnTo>
                  <a:pt x="353809" y="295275"/>
                </a:lnTo>
                <a:lnTo>
                  <a:pt x="355180" y="295275"/>
                </a:lnTo>
                <a:lnTo>
                  <a:pt x="357809" y="294005"/>
                </a:lnTo>
                <a:lnTo>
                  <a:pt x="361022" y="294005"/>
                </a:lnTo>
                <a:lnTo>
                  <a:pt x="361823" y="295275"/>
                </a:lnTo>
                <a:lnTo>
                  <a:pt x="399326" y="295275"/>
                </a:lnTo>
                <a:lnTo>
                  <a:pt x="401002" y="294005"/>
                </a:lnTo>
                <a:lnTo>
                  <a:pt x="412496" y="294005"/>
                </a:lnTo>
                <a:lnTo>
                  <a:pt x="415975" y="295275"/>
                </a:lnTo>
                <a:lnTo>
                  <a:pt x="418299" y="295275"/>
                </a:lnTo>
                <a:lnTo>
                  <a:pt x="421411" y="294005"/>
                </a:lnTo>
                <a:lnTo>
                  <a:pt x="424738" y="294005"/>
                </a:lnTo>
                <a:lnTo>
                  <a:pt x="426250" y="292735"/>
                </a:lnTo>
                <a:lnTo>
                  <a:pt x="429323" y="292735"/>
                </a:lnTo>
                <a:lnTo>
                  <a:pt x="430796" y="294005"/>
                </a:lnTo>
                <a:lnTo>
                  <a:pt x="432396" y="294005"/>
                </a:lnTo>
                <a:lnTo>
                  <a:pt x="432663" y="295275"/>
                </a:lnTo>
                <a:lnTo>
                  <a:pt x="437807" y="295275"/>
                </a:lnTo>
                <a:lnTo>
                  <a:pt x="441553" y="294005"/>
                </a:lnTo>
                <a:lnTo>
                  <a:pt x="443001" y="294005"/>
                </a:lnTo>
                <a:lnTo>
                  <a:pt x="456755" y="292735"/>
                </a:lnTo>
                <a:lnTo>
                  <a:pt x="457898" y="292735"/>
                </a:lnTo>
                <a:lnTo>
                  <a:pt x="460133" y="291465"/>
                </a:lnTo>
                <a:lnTo>
                  <a:pt x="461314" y="291465"/>
                </a:lnTo>
                <a:lnTo>
                  <a:pt x="463613" y="292735"/>
                </a:lnTo>
                <a:lnTo>
                  <a:pt x="487159" y="292735"/>
                </a:lnTo>
                <a:lnTo>
                  <a:pt x="488302" y="291465"/>
                </a:lnTo>
                <a:lnTo>
                  <a:pt x="497814" y="291465"/>
                </a:lnTo>
                <a:lnTo>
                  <a:pt x="498665" y="292735"/>
                </a:lnTo>
                <a:lnTo>
                  <a:pt x="500595" y="292735"/>
                </a:lnTo>
                <a:lnTo>
                  <a:pt x="502031" y="291465"/>
                </a:lnTo>
                <a:lnTo>
                  <a:pt x="549541" y="291465"/>
                </a:lnTo>
                <a:lnTo>
                  <a:pt x="552704" y="290195"/>
                </a:lnTo>
                <a:lnTo>
                  <a:pt x="554240" y="290195"/>
                </a:lnTo>
                <a:lnTo>
                  <a:pt x="556577" y="291465"/>
                </a:lnTo>
                <a:lnTo>
                  <a:pt x="557403" y="291465"/>
                </a:lnTo>
                <a:lnTo>
                  <a:pt x="559435" y="290195"/>
                </a:lnTo>
                <a:lnTo>
                  <a:pt x="610692" y="290195"/>
                </a:lnTo>
                <a:lnTo>
                  <a:pt x="611847" y="288925"/>
                </a:lnTo>
                <a:lnTo>
                  <a:pt x="615340" y="287655"/>
                </a:lnTo>
                <a:lnTo>
                  <a:pt x="617740" y="287655"/>
                </a:lnTo>
                <a:lnTo>
                  <a:pt x="621220" y="288925"/>
                </a:lnTo>
                <a:lnTo>
                  <a:pt x="622350" y="290195"/>
                </a:lnTo>
                <a:lnTo>
                  <a:pt x="766953" y="290195"/>
                </a:lnTo>
                <a:lnTo>
                  <a:pt x="769454" y="288925"/>
                </a:lnTo>
                <a:lnTo>
                  <a:pt x="770089" y="288925"/>
                </a:lnTo>
                <a:lnTo>
                  <a:pt x="772452" y="290195"/>
                </a:lnTo>
                <a:lnTo>
                  <a:pt x="774204" y="290195"/>
                </a:lnTo>
                <a:lnTo>
                  <a:pt x="776528" y="288925"/>
                </a:lnTo>
                <a:lnTo>
                  <a:pt x="777074" y="288925"/>
                </a:lnTo>
                <a:lnTo>
                  <a:pt x="779360" y="290195"/>
                </a:lnTo>
                <a:lnTo>
                  <a:pt x="786726" y="290195"/>
                </a:lnTo>
                <a:lnTo>
                  <a:pt x="787565" y="288925"/>
                </a:lnTo>
                <a:lnTo>
                  <a:pt x="792873" y="288925"/>
                </a:lnTo>
                <a:lnTo>
                  <a:pt x="794715" y="287655"/>
                </a:lnTo>
                <a:lnTo>
                  <a:pt x="902931" y="287655"/>
                </a:lnTo>
                <a:lnTo>
                  <a:pt x="905205" y="286385"/>
                </a:lnTo>
                <a:lnTo>
                  <a:pt x="906373" y="286385"/>
                </a:lnTo>
                <a:lnTo>
                  <a:pt x="907834" y="287655"/>
                </a:lnTo>
                <a:lnTo>
                  <a:pt x="908189" y="287655"/>
                </a:lnTo>
                <a:lnTo>
                  <a:pt x="911059" y="286385"/>
                </a:lnTo>
                <a:lnTo>
                  <a:pt x="1063815" y="286385"/>
                </a:lnTo>
                <a:lnTo>
                  <a:pt x="1065212" y="285115"/>
                </a:lnTo>
                <a:lnTo>
                  <a:pt x="1065860" y="285115"/>
                </a:lnTo>
                <a:lnTo>
                  <a:pt x="1068311" y="286385"/>
                </a:lnTo>
                <a:lnTo>
                  <a:pt x="1159484" y="286385"/>
                </a:lnTo>
                <a:lnTo>
                  <a:pt x="1160932" y="287655"/>
                </a:lnTo>
                <a:lnTo>
                  <a:pt x="1161440" y="287655"/>
                </a:lnTo>
                <a:lnTo>
                  <a:pt x="1163561" y="286385"/>
                </a:lnTo>
                <a:lnTo>
                  <a:pt x="1165009" y="286385"/>
                </a:lnTo>
                <a:lnTo>
                  <a:pt x="1166926" y="287655"/>
                </a:lnTo>
                <a:lnTo>
                  <a:pt x="1168120" y="287655"/>
                </a:lnTo>
                <a:lnTo>
                  <a:pt x="1216609" y="288925"/>
                </a:lnTo>
                <a:lnTo>
                  <a:pt x="1227074" y="288925"/>
                </a:lnTo>
                <a:lnTo>
                  <a:pt x="1228547" y="290195"/>
                </a:lnTo>
                <a:lnTo>
                  <a:pt x="1285862" y="290195"/>
                </a:lnTo>
                <a:lnTo>
                  <a:pt x="1287297" y="291465"/>
                </a:lnTo>
                <a:lnTo>
                  <a:pt x="1298168" y="291465"/>
                </a:lnTo>
                <a:lnTo>
                  <a:pt x="1300784" y="290195"/>
                </a:lnTo>
                <a:lnTo>
                  <a:pt x="1302207" y="290195"/>
                </a:lnTo>
                <a:lnTo>
                  <a:pt x="1304721" y="291465"/>
                </a:lnTo>
                <a:lnTo>
                  <a:pt x="1307706" y="291465"/>
                </a:lnTo>
                <a:lnTo>
                  <a:pt x="1308823" y="290195"/>
                </a:lnTo>
                <a:lnTo>
                  <a:pt x="1309649" y="290195"/>
                </a:lnTo>
                <a:lnTo>
                  <a:pt x="1311389" y="291465"/>
                </a:lnTo>
                <a:lnTo>
                  <a:pt x="1399844" y="291465"/>
                </a:lnTo>
                <a:lnTo>
                  <a:pt x="1401267" y="292735"/>
                </a:lnTo>
                <a:lnTo>
                  <a:pt x="1404429" y="292735"/>
                </a:lnTo>
                <a:lnTo>
                  <a:pt x="1406372" y="291465"/>
                </a:lnTo>
                <a:lnTo>
                  <a:pt x="1439557" y="291465"/>
                </a:lnTo>
                <a:lnTo>
                  <a:pt x="1442110" y="292735"/>
                </a:lnTo>
                <a:lnTo>
                  <a:pt x="1443609" y="294005"/>
                </a:lnTo>
                <a:lnTo>
                  <a:pt x="1446479" y="292735"/>
                </a:lnTo>
                <a:lnTo>
                  <a:pt x="1447939" y="291465"/>
                </a:lnTo>
                <a:lnTo>
                  <a:pt x="1454708" y="291465"/>
                </a:lnTo>
                <a:lnTo>
                  <a:pt x="1456131" y="292735"/>
                </a:lnTo>
                <a:lnTo>
                  <a:pt x="1459280" y="292735"/>
                </a:lnTo>
                <a:lnTo>
                  <a:pt x="1462189" y="291465"/>
                </a:lnTo>
                <a:lnTo>
                  <a:pt x="1464259" y="291465"/>
                </a:lnTo>
                <a:lnTo>
                  <a:pt x="1467129" y="292735"/>
                </a:lnTo>
                <a:lnTo>
                  <a:pt x="1473822" y="292735"/>
                </a:lnTo>
                <a:lnTo>
                  <a:pt x="1476298" y="291465"/>
                </a:lnTo>
                <a:lnTo>
                  <a:pt x="1486649" y="291465"/>
                </a:lnTo>
                <a:lnTo>
                  <a:pt x="1487246" y="292735"/>
                </a:lnTo>
                <a:lnTo>
                  <a:pt x="1492821" y="292735"/>
                </a:lnTo>
                <a:lnTo>
                  <a:pt x="1494345" y="294005"/>
                </a:lnTo>
                <a:lnTo>
                  <a:pt x="1502968" y="292735"/>
                </a:lnTo>
                <a:lnTo>
                  <a:pt x="1539405" y="292735"/>
                </a:lnTo>
                <a:lnTo>
                  <a:pt x="1543989" y="294005"/>
                </a:lnTo>
                <a:lnTo>
                  <a:pt x="1550085" y="294005"/>
                </a:lnTo>
                <a:lnTo>
                  <a:pt x="1554340" y="292735"/>
                </a:lnTo>
                <a:lnTo>
                  <a:pt x="1567764" y="292735"/>
                </a:lnTo>
                <a:lnTo>
                  <a:pt x="1589278" y="294005"/>
                </a:lnTo>
                <a:lnTo>
                  <a:pt x="1662899" y="294005"/>
                </a:lnTo>
                <a:lnTo>
                  <a:pt x="1665046" y="295275"/>
                </a:lnTo>
                <a:lnTo>
                  <a:pt x="1665833" y="295275"/>
                </a:lnTo>
                <a:lnTo>
                  <a:pt x="1667497" y="294005"/>
                </a:lnTo>
                <a:lnTo>
                  <a:pt x="1668614" y="294005"/>
                </a:lnTo>
                <a:lnTo>
                  <a:pt x="1670608" y="295275"/>
                </a:lnTo>
                <a:lnTo>
                  <a:pt x="1691894" y="295275"/>
                </a:lnTo>
                <a:lnTo>
                  <a:pt x="1693875" y="294005"/>
                </a:lnTo>
                <a:lnTo>
                  <a:pt x="1694459" y="294005"/>
                </a:lnTo>
                <a:lnTo>
                  <a:pt x="1695881" y="295275"/>
                </a:lnTo>
                <a:lnTo>
                  <a:pt x="1787639" y="295275"/>
                </a:lnTo>
                <a:lnTo>
                  <a:pt x="1788782" y="296545"/>
                </a:lnTo>
                <a:lnTo>
                  <a:pt x="1789252" y="296545"/>
                </a:lnTo>
                <a:lnTo>
                  <a:pt x="1792541" y="295275"/>
                </a:lnTo>
                <a:lnTo>
                  <a:pt x="1795183" y="295275"/>
                </a:lnTo>
                <a:lnTo>
                  <a:pt x="1798586" y="296545"/>
                </a:lnTo>
                <a:lnTo>
                  <a:pt x="1920519" y="296545"/>
                </a:lnTo>
                <a:lnTo>
                  <a:pt x="1922195" y="295275"/>
                </a:lnTo>
                <a:lnTo>
                  <a:pt x="1923338" y="295275"/>
                </a:lnTo>
                <a:lnTo>
                  <a:pt x="1924977" y="296545"/>
                </a:lnTo>
                <a:lnTo>
                  <a:pt x="1937804" y="296545"/>
                </a:lnTo>
                <a:lnTo>
                  <a:pt x="1939264" y="297815"/>
                </a:lnTo>
                <a:lnTo>
                  <a:pt x="1944293" y="297815"/>
                </a:lnTo>
                <a:lnTo>
                  <a:pt x="1945373" y="296545"/>
                </a:lnTo>
                <a:lnTo>
                  <a:pt x="1954618" y="296545"/>
                </a:lnTo>
                <a:lnTo>
                  <a:pt x="1956028" y="297815"/>
                </a:lnTo>
                <a:lnTo>
                  <a:pt x="1960816" y="297815"/>
                </a:lnTo>
                <a:lnTo>
                  <a:pt x="1961680" y="296545"/>
                </a:lnTo>
                <a:lnTo>
                  <a:pt x="1970913" y="296545"/>
                </a:lnTo>
                <a:lnTo>
                  <a:pt x="1972640" y="297815"/>
                </a:lnTo>
                <a:lnTo>
                  <a:pt x="1979942" y="297815"/>
                </a:lnTo>
                <a:lnTo>
                  <a:pt x="1980514" y="299085"/>
                </a:lnTo>
                <a:lnTo>
                  <a:pt x="2002485" y="299085"/>
                </a:lnTo>
                <a:lnTo>
                  <a:pt x="2006460" y="297815"/>
                </a:lnTo>
                <a:lnTo>
                  <a:pt x="2014232" y="297815"/>
                </a:lnTo>
                <a:lnTo>
                  <a:pt x="2016950" y="299085"/>
                </a:lnTo>
                <a:lnTo>
                  <a:pt x="2019566" y="297815"/>
                </a:lnTo>
                <a:lnTo>
                  <a:pt x="2021611" y="300355"/>
                </a:lnTo>
                <a:lnTo>
                  <a:pt x="2022881" y="300355"/>
                </a:lnTo>
                <a:lnTo>
                  <a:pt x="2024532" y="299085"/>
                </a:lnTo>
                <a:lnTo>
                  <a:pt x="2029993" y="299085"/>
                </a:lnTo>
                <a:lnTo>
                  <a:pt x="2031466" y="297815"/>
                </a:lnTo>
                <a:lnTo>
                  <a:pt x="2033473" y="299085"/>
                </a:lnTo>
                <a:lnTo>
                  <a:pt x="2036114" y="300355"/>
                </a:lnTo>
                <a:lnTo>
                  <a:pt x="2038477" y="300355"/>
                </a:lnTo>
                <a:lnTo>
                  <a:pt x="2041880" y="299085"/>
                </a:lnTo>
                <a:lnTo>
                  <a:pt x="2068969" y="299085"/>
                </a:lnTo>
                <a:lnTo>
                  <a:pt x="2071433" y="300355"/>
                </a:lnTo>
                <a:lnTo>
                  <a:pt x="2096668" y="300355"/>
                </a:lnTo>
                <a:lnTo>
                  <a:pt x="2098357" y="299085"/>
                </a:lnTo>
                <a:lnTo>
                  <a:pt x="2098954" y="299085"/>
                </a:lnTo>
                <a:lnTo>
                  <a:pt x="2100364" y="300355"/>
                </a:lnTo>
                <a:lnTo>
                  <a:pt x="2101240" y="300355"/>
                </a:lnTo>
                <a:lnTo>
                  <a:pt x="2104263" y="299085"/>
                </a:lnTo>
                <a:lnTo>
                  <a:pt x="2106930" y="300355"/>
                </a:lnTo>
                <a:lnTo>
                  <a:pt x="2110067" y="301625"/>
                </a:lnTo>
                <a:lnTo>
                  <a:pt x="2112226" y="301625"/>
                </a:lnTo>
                <a:lnTo>
                  <a:pt x="2113026" y="300355"/>
                </a:lnTo>
                <a:lnTo>
                  <a:pt x="2126030" y="300355"/>
                </a:lnTo>
                <a:lnTo>
                  <a:pt x="2127923" y="301625"/>
                </a:lnTo>
                <a:lnTo>
                  <a:pt x="2140356" y="301625"/>
                </a:lnTo>
                <a:lnTo>
                  <a:pt x="2142032" y="302895"/>
                </a:lnTo>
                <a:lnTo>
                  <a:pt x="2143099" y="302895"/>
                </a:lnTo>
                <a:lnTo>
                  <a:pt x="2146008" y="301625"/>
                </a:lnTo>
                <a:lnTo>
                  <a:pt x="2147849" y="301625"/>
                </a:lnTo>
                <a:lnTo>
                  <a:pt x="2150186" y="302895"/>
                </a:lnTo>
                <a:lnTo>
                  <a:pt x="2150707" y="302895"/>
                </a:lnTo>
                <a:lnTo>
                  <a:pt x="2153666" y="304165"/>
                </a:lnTo>
                <a:lnTo>
                  <a:pt x="2156041" y="304165"/>
                </a:lnTo>
                <a:lnTo>
                  <a:pt x="2159114" y="301625"/>
                </a:lnTo>
                <a:lnTo>
                  <a:pt x="2159952" y="301625"/>
                </a:lnTo>
                <a:lnTo>
                  <a:pt x="2161413" y="302895"/>
                </a:lnTo>
                <a:lnTo>
                  <a:pt x="2163622" y="302895"/>
                </a:lnTo>
                <a:lnTo>
                  <a:pt x="2165083" y="301625"/>
                </a:lnTo>
                <a:lnTo>
                  <a:pt x="2165934" y="301625"/>
                </a:lnTo>
                <a:lnTo>
                  <a:pt x="2167813" y="302895"/>
                </a:lnTo>
                <a:lnTo>
                  <a:pt x="2168944" y="304165"/>
                </a:lnTo>
                <a:lnTo>
                  <a:pt x="2202789" y="304165"/>
                </a:lnTo>
                <a:lnTo>
                  <a:pt x="2205012" y="305435"/>
                </a:lnTo>
                <a:lnTo>
                  <a:pt x="2211628" y="305435"/>
                </a:lnTo>
                <a:lnTo>
                  <a:pt x="2212187" y="304165"/>
                </a:lnTo>
                <a:lnTo>
                  <a:pt x="2214334" y="304165"/>
                </a:lnTo>
                <a:lnTo>
                  <a:pt x="2218042" y="302895"/>
                </a:lnTo>
                <a:lnTo>
                  <a:pt x="2220785" y="304165"/>
                </a:lnTo>
                <a:lnTo>
                  <a:pt x="2226056" y="304165"/>
                </a:lnTo>
                <a:lnTo>
                  <a:pt x="2226843" y="305435"/>
                </a:lnTo>
                <a:lnTo>
                  <a:pt x="2245080" y="305435"/>
                </a:lnTo>
                <a:lnTo>
                  <a:pt x="2247049" y="304165"/>
                </a:lnTo>
                <a:lnTo>
                  <a:pt x="2248154" y="304165"/>
                </a:lnTo>
                <a:lnTo>
                  <a:pt x="2250960" y="305435"/>
                </a:lnTo>
                <a:lnTo>
                  <a:pt x="2252713" y="305435"/>
                </a:lnTo>
                <a:lnTo>
                  <a:pt x="2255291" y="304165"/>
                </a:lnTo>
                <a:lnTo>
                  <a:pt x="2256066" y="304165"/>
                </a:lnTo>
                <a:lnTo>
                  <a:pt x="2257742" y="305435"/>
                </a:lnTo>
                <a:lnTo>
                  <a:pt x="2277783" y="305435"/>
                </a:lnTo>
                <a:lnTo>
                  <a:pt x="2280882" y="306705"/>
                </a:lnTo>
                <a:lnTo>
                  <a:pt x="2284412" y="306705"/>
                </a:lnTo>
                <a:lnTo>
                  <a:pt x="2285530" y="305435"/>
                </a:lnTo>
                <a:lnTo>
                  <a:pt x="2286444" y="305435"/>
                </a:lnTo>
                <a:lnTo>
                  <a:pt x="2288692" y="306705"/>
                </a:lnTo>
                <a:lnTo>
                  <a:pt x="2306612" y="306705"/>
                </a:lnTo>
                <a:lnTo>
                  <a:pt x="2308263" y="305435"/>
                </a:lnTo>
                <a:lnTo>
                  <a:pt x="2309304" y="305435"/>
                </a:lnTo>
                <a:lnTo>
                  <a:pt x="2310955" y="306705"/>
                </a:lnTo>
                <a:lnTo>
                  <a:pt x="2343874" y="306705"/>
                </a:lnTo>
                <a:lnTo>
                  <a:pt x="2345537" y="305435"/>
                </a:lnTo>
                <a:lnTo>
                  <a:pt x="2346020" y="305435"/>
                </a:lnTo>
                <a:lnTo>
                  <a:pt x="2347099" y="306705"/>
                </a:lnTo>
                <a:lnTo>
                  <a:pt x="2356789" y="306705"/>
                </a:lnTo>
                <a:lnTo>
                  <a:pt x="2358440" y="305435"/>
                </a:lnTo>
                <a:lnTo>
                  <a:pt x="2359990" y="305435"/>
                </a:lnTo>
                <a:lnTo>
                  <a:pt x="2361895" y="304165"/>
                </a:lnTo>
                <a:lnTo>
                  <a:pt x="2362365" y="304165"/>
                </a:lnTo>
                <a:lnTo>
                  <a:pt x="2364282" y="305435"/>
                </a:lnTo>
                <a:lnTo>
                  <a:pt x="2365870" y="305435"/>
                </a:lnTo>
                <a:lnTo>
                  <a:pt x="2367927" y="306705"/>
                </a:lnTo>
                <a:lnTo>
                  <a:pt x="2370544" y="306705"/>
                </a:lnTo>
                <a:lnTo>
                  <a:pt x="2371356" y="305435"/>
                </a:lnTo>
                <a:lnTo>
                  <a:pt x="2381935" y="305435"/>
                </a:lnTo>
                <a:lnTo>
                  <a:pt x="2383752" y="306705"/>
                </a:lnTo>
                <a:lnTo>
                  <a:pt x="2433409" y="306705"/>
                </a:lnTo>
                <a:lnTo>
                  <a:pt x="2435479" y="305435"/>
                </a:lnTo>
                <a:lnTo>
                  <a:pt x="2442197" y="305435"/>
                </a:lnTo>
                <a:lnTo>
                  <a:pt x="2444153" y="306705"/>
                </a:lnTo>
                <a:lnTo>
                  <a:pt x="2444648" y="306705"/>
                </a:lnTo>
                <a:lnTo>
                  <a:pt x="2446312" y="305435"/>
                </a:lnTo>
                <a:lnTo>
                  <a:pt x="2459037" y="305435"/>
                </a:lnTo>
                <a:lnTo>
                  <a:pt x="2460942" y="306705"/>
                </a:lnTo>
                <a:lnTo>
                  <a:pt x="2461552" y="306705"/>
                </a:lnTo>
                <a:lnTo>
                  <a:pt x="2463304" y="305435"/>
                </a:lnTo>
                <a:lnTo>
                  <a:pt x="2464409" y="305435"/>
                </a:lnTo>
                <a:lnTo>
                  <a:pt x="2466962" y="306705"/>
                </a:lnTo>
                <a:lnTo>
                  <a:pt x="2468372" y="306705"/>
                </a:lnTo>
                <a:lnTo>
                  <a:pt x="2470251" y="305435"/>
                </a:lnTo>
                <a:lnTo>
                  <a:pt x="2475966" y="305435"/>
                </a:lnTo>
                <a:lnTo>
                  <a:pt x="2479510" y="306705"/>
                </a:lnTo>
                <a:lnTo>
                  <a:pt x="2479916" y="306705"/>
                </a:lnTo>
                <a:lnTo>
                  <a:pt x="2480360" y="304165"/>
                </a:lnTo>
                <a:lnTo>
                  <a:pt x="2480614" y="302895"/>
                </a:lnTo>
                <a:lnTo>
                  <a:pt x="2481694" y="301625"/>
                </a:lnTo>
                <a:lnTo>
                  <a:pt x="2488984" y="301625"/>
                </a:lnTo>
                <a:lnTo>
                  <a:pt x="2488349" y="300355"/>
                </a:lnTo>
                <a:lnTo>
                  <a:pt x="2483116" y="300355"/>
                </a:lnTo>
                <a:lnTo>
                  <a:pt x="2480830" y="299085"/>
                </a:lnTo>
                <a:lnTo>
                  <a:pt x="2480233" y="297815"/>
                </a:lnTo>
                <a:lnTo>
                  <a:pt x="2472575" y="297815"/>
                </a:lnTo>
                <a:lnTo>
                  <a:pt x="2472017" y="299085"/>
                </a:lnTo>
                <a:lnTo>
                  <a:pt x="2470150" y="299085"/>
                </a:lnTo>
                <a:lnTo>
                  <a:pt x="2468740" y="300355"/>
                </a:lnTo>
                <a:lnTo>
                  <a:pt x="2452967" y="300355"/>
                </a:lnTo>
                <a:lnTo>
                  <a:pt x="2452395" y="301625"/>
                </a:lnTo>
                <a:lnTo>
                  <a:pt x="2451265" y="301625"/>
                </a:lnTo>
                <a:lnTo>
                  <a:pt x="2450706" y="300355"/>
                </a:lnTo>
                <a:lnTo>
                  <a:pt x="2444750" y="300355"/>
                </a:lnTo>
                <a:lnTo>
                  <a:pt x="2442921" y="299085"/>
                </a:lnTo>
                <a:lnTo>
                  <a:pt x="2439974" y="299085"/>
                </a:lnTo>
                <a:lnTo>
                  <a:pt x="2437676" y="297815"/>
                </a:lnTo>
                <a:lnTo>
                  <a:pt x="2436406" y="297815"/>
                </a:lnTo>
                <a:lnTo>
                  <a:pt x="2433637" y="300355"/>
                </a:lnTo>
                <a:lnTo>
                  <a:pt x="2390114" y="300355"/>
                </a:lnTo>
                <a:lnTo>
                  <a:pt x="2389505" y="299085"/>
                </a:lnTo>
                <a:lnTo>
                  <a:pt x="2387752" y="299085"/>
                </a:lnTo>
                <a:lnTo>
                  <a:pt x="2384717" y="300355"/>
                </a:lnTo>
                <a:lnTo>
                  <a:pt x="2381770" y="300355"/>
                </a:lnTo>
                <a:lnTo>
                  <a:pt x="2378697" y="301625"/>
                </a:lnTo>
                <a:lnTo>
                  <a:pt x="2378125" y="301625"/>
                </a:lnTo>
                <a:lnTo>
                  <a:pt x="2376436" y="300355"/>
                </a:lnTo>
                <a:lnTo>
                  <a:pt x="2371560" y="300355"/>
                </a:lnTo>
                <a:lnTo>
                  <a:pt x="2369845" y="299085"/>
                </a:lnTo>
                <a:lnTo>
                  <a:pt x="2367648" y="299085"/>
                </a:lnTo>
                <a:lnTo>
                  <a:pt x="2366505" y="300355"/>
                </a:lnTo>
                <a:lnTo>
                  <a:pt x="2333853" y="300355"/>
                </a:lnTo>
                <a:lnTo>
                  <a:pt x="2332672" y="299085"/>
                </a:lnTo>
                <a:lnTo>
                  <a:pt x="2330437" y="299085"/>
                </a:lnTo>
                <a:lnTo>
                  <a:pt x="2328659" y="300355"/>
                </a:lnTo>
                <a:lnTo>
                  <a:pt x="2327478" y="300355"/>
                </a:lnTo>
                <a:lnTo>
                  <a:pt x="2325509" y="299085"/>
                </a:lnTo>
                <a:lnTo>
                  <a:pt x="2322068" y="299085"/>
                </a:lnTo>
                <a:lnTo>
                  <a:pt x="2320366" y="300355"/>
                </a:lnTo>
                <a:lnTo>
                  <a:pt x="2312441" y="300355"/>
                </a:lnTo>
                <a:lnTo>
                  <a:pt x="2310841" y="301625"/>
                </a:lnTo>
                <a:lnTo>
                  <a:pt x="2310295" y="301625"/>
                </a:lnTo>
                <a:lnTo>
                  <a:pt x="2308872" y="300355"/>
                </a:lnTo>
                <a:lnTo>
                  <a:pt x="2295461" y="300355"/>
                </a:lnTo>
                <a:lnTo>
                  <a:pt x="2294039" y="299085"/>
                </a:lnTo>
                <a:lnTo>
                  <a:pt x="2291194" y="297815"/>
                </a:lnTo>
                <a:lnTo>
                  <a:pt x="2289708" y="297815"/>
                </a:lnTo>
                <a:lnTo>
                  <a:pt x="2287740" y="299085"/>
                </a:lnTo>
                <a:lnTo>
                  <a:pt x="2287155" y="299085"/>
                </a:lnTo>
                <a:lnTo>
                  <a:pt x="2283866" y="300355"/>
                </a:lnTo>
                <a:lnTo>
                  <a:pt x="2281110" y="300355"/>
                </a:lnTo>
                <a:lnTo>
                  <a:pt x="2277922" y="299085"/>
                </a:lnTo>
                <a:lnTo>
                  <a:pt x="2277389" y="299085"/>
                </a:lnTo>
                <a:lnTo>
                  <a:pt x="2275357" y="300355"/>
                </a:lnTo>
                <a:lnTo>
                  <a:pt x="2273808" y="300355"/>
                </a:lnTo>
                <a:lnTo>
                  <a:pt x="2270645" y="299085"/>
                </a:lnTo>
                <a:lnTo>
                  <a:pt x="2268944" y="299085"/>
                </a:lnTo>
                <a:lnTo>
                  <a:pt x="2262505" y="297815"/>
                </a:lnTo>
                <a:lnTo>
                  <a:pt x="2257933" y="297815"/>
                </a:lnTo>
                <a:lnTo>
                  <a:pt x="2250922" y="299085"/>
                </a:lnTo>
                <a:lnTo>
                  <a:pt x="2248484" y="297815"/>
                </a:lnTo>
                <a:lnTo>
                  <a:pt x="2233955" y="297815"/>
                </a:lnTo>
                <a:lnTo>
                  <a:pt x="2232075" y="296545"/>
                </a:lnTo>
                <a:lnTo>
                  <a:pt x="2226653" y="296545"/>
                </a:lnTo>
                <a:lnTo>
                  <a:pt x="2224265" y="297815"/>
                </a:lnTo>
                <a:lnTo>
                  <a:pt x="2221890" y="297815"/>
                </a:lnTo>
                <a:lnTo>
                  <a:pt x="2220823" y="296545"/>
                </a:lnTo>
                <a:lnTo>
                  <a:pt x="2219858" y="296545"/>
                </a:lnTo>
                <a:lnTo>
                  <a:pt x="2217102" y="297815"/>
                </a:lnTo>
                <a:lnTo>
                  <a:pt x="2215108" y="299085"/>
                </a:lnTo>
                <a:lnTo>
                  <a:pt x="2212403" y="297815"/>
                </a:lnTo>
                <a:lnTo>
                  <a:pt x="2208428" y="297815"/>
                </a:lnTo>
                <a:lnTo>
                  <a:pt x="2206472" y="296545"/>
                </a:lnTo>
                <a:lnTo>
                  <a:pt x="2194776" y="296545"/>
                </a:lnTo>
                <a:lnTo>
                  <a:pt x="2194204" y="295275"/>
                </a:lnTo>
                <a:lnTo>
                  <a:pt x="2193086" y="295275"/>
                </a:lnTo>
                <a:lnTo>
                  <a:pt x="2192528" y="296545"/>
                </a:lnTo>
                <a:lnTo>
                  <a:pt x="2188387" y="296545"/>
                </a:lnTo>
                <a:lnTo>
                  <a:pt x="2186470" y="297815"/>
                </a:lnTo>
                <a:lnTo>
                  <a:pt x="2186089" y="297815"/>
                </a:lnTo>
                <a:lnTo>
                  <a:pt x="2183879" y="296545"/>
                </a:lnTo>
                <a:lnTo>
                  <a:pt x="2175065" y="296545"/>
                </a:lnTo>
                <a:lnTo>
                  <a:pt x="2173440" y="295275"/>
                </a:lnTo>
                <a:lnTo>
                  <a:pt x="2172500" y="295275"/>
                </a:lnTo>
                <a:lnTo>
                  <a:pt x="2170315" y="296545"/>
                </a:lnTo>
                <a:lnTo>
                  <a:pt x="2140267" y="296545"/>
                </a:lnTo>
                <a:lnTo>
                  <a:pt x="2138616" y="295275"/>
                </a:lnTo>
                <a:lnTo>
                  <a:pt x="2124633" y="295275"/>
                </a:lnTo>
                <a:lnTo>
                  <a:pt x="2123783" y="294005"/>
                </a:lnTo>
                <a:lnTo>
                  <a:pt x="2121852" y="294005"/>
                </a:lnTo>
                <a:lnTo>
                  <a:pt x="2120468" y="295275"/>
                </a:lnTo>
                <a:lnTo>
                  <a:pt x="2092401" y="295275"/>
                </a:lnTo>
                <a:lnTo>
                  <a:pt x="2090978" y="294005"/>
                </a:lnTo>
                <a:lnTo>
                  <a:pt x="2087854" y="294005"/>
                </a:lnTo>
                <a:lnTo>
                  <a:pt x="2084717" y="295275"/>
                </a:lnTo>
                <a:lnTo>
                  <a:pt x="2082317" y="295275"/>
                </a:lnTo>
                <a:lnTo>
                  <a:pt x="2078532" y="294005"/>
                </a:lnTo>
                <a:lnTo>
                  <a:pt x="2077148" y="292735"/>
                </a:lnTo>
                <a:lnTo>
                  <a:pt x="2051786" y="292735"/>
                </a:lnTo>
                <a:lnTo>
                  <a:pt x="2050961" y="294005"/>
                </a:lnTo>
                <a:lnTo>
                  <a:pt x="2048687" y="295275"/>
                </a:lnTo>
                <a:lnTo>
                  <a:pt x="2047290" y="295275"/>
                </a:lnTo>
                <a:lnTo>
                  <a:pt x="2045131" y="292735"/>
                </a:lnTo>
                <a:lnTo>
                  <a:pt x="2034222" y="292735"/>
                </a:lnTo>
                <a:lnTo>
                  <a:pt x="2032165" y="291465"/>
                </a:lnTo>
                <a:lnTo>
                  <a:pt x="2031352" y="291465"/>
                </a:lnTo>
                <a:lnTo>
                  <a:pt x="2029701" y="292735"/>
                </a:lnTo>
                <a:lnTo>
                  <a:pt x="2028621" y="292735"/>
                </a:lnTo>
                <a:lnTo>
                  <a:pt x="2026627" y="291465"/>
                </a:lnTo>
                <a:lnTo>
                  <a:pt x="2021763" y="291465"/>
                </a:lnTo>
                <a:lnTo>
                  <a:pt x="2019808" y="292735"/>
                </a:lnTo>
                <a:lnTo>
                  <a:pt x="2019223" y="292735"/>
                </a:lnTo>
                <a:lnTo>
                  <a:pt x="2017496" y="291465"/>
                </a:lnTo>
                <a:lnTo>
                  <a:pt x="2016379" y="291465"/>
                </a:lnTo>
                <a:lnTo>
                  <a:pt x="2012911" y="292735"/>
                </a:lnTo>
                <a:lnTo>
                  <a:pt x="2007298" y="292735"/>
                </a:lnTo>
                <a:lnTo>
                  <a:pt x="2006523" y="291465"/>
                </a:lnTo>
                <a:lnTo>
                  <a:pt x="1983346" y="291465"/>
                </a:lnTo>
                <a:lnTo>
                  <a:pt x="1981390" y="290195"/>
                </a:lnTo>
                <a:lnTo>
                  <a:pt x="1980869" y="290195"/>
                </a:lnTo>
                <a:lnTo>
                  <a:pt x="1979142" y="291465"/>
                </a:lnTo>
                <a:lnTo>
                  <a:pt x="1970316" y="291465"/>
                </a:lnTo>
                <a:lnTo>
                  <a:pt x="1968906" y="292735"/>
                </a:lnTo>
                <a:lnTo>
                  <a:pt x="1968385" y="292735"/>
                </a:lnTo>
                <a:lnTo>
                  <a:pt x="1966683" y="291465"/>
                </a:lnTo>
                <a:lnTo>
                  <a:pt x="1955761" y="291465"/>
                </a:lnTo>
                <a:lnTo>
                  <a:pt x="1953552" y="290195"/>
                </a:lnTo>
                <a:lnTo>
                  <a:pt x="1950948" y="290195"/>
                </a:lnTo>
                <a:lnTo>
                  <a:pt x="1950135" y="291465"/>
                </a:lnTo>
                <a:lnTo>
                  <a:pt x="1943849" y="291465"/>
                </a:lnTo>
                <a:lnTo>
                  <a:pt x="1939226" y="290195"/>
                </a:lnTo>
                <a:lnTo>
                  <a:pt x="1934476" y="290195"/>
                </a:lnTo>
                <a:lnTo>
                  <a:pt x="1933930" y="291465"/>
                </a:lnTo>
                <a:lnTo>
                  <a:pt x="1929739" y="291465"/>
                </a:lnTo>
                <a:lnTo>
                  <a:pt x="1926082" y="292735"/>
                </a:lnTo>
                <a:lnTo>
                  <a:pt x="1922132" y="290195"/>
                </a:lnTo>
                <a:lnTo>
                  <a:pt x="1907743" y="290195"/>
                </a:lnTo>
                <a:lnTo>
                  <a:pt x="1905876" y="292735"/>
                </a:lnTo>
                <a:lnTo>
                  <a:pt x="1904720" y="292735"/>
                </a:lnTo>
                <a:lnTo>
                  <a:pt x="1902701" y="291465"/>
                </a:lnTo>
                <a:lnTo>
                  <a:pt x="1902307" y="291465"/>
                </a:lnTo>
                <a:lnTo>
                  <a:pt x="1900567" y="290195"/>
                </a:lnTo>
                <a:lnTo>
                  <a:pt x="1896491" y="290195"/>
                </a:lnTo>
                <a:lnTo>
                  <a:pt x="1894789" y="291465"/>
                </a:lnTo>
                <a:lnTo>
                  <a:pt x="1891093" y="291465"/>
                </a:lnTo>
                <a:lnTo>
                  <a:pt x="1887931" y="290195"/>
                </a:lnTo>
                <a:lnTo>
                  <a:pt x="1886331" y="290195"/>
                </a:lnTo>
                <a:lnTo>
                  <a:pt x="1883778" y="291465"/>
                </a:lnTo>
                <a:lnTo>
                  <a:pt x="1882800" y="291465"/>
                </a:lnTo>
                <a:lnTo>
                  <a:pt x="1880552" y="290195"/>
                </a:lnTo>
                <a:lnTo>
                  <a:pt x="1870862" y="290195"/>
                </a:lnTo>
                <a:lnTo>
                  <a:pt x="1864779" y="288925"/>
                </a:lnTo>
                <a:lnTo>
                  <a:pt x="1858429" y="290195"/>
                </a:lnTo>
                <a:lnTo>
                  <a:pt x="1792236" y="290195"/>
                </a:lnTo>
                <a:lnTo>
                  <a:pt x="1790865" y="288925"/>
                </a:lnTo>
                <a:lnTo>
                  <a:pt x="1788693" y="287655"/>
                </a:lnTo>
                <a:lnTo>
                  <a:pt x="1787817" y="288925"/>
                </a:lnTo>
                <a:lnTo>
                  <a:pt x="1785289" y="288925"/>
                </a:lnTo>
                <a:lnTo>
                  <a:pt x="1780781" y="290195"/>
                </a:lnTo>
                <a:lnTo>
                  <a:pt x="1771904" y="290195"/>
                </a:lnTo>
                <a:lnTo>
                  <a:pt x="1770507" y="288925"/>
                </a:lnTo>
                <a:lnTo>
                  <a:pt x="1768322" y="287655"/>
                </a:lnTo>
                <a:lnTo>
                  <a:pt x="1767420" y="287655"/>
                </a:lnTo>
                <a:lnTo>
                  <a:pt x="1764601" y="290195"/>
                </a:lnTo>
                <a:lnTo>
                  <a:pt x="1762467" y="290195"/>
                </a:lnTo>
                <a:lnTo>
                  <a:pt x="1760042" y="288925"/>
                </a:lnTo>
                <a:lnTo>
                  <a:pt x="1758124" y="288925"/>
                </a:lnTo>
                <a:lnTo>
                  <a:pt x="1756778" y="287655"/>
                </a:lnTo>
                <a:lnTo>
                  <a:pt x="1753920" y="290195"/>
                </a:lnTo>
                <a:lnTo>
                  <a:pt x="1752371" y="290195"/>
                </a:lnTo>
                <a:lnTo>
                  <a:pt x="1749729" y="288925"/>
                </a:lnTo>
                <a:lnTo>
                  <a:pt x="1746783" y="288925"/>
                </a:lnTo>
                <a:lnTo>
                  <a:pt x="1744357" y="287655"/>
                </a:lnTo>
                <a:lnTo>
                  <a:pt x="1736458" y="287655"/>
                </a:lnTo>
                <a:lnTo>
                  <a:pt x="1734312" y="288925"/>
                </a:lnTo>
                <a:lnTo>
                  <a:pt x="1733423" y="290195"/>
                </a:lnTo>
                <a:lnTo>
                  <a:pt x="1727276" y="290195"/>
                </a:lnTo>
                <a:lnTo>
                  <a:pt x="1725168" y="288925"/>
                </a:lnTo>
                <a:lnTo>
                  <a:pt x="1722793" y="288925"/>
                </a:lnTo>
                <a:lnTo>
                  <a:pt x="1721154" y="287655"/>
                </a:lnTo>
                <a:lnTo>
                  <a:pt x="1653781" y="287655"/>
                </a:lnTo>
                <a:lnTo>
                  <a:pt x="1652054" y="286385"/>
                </a:lnTo>
                <a:lnTo>
                  <a:pt x="1651584" y="286385"/>
                </a:lnTo>
                <a:lnTo>
                  <a:pt x="1650174" y="287655"/>
                </a:lnTo>
                <a:lnTo>
                  <a:pt x="1614881" y="287655"/>
                </a:lnTo>
                <a:lnTo>
                  <a:pt x="1612607" y="286385"/>
                </a:lnTo>
                <a:lnTo>
                  <a:pt x="1611477" y="286385"/>
                </a:lnTo>
                <a:lnTo>
                  <a:pt x="1609775" y="287655"/>
                </a:lnTo>
                <a:lnTo>
                  <a:pt x="1609229" y="287655"/>
                </a:lnTo>
                <a:lnTo>
                  <a:pt x="1607477" y="286385"/>
                </a:lnTo>
                <a:lnTo>
                  <a:pt x="1606359" y="286385"/>
                </a:lnTo>
                <a:lnTo>
                  <a:pt x="1604454" y="287655"/>
                </a:lnTo>
                <a:lnTo>
                  <a:pt x="1594802" y="287655"/>
                </a:lnTo>
                <a:lnTo>
                  <a:pt x="1592580" y="286385"/>
                </a:lnTo>
                <a:lnTo>
                  <a:pt x="1585315" y="286385"/>
                </a:lnTo>
                <a:lnTo>
                  <a:pt x="1581696" y="287655"/>
                </a:lnTo>
                <a:lnTo>
                  <a:pt x="1579803" y="287655"/>
                </a:lnTo>
                <a:lnTo>
                  <a:pt x="1579270" y="286385"/>
                </a:lnTo>
                <a:lnTo>
                  <a:pt x="1578127" y="286385"/>
                </a:lnTo>
                <a:lnTo>
                  <a:pt x="1577530" y="287655"/>
                </a:lnTo>
                <a:lnTo>
                  <a:pt x="1575803" y="287655"/>
                </a:lnTo>
                <a:lnTo>
                  <a:pt x="1573784" y="286385"/>
                </a:lnTo>
                <a:lnTo>
                  <a:pt x="1570875" y="286385"/>
                </a:lnTo>
                <a:lnTo>
                  <a:pt x="1569758" y="287655"/>
                </a:lnTo>
                <a:lnTo>
                  <a:pt x="1568335" y="287655"/>
                </a:lnTo>
                <a:lnTo>
                  <a:pt x="1567548" y="286385"/>
                </a:lnTo>
                <a:lnTo>
                  <a:pt x="1566062" y="287655"/>
                </a:lnTo>
                <a:lnTo>
                  <a:pt x="1565452" y="287655"/>
                </a:lnTo>
                <a:lnTo>
                  <a:pt x="1564347" y="286385"/>
                </a:lnTo>
                <a:lnTo>
                  <a:pt x="1557782" y="286385"/>
                </a:lnTo>
                <a:lnTo>
                  <a:pt x="1554391" y="287655"/>
                </a:lnTo>
                <a:lnTo>
                  <a:pt x="1552003" y="287655"/>
                </a:lnTo>
                <a:lnTo>
                  <a:pt x="1549971" y="286385"/>
                </a:lnTo>
                <a:lnTo>
                  <a:pt x="1548244" y="286385"/>
                </a:lnTo>
                <a:lnTo>
                  <a:pt x="1544789" y="287655"/>
                </a:lnTo>
                <a:lnTo>
                  <a:pt x="1542999" y="287655"/>
                </a:lnTo>
                <a:lnTo>
                  <a:pt x="1539036" y="286385"/>
                </a:lnTo>
                <a:lnTo>
                  <a:pt x="1529003" y="286385"/>
                </a:lnTo>
                <a:lnTo>
                  <a:pt x="1527302" y="287655"/>
                </a:lnTo>
                <a:lnTo>
                  <a:pt x="1526755" y="287655"/>
                </a:lnTo>
                <a:lnTo>
                  <a:pt x="1525079" y="286385"/>
                </a:lnTo>
                <a:lnTo>
                  <a:pt x="1518424" y="286385"/>
                </a:lnTo>
                <a:lnTo>
                  <a:pt x="1516227" y="287655"/>
                </a:lnTo>
                <a:lnTo>
                  <a:pt x="1515833" y="287655"/>
                </a:lnTo>
                <a:lnTo>
                  <a:pt x="1514970" y="286385"/>
                </a:lnTo>
                <a:lnTo>
                  <a:pt x="1514424" y="286385"/>
                </a:lnTo>
                <a:lnTo>
                  <a:pt x="1512989" y="287655"/>
                </a:lnTo>
                <a:lnTo>
                  <a:pt x="1512150" y="287655"/>
                </a:lnTo>
                <a:lnTo>
                  <a:pt x="1509229" y="286385"/>
                </a:lnTo>
                <a:lnTo>
                  <a:pt x="1507134" y="286385"/>
                </a:lnTo>
                <a:lnTo>
                  <a:pt x="1503845" y="287655"/>
                </a:lnTo>
                <a:lnTo>
                  <a:pt x="1500454" y="286385"/>
                </a:lnTo>
                <a:lnTo>
                  <a:pt x="1490776" y="286385"/>
                </a:lnTo>
                <a:lnTo>
                  <a:pt x="1488605" y="287655"/>
                </a:lnTo>
                <a:lnTo>
                  <a:pt x="1483156" y="287655"/>
                </a:lnTo>
                <a:lnTo>
                  <a:pt x="1481188" y="286385"/>
                </a:lnTo>
                <a:lnTo>
                  <a:pt x="1480337" y="286385"/>
                </a:lnTo>
                <a:lnTo>
                  <a:pt x="1478216" y="287655"/>
                </a:lnTo>
                <a:lnTo>
                  <a:pt x="1474978" y="286385"/>
                </a:lnTo>
                <a:lnTo>
                  <a:pt x="1467027" y="286385"/>
                </a:lnTo>
                <a:lnTo>
                  <a:pt x="1466519" y="287655"/>
                </a:lnTo>
                <a:lnTo>
                  <a:pt x="1467142" y="288925"/>
                </a:lnTo>
                <a:lnTo>
                  <a:pt x="1463852" y="288925"/>
                </a:lnTo>
                <a:lnTo>
                  <a:pt x="1462862" y="287655"/>
                </a:lnTo>
                <a:lnTo>
                  <a:pt x="1460461" y="286385"/>
                </a:lnTo>
                <a:lnTo>
                  <a:pt x="1457502" y="286385"/>
                </a:lnTo>
                <a:lnTo>
                  <a:pt x="1456969" y="287655"/>
                </a:lnTo>
                <a:lnTo>
                  <a:pt x="1454696" y="287655"/>
                </a:lnTo>
                <a:lnTo>
                  <a:pt x="1453921" y="286385"/>
                </a:lnTo>
                <a:lnTo>
                  <a:pt x="1452105" y="286385"/>
                </a:lnTo>
                <a:lnTo>
                  <a:pt x="1451292" y="287655"/>
                </a:lnTo>
                <a:lnTo>
                  <a:pt x="1448650" y="287655"/>
                </a:lnTo>
                <a:lnTo>
                  <a:pt x="1446212" y="286385"/>
                </a:lnTo>
                <a:lnTo>
                  <a:pt x="1421231" y="286385"/>
                </a:lnTo>
                <a:lnTo>
                  <a:pt x="1419644" y="287655"/>
                </a:lnTo>
                <a:lnTo>
                  <a:pt x="1414221" y="287655"/>
                </a:lnTo>
                <a:lnTo>
                  <a:pt x="1412278" y="288925"/>
                </a:lnTo>
                <a:lnTo>
                  <a:pt x="1408760" y="288925"/>
                </a:lnTo>
                <a:lnTo>
                  <a:pt x="1406804" y="286385"/>
                </a:lnTo>
                <a:lnTo>
                  <a:pt x="1403438" y="285115"/>
                </a:lnTo>
                <a:lnTo>
                  <a:pt x="1402448" y="285115"/>
                </a:lnTo>
                <a:lnTo>
                  <a:pt x="1398816" y="286385"/>
                </a:lnTo>
                <a:lnTo>
                  <a:pt x="1396390" y="286385"/>
                </a:lnTo>
                <a:lnTo>
                  <a:pt x="1393253" y="285115"/>
                </a:lnTo>
                <a:lnTo>
                  <a:pt x="1390408" y="285115"/>
                </a:lnTo>
                <a:lnTo>
                  <a:pt x="1389329" y="286385"/>
                </a:lnTo>
                <a:lnTo>
                  <a:pt x="1386509" y="286385"/>
                </a:lnTo>
                <a:lnTo>
                  <a:pt x="1385316" y="287655"/>
                </a:lnTo>
                <a:lnTo>
                  <a:pt x="1383169" y="287655"/>
                </a:lnTo>
                <a:lnTo>
                  <a:pt x="1380959" y="286385"/>
                </a:lnTo>
                <a:lnTo>
                  <a:pt x="1378978" y="286385"/>
                </a:lnTo>
                <a:lnTo>
                  <a:pt x="1376337" y="285115"/>
                </a:lnTo>
                <a:lnTo>
                  <a:pt x="1373987" y="285115"/>
                </a:lnTo>
                <a:lnTo>
                  <a:pt x="1373416" y="286385"/>
                </a:lnTo>
                <a:lnTo>
                  <a:pt x="1371244" y="285115"/>
                </a:lnTo>
                <a:lnTo>
                  <a:pt x="1363256" y="285115"/>
                </a:lnTo>
                <a:lnTo>
                  <a:pt x="1362710" y="286385"/>
                </a:lnTo>
                <a:lnTo>
                  <a:pt x="1360043" y="286385"/>
                </a:lnTo>
                <a:lnTo>
                  <a:pt x="1355610" y="285115"/>
                </a:lnTo>
                <a:lnTo>
                  <a:pt x="1340980" y="285115"/>
                </a:lnTo>
                <a:lnTo>
                  <a:pt x="1336903" y="286385"/>
                </a:lnTo>
                <a:lnTo>
                  <a:pt x="1334452" y="286385"/>
                </a:lnTo>
                <a:lnTo>
                  <a:pt x="1331264" y="285115"/>
                </a:lnTo>
                <a:lnTo>
                  <a:pt x="1322971" y="285115"/>
                </a:lnTo>
                <a:lnTo>
                  <a:pt x="1322285" y="286385"/>
                </a:lnTo>
                <a:lnTo>
                  <a:pt x="1320215" y="285115"/>
                </a:lnTo>
                <a:lnTo>
                  <a:pt x="1318437" y="283845"/>
                </a:lnTo>
                <a:lnTo>
                  <a:pt x="1309878" y="285115"/>
                </a:lnTo>
                <a:lnTo>
                  <a:pt x="1303172" y="283845"/>
                </a:lnTo>
                <a:lnTo>
                  <a:pt x="1294612" y="285115"/>
                </a:lnTo>
                <a:lnTo>
                  <a:pt x="1292898" y="283845"/>
                </a:lnTo>
                <a:lnTo>
                  <a:pt x="1289215" y="282575"/>
                </a:lnTo>
                <a:lnTo>
                  <a:pt x="1287094" y="282575"/>
                </a:lnTo>
                <a:lnTo>
                  <a:pt x="1284782" y="283845"/>
                </a:lnTo>
                <a:lnTo>
                  <a:pt x="1282420" y="283845"/>
                </a:lnTo>
                <a:lnTo>
                  <a:pt x="1279664" y="282575"/>
                </a:lnTo>
                <a:lnTo>
                  <a:pt x="1272946" y="282575"/>
                </a:lnTo>
                <a:lnTo>
                  <a:pt x="1271257" y="281305"/>
                </a:lnTo>
                <a:lnTo>
                  <a:pt x="1270787" y="281305"/>
                </a:lnTo>
                <a:lnTo>
                  <a:pt x="1269784" y="282575"/>
                </a:lnTo>
                <a:lnTo>
                  <a:pt x="1269288" y="282575"/>
                </a:lnTo>
                <a:lnTo>
                  <a:pt x="1267917" y="283845"/>
                </a:lnTo>
                <a:lnTo>
                  <a:pt x="1266837" y="285115"/>
                </a:lnTo>
                <a:lnTo>
                  <a:pt x="1265555" y="285115"/>
                </a:lnTo>
                <a:lnTo>
                  <a:pt x="1259446" y="283845"/>
                </a:lnTo>
                <a:lnTo>
                  <a:pt x="1257960" y="283845"/>
                </a:lnTo>
                <a:lnTo>
                  <a:pt x="1256030" y="282575"/>
                </a:lnTo>
                <a:lnTo>
                  <a:pt x="1245146" y="282575"/>
                </a:lnTo>
                <a:lnTo>
                  <a:pt x="1242275" y="281305"/>
                </a:lnTo>
                <a:lnTo>
                  <a:pt x="1239354" y="281305"/>
                </a:lnTo>
                <a:lnTo>
                  <a:pt x="1239088" y="282575"/>
                </a:lnTo>
                <a:lnTo>
                  <a:pt x="1234668" y="282575"/>
                </a:lnTo>
                <a:lnTo>
                  <a:pt x="1232496" y="281305"/>
                </a:lnTo>
                <a:lnTo>
                  <a:pt x="1231353" y="281305"/>
                </a:lnTo>
                <a:lnTo>
                  <a:pt x="1230909" y="280035"/>
                </a:lnTo>
                <a:lnTo>
                  <a:pt x="1283271" y="280035"/>
                </a:lnTo>
                <a:lnTo>
                  <a:pt x="1285557" y="281305"/>
                </a:lnTo>
                <a:lnTo>
                  <a:pt x="1314450" y="281305"/>
                </a:lnTo>
                <a:lnTo>
                  <a:pt x="1316151" y="280035"/>
                </a:lnTo>
                <a:lnTo>
                  <a:pt x="1317256" y="280035"/>
                </a:lnTo>
                <a:lnTo>
                  <a:pt x="1319250" y="281305"/>
                </a:lnTo>
                <a:lnTo>
                  <a:pt x="1322260" y="281305"/>
                </a:lnTo>
                <a:lnTo>
                  <a:pt x="1323695" y="280035"/>
                </a:lnTo>
                <a:lnTo>
                  <a:pt x="1324546" y="280035"/>
                </a:lnTo>
                <a:lnTo>
                  <a:pt x="1327810" y="281305"/>
                </a:lnTo>
                <a:lnTo>
                  <a:pt x="1330172" y="281305"/>
                </a:lnTo>
                <a:lnTo>
                  <a:pt x="1333106" y="280035"/>
                </a:lnTo>
                <a:lnTo>
                  <a:pt x="1334516" y="280035"/>
                </a:lnTo>
                <a:lnTo>
                  <a:pt x="1334808" y="281305"/>
                </a:lnTo>
                <a:lnTo>
                  <a:pt x="1339316" y="281305"/>
                </a:lnTo>
                <a:lnTo>
                  <a:pt x="1342783" y="280035"/>
                </a:lnTo>
                <a:lnTo>
                  <a:pt x="1344180" y="280035"/>
                </a:lnTo>
                <a:lnTo>
                  <a:pt x="1346403" y="281305"/>
                </a:lnTo>
                <a:lnTo>
                  <a:pt x="1424990" y="281305"/>
                </a:lnTo>
                <a:lnTo>
                  <a:pt x="1427670" y="278765"/>
                </a:lnTo>
                <a:lnTo>
                  <a:pt x="1428927" y="280035"/>
                </a:lnTo>
                <a:lnTo>
                  <a:pt x="1430680" y="280035"/>
                </a:lnTo>
                <a:lnTo>
                  <a:pt x="1432255" y="281305"/>
                </a:lnTo>
                <a:lnTo>
                  <a:pt x="1446504" y="281305"/>
                </a:lnTo>
                <a:lnTo>
                  <a:pt x="1447584" y="280035"/>
                </a:lnTo>
                <a:lnTo>
                  <a:pt x="1449793" y="280035"/>
                </a:lnTo>
                <a:lnTo>
                  <a:pt x="1450873" y="281305"/>
                </a:lnTo>
                <a:lnTo>
                  <a:pt x="1483398" y="281305"/>
                </a:lnTo>
                <a:lnTo>
                  <a:pt x="1486217" y="280035"/>
                </a:lnTo>
                <a:lnTo>
                  <a:pt x="1487716" y="280035"/>
                </a:lnTo>
                <a:lnTo>
                  <a:pt x="1490497" y="281305"/>
                </a:lnTo>
                <a:lnTo>
                  <a:pt x="1512671" y="281305"/>
                </a:lnTo>
                <a:lnTo>
                  <a:pt x="1514119" y="282575"/>
                </a:lnTo>
                <a:lnTo>
                  <a:pt x="1514627" y="282575"/>
                </a:lnTo>
                <a:lnTo>
                  <a:pt x="1516621" y="281305"/>
                </a:lnTo>
                <a:lnTo>
                  <a:pt x="1544002" y="281305"/>
                </a:lnTo>
                <a:lnTo>
                  <a:pt x="1545640" y="282575"/>
                </a:lnTo>
                <a:lnTo>
                  <a:pt x="1546250" y="282575"/>
                </a:lnTo>
                <a:lnTo>
                  <a:pt x="1547698" y="281305"/>
                </a:lnTo>
                <a:lnTo>
                  <a:pt x="1548599" y="281305"/>
                </a:lnTo>
                <a:lnTo>
                  <a:pt x="1550352" y="282575"/>
                </a:lnTo>
                <a:lnTo>
                  <a:pt x="1558671" y="282575"/>
                </a:lnTo>
                <a:lnTo>
                  <a:pt x="1559636" y="281305"/>
                </a:lnTo>
                <a:lnTo>
                  <a:pt x="1560296" y="280035"/>
                </a:lnTo>
                <a:lnTo>
                  <a:pt x="1562823" y="281305"/>
                </a:lnTo>
                <a:lnTo>
                  <a:pt x="1564157" y="281305"/>
                </a:lnTo>
                <a:lnTo>
                  <a:pt x="1566672" y="282575"/>
                </a:lnTo>
                <a:lnTo>
                  <a:pt x="1568069" y="282575"/>
                </a:lnTo>
                <a:lnTo>
                  <a:pt x="1569542" y="281305"/>
                </a:lnTo>
                <a:lnTo>
                  <a:pt x="1585645" y="281305"/>
                </a:lnTo>
                <a:lnTo>
                  <a:pt x="1586217" y="282575"/>
                </a:lnTo>
                <a:lnTo>
                  <a:pt x="1600085" y="282575"/>
                </a:lnTo>
                <a:lnTo>
                  <a:pt x="1601698" y="281305"/>
                </a:lnTo>
                <a:lnTo>
                  <a:pt x="1603197" y="282575"/>
                </a:lnTo>
                <a:lnTo>
                  <a:pt x="1605508" y="282575"/>
                </a:lnTo>
                <a:lnTo>
                  <a:pt x="1606346" y="281305"/>
                </a:lnTo>
                <a:lnTo>
                  <a:pt x="1608988" y="282575"/>
                </a:lnTo>
                <a:lnTo>
                  <a:pt x="1610753" y="282575"/>
                </a:lnTo>
                <a:lnTo>
                  <a:pt x="1613065" y="281305"/>
                </a:lnTo>
                <a:lnTo>
                  <a:pt x="1613585" y="281305"/>
                </a:lnTo>
                <a:lnTo>
                  <a:pt x="1615274" y="282575"/>
                </a:lnTo>
                <a:lnTo>
                  <a:pt x="1621980" y="282575"/>
                </a:lnTo>
                <a:lnTo>
                  <a:pt x="1624736" y="281305"/>
                </a:lnTo>
                <a:lnTo>
                  <a:pt x="1625688" y="281305"/>
                </a:lnTo>
                <a:lnTo>
                  <a:pt x="1627924" y="282575"/>
                </a:lnTo>
                <a:lnTo>
                  <a:pt x="1694942" y="282575"/>
                </a:lnTo>
                <a:lnTo>
                  <a:pt x="1695818" y="283845"/>
                </a:lnTo>
                <a:lnTo>
                  <a:pt x="1700047" y="283845"/>
                </a:lnTo>
                <a:lnTo>
                  <a:pt x="1707997" y="282575"/>
                </a:lnTo>
                <a:lnTo>
                  <a:pt x="1715008" y="282575"/>
                </a:lnTo>
                <a:lnTo>
                  <a:pt x="1722615" y="283845"/>
                </a:lnTo>
                <a:lnTo>
                  <a:pt x="1724888" y="283845"/>
                </a:lnTo>
                <a:lnTo>
                  <a:pt x="1726018" y="285115"/>
                </a:lnTo>
                <a:lnTo>
                  <a:pt x="1733092" y="285115"/>
                </a:lnTo>
                <a:lnTo>
                  <a:pt x="1734235" y="283845"/>
                </a:lnTo>
                <a:lnTo>
                  <a:pt x="1737893" y="283845"/>
                </a:lnTo>
                <a:lnTo>
                  <a:pt x="1738757" y="285115"/>
                </a:lnTo>
                <a:lnTo>
                  <a:pt x="1753095" y="285115"/>
                </a:lnTo>
                <a:lnTo>
                  <a:pt x="1753730" y="283845"/>
                </a:lnTo>
                <a:lnTo>
                  <a:pt x="1756537" y="283845"/>
                </a:lnTo>
                <a:lnTo>
                  <a:pt x="1758530" y="285115"/>
                </a:lnTo>
                <a:lnTo>
                  <a:pt x="1829574" y="285115"/>
                </a:lnTo>
                <a:lnTo>
                  <a:pt x="1831428" y="283845"/>
                </a:lnTo>
                <a:lnTo>
                  <a:pt x="1834527" y="283845"/>
                </a:lnTo>
                <a:lnTo>
                  <a:pt x="1835899" y="285115"/>
                </a:lnTo>
                <a:lnTo>
                  <a:pt x="1884692" y="285115"/>
                </a:lnTo>
                <a:lnTo>
                  <a:pt x="1886661" y="286385"/>
                </a:lnTo>
                <a:lnTo>
                  <a:pt x="1887550" y="286385"/>
                </a:lnTo>
                <a:lnTo>
                  <a:pt x="1888680" y="285115"/>
                </a:lnTo>
                <a:lnTo>
                  <a:pt x="1891563" y="283845"/>
                </a:lnTo>
                <a:lnTo>
                  <a:pt x="1896719" y="285115"/>
                </a:lnTo>
                <a:lnTo>
                  <a:pt x="1897011" y="285115"/>
                </a:lnTo>
                <a:lnTo>
                  <a:pt x="1898904" y="286385"/>
                </a:lnTo>
                <a:lnTo>
                  <a:pt x="1906104" y="286385"/>
                </a:lnTo>
                <a:lnTo>
                  <a:pt x="1909838" y="285115"/>
                </a:lnTo>
                <a:lnTo>
                  <a:pt x="1912023" y="285115"/>
                </a:lnTo>
                <a:lnTo>
                  <a:pt x="1915490" y="286385"/>
                </a:lnTo>
                <a:lnTo>
                  <a:pt x="2009686" y="286385"/>
                </a:lnTo>
                <a:lnTo>
                  <a:pt x="2011095" y="287655"/>
                </a:lnTo>
                <a:lnTo>
                  <a:pt x="2014804" y="287655"/>
                </a:lnTo>
                <a:lnTo>
                  <a:pt x="2015934" y="286385"/>
                </a:lnTo>
                <a:lnTo>
                  <a:pt x="2022614" y="286385"/>
                </a:lnTo>
                <a:lnTo>
                  <a:pt x="2024900" y="287655"/>
                </a:lnTo>
                <a:lnTo>
                  <a:pt x="2026056" y="287655"/>
                </a:lnTo>
                <a:lnTo>
                  <a:pt x="2028431" y="286385"/>
                </a:lnTo>
                <a:lnTo>
                  <a:pt x="2030209" y="286385"/>
                </a:lnTo>
                <a:lnTo>
                  <a:pt x="2032774" y="287655"/>
                </a:lnTo>
                <a:lnTo>
                  <a:pt x="2033689" y="287655"/>
                </a:lnTo>
                <a:lnTo>
                  <a:pt x="2035924" y="286385"/>
                </a:lnTo>
                <a:lnTo>
                  <a:pt x="2045296" y="286385"/>
                </a:lnTo>
                <a:lnTo>
                  <a:pt x="2047214" y="287655"/>
                </a:lnTo>
                <a:lnTo>
                  <a:pt x="2054453" y="287655"/>
                </a:lnTo>
                <a:lnTo>
                  <a:pt x="2057641" y="286385"/>
                </a:lnTo>
                <a:lnTo>
                  <a:pt x="2060282" y="286385"/>
                </a:lnTo>
                <a:lnTo>
                  <a:pt x="2063788" y="287655"/>
                </a:lnTo>
                <a:lnTo>
                  <a:pt x="2076246" y="287655"/>
                </a:lnTo>
                <a:lnTo>
                  <a:pt x="2080526" y="288925"/>
                </a:lnTo>
                <a:lnTo>
                  <a:pt x="2089365" y="287655"/>
                </a:lnTo>
                <a:lnTo>
                  <a:pt x="2093912" y="288925"/>
                </a:lnTo>
                <a:lnTo>
                  <a:pt x="2100313" y="287655"/>
                </a:lnTo>
                <a:lnTo>
                  <a:pt x="2104580" y="288925"/>
                </a:lnTo>
                <a:lnTo>
                  <a:pt x="2107996" y="288925"/>
                </a:lnTo>
                <a:lnTo>
                  <a:pt x="2110689" y="287655"/>
                </a:lnTo>
                <a:lnTo>
                  <a:pt x="2112175" y="287655"/>
                </a:lnTo>
                <a:lnTo>
                  <a:pt x="2114740" y="288925"/>
                </a:lnTo>
                <a:lnTo>
                  <a:pt x="2115845" y="290195"/>
                </a:lnTo>
                <a:lnTo>
                  <a:pt x="2160701" y="290195"/>
                </a:lnTo>
                <a:lnTo>
                  <a:pt x="2162403" y="291465"/>
                </a:lnTo>
                <a:lnTo>
                  <a:pt x="2162911" y="291465"/>
                </a:lnTo>
                <a:lnTo>
                  <a:pt x="2165273" y="290195"/>
                </a:lnTo>
                <a:lnTo>
                  <a:pt x="2167064" y="290195"/>
                </a:lnTo>
                <a:lnTo>
                  <a:pt x="2169439" y="291465"/>
                </a:lnTo>
                <a:lnTo>
                  <a:pt x="2169960" y="291465"/>
                </a:lnTo>
                <a:lnTo>
                  <a:pt x="2172258" y="290195"/>
                </a:lnTo>
                <a:lnTo>
                  <a:pt x="2178088" y="290195"/>
                </a:lnTo>
                <a:lnTo>
                  <a:pt x="2180615" y="291465"/>
                </a:lnTo>
                <a:lnTo>
                  <a:pt x="2180996" y="291465"/>
                </a:lnTo>
                <a:lnTo>
                  <a:pt x="2182482" y="290195"/>
                </a:lnTo>
                <a:lnTo>
                  <a:pt x="2183587" y="290195"/>
                </a:lnTo>
                <a:lnTo>
                  <a:pt x="2185251" y="291465"/>
                </a:lnTo>
                <a:lnTo>
                  <a:pt x="2218829" y="291465"/>
                </a:lnTo>
                <a:lnTo>
                  <a:pt x="2222220" y="292735"/>
                </a:lnTo>
                <a:lnTo>
                  <a:pt x="2225179" y="292735"/>
                </a:lnTo>
                <a:lnTo>
                  <a:pt x="2227516" y="291465"/>
                </a:lnTo>
                <a:lnTo>
                  <a:pt x="2229574" y="291465"/>
                </a:lnTo>
                <a:lnTo>
                  <a:pt x="2232418" y="292735"/>
                </a:lnTo>
                <a:lnTo>
                  <a:pt x="2276221" y="292735"/>
                </a:lnTo>
                <a:lnTo>
                  <a:pt x="2277897" y="291465"/>
                </a:lnTo>
                <a:lnTo>
                  <a:pt x="2278875" y="291465"/>
                </a:lnTo>
                <a:lnTo>
                  <a:pt x="2281351" y="292735"/>
                </a:lnTo>
                <a:lnTo>
                  <a:pt x="2283091" y="292735"/>
                </a:lnTo>
                <a:lnTo>
                  <a:pt x="2292870" y="294005"/>
                </a:lnTo>
                <a:lnTo>
                  <a:pt x="2299271" y="292735"/>
                </a:lnTo>
                <a:lnTo>
                  <a:pt x="2301710" y="294005"/>
                </a:lnTo>
                <a:lnTo>
                  <a:pt x="2306002" y="292735"/>
                </a:lnTo>
                <a:lnTo>
                  <a:pt x="2307806" y="294005"/>
                </a:lnTo>
                <a:lnTo>
                  <a:pt x="2310765" y="294005"/>
                </a:lnTo>
                <a:lnTo>
                  <a:pt x="2313241" y="292735"/>
                </a:lnTo>
                <a:lnTo>
                  <a:pt x="2315426" y="294005"/>
                </a:lnTo>
                <a:lnTo>
                  <a:pt x="2318766" y="292735"/>
                </a:lnTo>
                <a:lnTo>
                  <a:pt x="2319921" y="294005"/>
                </a:lnTo>
                <a:lnTo>
                  <a:pt x="2323388" y="295275"/>
                </a:lnTo>
                <a:lnTo>
                  <a:pt x="2325763" y="295275"/>
                </a:lnTo>
                <a:lnTo>
                  <a:pt x="2329624" y="294005"/>
                </a:lnTo>
                <a:lnTo>
                  <a:pt x="2330996" y="294005"/>
                </a:lnTo>
                <a:lnTo>
                  <a:pt x="2334171" y="295275"/>
                </a:lnTo>
                <a:lnTo>
                  <a:pt x="2335161" y="295275"/>
                </a:lnTo>
                <a:lnTo>
                  <a:pt x="2337993" y="294005"/>
                </a:lnTo>
                <a:lnTo>
                  <a:pt x="2339175" y="294005"/>
                </a:lnTo>
                <a:lnTo>
                  <a:pt x="2342934" y="295275"/>
                </a:lnTo>
                <a:lnTo>
                  <a:pt x="2348992" y="295275"/>
                </a:lnTo>
                <a:lnTo>
                  <a:pt x="2349589" y="294005"/>
                </a:lnTo>
                <a:lnTo>
                  <a:pt x="2352992" y="294005"/>
                </a:lnTo>
                <a:lnTo>
                  <a:pt x="2355431" y="292735"/>
                </a:lnTo>
                <a:lnTo>
                  <a:pt x="2356345" y="294005"/>
                </a:lnTo>
                <a:lnTo>
                  <a:pt x="2362517" y="294005"/>
                </a:lnTo>
                <a:lnTo>
                  <a:pt x="2365387" y="295275"/>
                </a:lnTo>
                <a:lnTo>
                  <a:pt x="2367711" y="295275"/>
                </a:lnTo>
                <a:lnTo>
                  <a:pt x="2371814" y="294005"/>
                </a:lnTo>
                <a:lnTo>
                  <a:pt x="2379459" y="294005"/>
                </a:lnTo>
                <a:lnTo>
                  <a:pt x="2380843" y="295275"/>
                </a:lnTo>
                <a:lnTo>
                  <a:pt x="2388095" y="295275"/>
                </a:lnTo>
                <a:lnTo>
                  <a:pt x="2392642" y="292735"/>
                </a:lnTo>
                <a:lnTo>
                  <a:pt x="2394280" y="294005"/>
                </a:lnTo>
                <a:lnTo>
                  <a:pt x="2397048" y="292735"/>
                </a:lnTo>
                <a:lnTo>
                  <a:pt x="2398230" y="294005"/>
                </a:lnTo>
                <a:lnTo>
                  <a:pt x="2401951" y="295275"/>
                </a:lnTo>
                <a:lnTo>
                  <a:pt x="2404580" y="295275"/>
                </a:lnTo>
                <a:lnTo>
                  <a:pt x="2407475" y="294005"/>
                </a:lnTo>
                <a:lnTo>
                  <a:pt x="2408669" y="294005"/>
                </a:lnTo>
                <a:lnTo>
                  <a:pt x="2410104" y="295275"/>
                </a:lnTo>
                <a:lnTo>
                  <a:pt x="2411234" y="295275"/>
                </a:lnTo>
                <a:lnTo>
                  <a:pt x="2414092" y="294005"/>
                </a:lnTo>
                <a:lnTo>
                  <a:pt x="2415883" y="292735"/>
                </a:lnTo>
                <a:lnTo>
                  <a:pt x="2417673" y="294005"/>
                </a:lnTo>
                <a:lnTo>
                  <a:pt x="2419375" y="295275"/>
                </a:lnTo>
                <a:lnTo>
                  <a:pt x="2420251" y="295275"/>
                </a:lnTo>
                <a:lnTo>
                  <a:pt x="2422233" y="294005"/>
                </a:lnTo>
                <a:lnTo>
                  <a:pt x="2440470" y="294005"/>
                </a:lnTo>
                <a:lnTo>
                  <a:pt x="2443238" y="295275"/>
                </a:lnTo>
                <a:lnTo>
                  <a:pt x="2460625" y="295275"/>
                </a:lnTo>
                <a:lnTo>
                  <a:pt x="2462593" y="294005"/>
                </a:lnTo>
                <a:lnTo>
                  <a:pt x="2472639" y="294005"/>
                </a:lnTo>
                <a:lnTo>
                  <a:pt x="2474468" y="292735"/>
                </a:lnTo>
                <a:lnTo>
                  <a:pt x="2480907" y="292735"/>
                </a:lnTo>
                <a:lnTo>
                  <a:pt x="2482786" y="291465"/>
                </a:lnTo>
                <a:lnTo>
                  <a:pt x="2495956" y="291465"/>
                </a:lnTo>
                <a:lnTo>
                  <a:pt x="2497480" y="288925"/>
                </a:lnTo>
                <a:lnTo>
                  <a:pt x="2498979" y="287655"/>
                </a:lnTo>
                <a:lnTo>
                  <a:pt x="2500706" y="288925"/>
                </a:lnTo>
                <a:lnTo>
                  <a:pt x="2502141" y="288925"/>
                </a:lnTo>
                <a:lnTo>
                  <a:pt x="2502738" y="290195"/>
                </a:lnTo>
                <a:lnTo>
                  <a:pt x="2503932" y="290195"/>
                </a:lnTo>
                <a:lnTo>
                  <a:pt x="2504529" y="291465"/>
                </a:lnTo>
                <a:lnTo>
                  <a:pt x="2505595" y="290195"/>
                </a:lnTo>
                <a:lnTo>
                  <a:pt x="2505799" y="290195"/>
                </a:lnTo>
                <a:lnTo>
                  <a:pt x="2506586" y="288925"/>
                </a:lnTo>
                <a:lnTo>
                  <a:pt x="2507424" y="288925"/>
                </a:lnTo>
                <a:lnTo>
                  <a:pt x="2510498" y="287655"/>
                </a:lnTo>
                <a:lnTo>
                  <a:pt x="2512631" y="287655"/>
                </a:lnTo>
                <a:lnTo>
                  <a:pt x="2515654" y="288925"/>
                </a:lnTo>
                <a:lnTo>
                  <a:pt x="2516441" y="288925"/>
                </a:lnTo>
                <a:lnTo>
                  <a:pt x="2516860" y="290195"/>
                </a:lnTo>
                <a:lnTo>
                  <a:pt x="2518448" y="290195"/>
                </a:lnTo>
                <a:lnTo>
                  <a:pt x="2518714" y="287655"/>
                </a:lnTo>
                <a:lnTo>
                  <a:pt x="2517648" y="286385"/>
                </a:lnTo>
                <a:lnTo>
                  <a:pt x="2509380" y="286385"/>
                </a:lnTo>
                <a:lnTo>
                  <a:pt x="2508288" y="285115"/>
                </a:lnTo>
                <a:lnTo>
                  <a:pt x="2506713" y="282575"/>
                </a:lnTo>
                <a:lnTo>
                  <a:pt x="2505557" y="282575"/>
                </a:lnTo>
                <a:lnTo>
                  <a:pt x="2501112" y="285115"/>
                </a:lnTo>
                <a:lnTo>
                  <a:pt x="2498953" y="286385"/>
                </a:lnTo>
                <a:lnTo>
                  <a:pt x="2493886" y="286385"/>
                </a:lnTo>
                <a:lnTo>
                  <a:pt x="2493886" y="288925"/>
                </a:lnTo>
                <a:lnTo>
                  <a:pt x="2492972" y="290195"/>
                </a:lnTo>
                <a:lnTo>
                  <a:pt x="2492667" y="290195"/>
                </a:lnTo>
                <a:lnTo>
                  <a:pt x="2492235" y="288925"/>
                </a:lnTo>
                <a:lnTo>
                  <a:pt x="2492781" y="287655"/>
                </a:lnTo>
                <a:lnTo>
                  <a:pt x="2493327" y="288925"/>
                </a:lnTo>
                <a:lnTo>
                  <a:pt x="2493886" y="288925"/>
                </a:lnTo>
                <a:lnTo>
                  <a:pt x="2493886" y="286385"/>
                </a:lnTo>
                <a:lnTo>
                  <a:pt x="2488590" y="286385"/>
                </a:lnTo>
                <a:lnTo>
                  <a:pt x="2486647" y="287655"/>
                </a:lnTo>
                <a:lnTo>
                  <a:pt x="2485542" y="286385"/>
                </a:lnTo>
                <a:lnTo>
                  <a:pt x="2484120" y="287655"/>
                </a:lnTo>
                <a:lnTo>
                  <a:pt x="2482456" y="287655"/>
                </a:lnTo>
                <a:lnTo>
                  <a:pt x="2481326" y="288925"/>
                </a:lnTo>
                <a:lnTo>
                  <a:pt x="2479141" y="288925"/>
                </a:lnTo>
                <a:lnTo>
                  <a:pt x="2477363" y="286385"/>
                </a:lnTo>
                <a:lnTo>
                  <a:pt x="2451493" y="286385"/>
                </a:lnTo>
                <a:lnTo>
                  <a:pt x="2448712" y="285115"/>
                </a:lnTo>
                <a:lnTo>
                  <a:pt x="2447391" y="285115"/>
                </a:lnTo>
                <a:lnTo>
                  <a:pt x="2444610" y="286385"/>
                </a:lnTo>
                <a:lnTo>
                  <a:pt x="2401125" y="286385"/>
                </a:lnTo>
                <a:lnTo>
                  <a:pt x="2400122" y="285115"/>
                </a:lnTo>
                <a:lnTo>
                  <a:pt x="2399931" y="285115"/>
                </a:lnTo>
                <a:lnTo>
                  <a:pt x="2400147" y="283845"/>
                </a:lnTo>
                <a:lnTo>
                  <a:pt x="2400376" y="283845"/>
                </a:lnTo>
                <a:lnTo>
                  <a:pt x="2401938" y="282575"/>
                </a:lnTo>
                <a:lnTo>
                  <a:pt x="2451912" y="282575"/>
                </a:lnTo>
                <a:lnTo>
                  <a:pt x="2453767" y="281305"/>
                </a:lnTo>
                <a:lnTo>
                  <a:pt x="2454694" y="281305"/>
                </a:lnTo>
                <a:lnTo>
                  <a:pt x="2456662" y="282575"/>
                </a:lnTo>
                <a:lnTo>
                  <a:pt x="2457704" y="282575"/>
                </a:lnTo>
                <a:lnTo>
                  <a:pt x="2459723" y="281305"/>
                </a:lnTo>
                <a:lnTo>
                  <a:pt x="2460650" y="281305"/>
                </a:lnTo>
                <a:lnTo>
                  <a:pt x="2462580" y="282575"/>
                </a:lnTo>
                <a:lnTo>
                  <a:pt x="2471902" y="282575"/>
                </a:lnTo>
                <a:lnTo>
                  <a:pt x="2474760" y="281305"/>
                </a:lnTo>
                <a:lnTo>
                  <a:pt x="2476550" y="281305"/>
                </a:lnTo>
                <a:lnTo>
                  <a:pt x="2478582" y="282575"/>
                </a:lnTo>
                <a:lnTo>
                  <a:pt x="2480881" y="282575"/>
                </a:lnTo>
                <a:lnTo>
                  <a:pt x="2482773" y="281305"/>
                </a:lnTo>
                <a:lnTo>
                  <a:pt x="2483878" y="281305"/>
                </a:lnTo>
                <a:lnTo>
                  <a:pt x="2486088" y="282575"/>
                </a:lnTo>
                <a:lnTo>
                  <a:pt x="2489060" y="281305"/>
                </a:lnTo>
                <a:lnTo>
                  <a:pt x="2495905" y="281305"/>
                </a:lnTo>
                <a:lnTo>
                  <a:pt x="2495791" y="280035"/>
                </a:lnTo>
                <a:lnTo>
                  <a:pt x="2494686" y="280035"/>
                </a:lnTo>
                <a:lnTo>
                  <a:pt x="2494089" y="278765"/>
                </a:lnTo>
                <a:lnTo>
                  <a:pt x="2492311" y="278765"/>
                </a:lnTo>
                <a:lnTo>
                  <a:pt x="2492832" y="277495"/>
                </a:lnTo>
                <a:lnTo>
                  <a:pt x="2497823" y="277495"/>
                </a:lnTo>
                <a:lnTo>
                  <a:pt x="2498801" y="280035"/>
                </a:lnTo>
                <a:lnTo>
                  <a:pt x="2499283" y="280035"/>
                </a:lnTo>
                <a:lnTo>
                  <a:pt x="2499715" y="281305"/>
                </a:lnTo>
                <a:lnTo>
                  <a:pt x="2565438" y="281305"/>
                </a:lnTo>
                <a:lnTo>
                  <a:pt x="2567622" y="280035"/>
                </a:lnTo>
                <a:lnTo>
                  <a:pt x="2574302" y="280035"/>
                </a:lnTo>
                <a:lnTo>
                  <a:pt x="2576055" y="277495"/>
                </a:lnTo>
                <a:lnTo>
                  <a:pt x="2578989" y="277495"/>
                </a:lnTo>
                <a:lnTo>
                  <a:pt x="2578430" y="276225"/>
                </a:lnTo>
                <a:lnTo>
                  <a:pt x="2572931" y="276225"/>
                </a:lnTo>
                <a:lnTo>
                  <a:pt x="2570543" y="277495"/>
                </a:lnTo>
                <a:lnTo>
                  <a:pt x="2565692" y="277495"/>
                </a:lnTo>
                <a:lnTo>
                  <a:pt x="2563177" y="276225"/>
                </a:lnTo>
                <a:lnTo>
                  <a:pt x="2562275" y="277495"/>
                </a:lnTo>
                <a:lnTo>
                  <a:pt x="2560523" y="277495"/>
                </a:lnTo>
                <a:lnTo>
                  <a:pt x="2559888" y="276225"/>
                </a:lnTo>
                <a:lnTo>
                  <a:pt x="2557754" y="274955"/>
                </a:lnTo>
                <a:lnTo>
                  <a:pt x="2556040" y="273685"/>
                </a:lnTo>
                <a:lnTo>
                  <a:pt x="2553182" y="274955"/>
                </a:lnTo>
                <a:lnTo>
                  <a:pt x="2552408" y="274955"/>
                </a:lnTo>
                <a:lnTo>
                  <a:pt x="2551480" y="276225"/>
                </a:lnTo>
                <a:lnTo>
                  <a:pt x="2550795" y="277495"/>
                </a:lnTo>
                <a:lnTo>
                  <a:pt x="2549829" y="277495"/>
                </a:lnTo>
                <a:lnTo>
                  <a:pt x="2549156" y="276225"/>
                </a:lnTo>
                <a:lnTo>
                  <a:pt x="2547975" y="274955"/>
                </a:lnTo>
                <a:lnTo>
                  <a:pt x="2546388" y="274955"/>
                </a:lnTo>
                <a:lnTo>
                  <a:pt x="2546134" y="276225"/>
                </a:lnTo>
                <a:lnTo>
                  <a:pt x="2545677" y="277495"/>
                </a:lnTo>
                <a:lnTo>
                  <a:pt x="2545130" y="277495"/>
                </a:lnTo>
                <a:lnTo>
                  <a:pt x="2543606" y="276225"/>
                </a:lnTo>
                <a:lnTo>
                  <a:pt x="2542781" y="276225"/>
                </a:lnTo>
                <a:lnTo>
                  <a:pt x="2541117" y="277495"/>
                </a:lnTo>
                <a:lnTo>
                  <a:pt x="2540203" y="277495"/>
                </a:lnTo>
                <a:lnTo>
                  <a:pt x="2538145" y="276225"/>
                </a:lnTo>
                <a:lnTo>
                  <a:pt x="2532773" y="276225"/>
                </a:lnTo>
                <a:lnTo>
                  <a:pt x="2530830" y="274955"/>
                </a:lnTo>
                <a:lnTo>
                  <a:pt x="2522982" y="274955"/>
                </a:lnTo>
                <a:lnTo>
                  <a:pt x="2518676" y="273685"/>
                </a:lnTo>
                <a:lnTo>
                  <a:pt x="2517533" y="274955"/>
                </a:lnTo>
                <a:lnTo>
                  <a:pt x="2515641" y="276225"/>
                </a:lnTo>
                <a:lnTo>
                  <a:pt x="2514790" y="276225"/>
                </a:lnTo>
                <a:lnTo>
                  <a:pt x="2513939" y="275310"/>
                </a:lnTo>
                <a:lnTo>
                  <a:pt x="2513939" y="278765"/>
                </a:lnTo>
                <a:lnTo>
                  <a:pt x="2513355" y="280035"/>
                </a:lnTo>
                <a:lnTo>
                  <a:pt x="2512428" y="278765"/>
                </a:lnTo>
                <a:lnTo>
                  <a:pt x="2512034" y="278765"/>
                </a:lnTo>
                <a:lnTo>
                  <a:pt x="2512441" y="277495"/>
                </a:lnTo>
                <a:lnTo>
                  <a:pt x="2513660" y="277495"/>
                </a:lnTo>
                <a:lnTo>
                  <a:pt x="2513876" y="278765"/>
                </a:lnTo>
                <a:lnTo>
                  <a:pt x="2513939" y="275310"/>
                </a:lnTo>
                <a:lnTo>
                  <a:pt x="2513622" y="274955"/>
                </a:lnTo>
                <a:lnTo>
                  <a:pt x="2513380" y="274955"/>
                </a:lnTo>
                <a:lnTo>
                  <a:pt x="2511234" y="273685"/>
                </a:lnTo>
                <a:lnTo>
                  <a:pt x="2510599" y="274955"/>
                </a:lnTo>
                <a:lnTo>
                  <a:pt x="2508681" y="277495"/>
                </a:lnTo>
                <a:lnTo>
                  <a:pt x="2506434" y="276225"/>
                </a:lnTo>
                <a:lnTo>
                  <a:pt x="2505545" y="276225"/>
                </a:lnTo>
                <a:lnTo>
                  <a:pt x="2503741" y="277495"/>
                </a:lnTo>
                <a:lnTo>
                  <a:pt x="2502827" y="277495"/>
                </a:lnTo>
                <a:lnTo>
                  <a:pt x="2501265" y="278765"/>
                </a:lnTo>
                <a:lnTo>
                  <a:pt x="2500731" y="278765"/>
                </a:lnTo>
                <a:lnTo>
                  <a:pt x="2500045" y="277495"/>
                </a:lnTo>
                <a:lnTo>
                  <a:pt x="2499410" y="276225"/>
                </a:lnTo>
                <a:lnTo>
                  <a:pt x="2497556" y="274955"/>
                </a:lnTo>
                <a:lnTo>
                  <a:pt x="2494394" y="274955"/>
                </a:lnTo>
                <a:lnTo>
                  <a:pt x="2493632" y="276225"/>
                </a:lnTo>
                <a:lnTo>
                  <a:pt x="2474201" y="276225"/>
                </a:lnTo>
                <a:lnTo>
                  <a:pt x="2473972" y="274955"/>
                </a:lnTo>
                <a:lnTo>
                  <a:pt x="2477998" y="272415"/>
                </a:lnTo>
                <a:lnTo>
                  <a:pt x="2490254" y="272415"/>
                </a:lnTo>
                <a:lnTo>
                  <a:pt x="2493784" y="271145"/>
                </a:lnTo>
                <a:lnTo>
                  <a:pt x="2496426" y="271145"/>
                </a:lnTo>
                <a:lnTo>
                  <a:pt x="2499893" y="272415"/>
                </a:lnTo>
                <a:lnTo>
                  <a:pt x="2500795" y="272415"/>
                </a:lnTo>
                <a:lnTo>
                  <a:pt x="2503043" y="271145"/>
                </a:lnTo>
                <a:lnTo>
                  <a:pt x="2504465" y="271145"/>
                </a:lnTo>
                <a:lnTo>
                  <a:pt x="2507678" y="272415"/>
                </a:lnTo>
                <a:lnTo>
                  <a:pt x="2511158" y="272415"/>
                </a:lnTo>
                <a:lnTo>
                  <a:pt x="2511717" y="271145"/>
                </a:lnTo>
                <a:lnTo>
                  <a:pt x="2516276" y="271145"/>
                </a:lnTo>
                <a:lnTo>
                  <a:pt x="2520365" y="272415"/>
                </a:lnTo>
                <a:lnTo>
                  <a:pt x="2522321" y="272415"/>
                </a:lnTo>
                <a:lnTo>
                  <a:pt x="2525217" y="271145"/>
                </a:lnTo>
                <a:lnTo>
                  <a:pt x="2527592" y="271145"/>
                </a:lnTo>
                <a:lnTo>
                  <a:pt x="2528138" y="272415"/>
                </a:lnTo>
                <a:lnTo>
                  <a:pt x="2531122" y="272415"/>
                </a:lnTo>
                <a:lnTo>
                  <a:pt x="2533688" y="271145"/>
                </a:lnTo>
                <a:lnTo>
                  <a:pt x="2571712" y="271145"/>
                </a:lnTo>
                <a:lnTo>
                  <a:pt x="2573959" y="269875"/>
                </a:lnTo>
                <a:lnTo>
                  <a:pt x="2579357" y="269875"/>
                </a:lnTo>
                <a:lnTo>
                  <a:pt x="2580182" y="271145"/>
                </a:lnTo>
                <a:lnTo>
                  <a:pt x="2586253" y="271145"/>
                </a:lnTo>
                <a:lnTo>
                  <a:pt x="2589606" y="269875"/>
                </a:lnTo>
                <a:lnTo>
                  <a:pt x="2590533" y="269875"/>
                </a:lnTo>
                <a:lnTo>
                  <a:pt x="2593543" y="268605"/>
                </a:lnTo>
                <a:lnTo>
                  <a:pt x="2595702" y="269875"/>
                </a:lnTo>
                <a:lnTo>
                  <a:pt x="2598051" y="268605"/>
                </a:lnTo>
                <a:lnTo>
                  <a:pt x="2598394" y="268605"/>
                </a:lnTo>
                <a:lnTo>
                  <a:pt x="2598851" y="267335"/>
                </a:lnTo>
                <a:lnTo>
                  <a:pt x="2598445" y="266065"/>
                </a:lnTo>
                <a:lnTo>
                  <a:pt x="2585643" y="266065"/>
                </a:lnTo>
                <a:lnTo>
                  <a:pt x="2583510" y="267335"/>
                </a:lnTo>
                <a:lnTo>
                  <a:pt x="2550998" y="267335"/>
                </a:lnTo>
                <a:lnTo>
                  <a:pt x="2550642" y="266065"/>
                </a:lnTo>
                <a:lnTo>
                  <a:pt x="2577287" y="266065"/>
                </a:lnTo>
                <a:lnTo>
                  <a:pt x="2578125" y="264795"/>
                </a:lnTo>
                <a:lnTo>
                  <a:pt x="2596870" y="264795"/>
                </a:lnTo>
                <a:lnTo>
                  <a:pt x="2604795" y="263525"/>
                </a:lnTo>
                <a:lnTo>
                  <a:pt x="2610853" y="263525"/>
                </a:lnTo>
                <a:lnTo>
                  <a:pt x="2613063" y="262255"/>
                </a:lnTo>
                <a:lnTo>
                  <a:pt x="2619794" y="262255"/>
                </a:lnTo>
                <a:lnTo>
                  <a:pt x="2621813" y="263525"/>
                </a:lnTo>
                <a:lnTo>
                  <a:pt x="2622296" y="263525"/>
                </a:lnTo>
                <a:lnTo>
                  <a:pt x="2623743" y="262255"/>
                </a:lnTo>
                <a:lnTo>
                  <a:pt x="2664244" y="262255"/>
                </a:lnTo>
                <a:lnTo>
                  <a:pt x="2666479" y="260985"/>
                </a:lnTo>
                <a:lnTo>
                  <a:pt x="2673781" y="260985"/>
                </a:lnTo>
                <a:lnTo>
                  <a:pt x="2677147" y="259715"/>
                </a:lnTo>
                <a:lnTo>
                  <a:pt x="2677363" y="259715"/>
                </a:lnTo>
                <a:lnTo>
                  <a:pt x="2677642" y="258445"/>
                </a:lnTo>
                <a:lnTo>
                  <a:pt x="2677452" y="258445"/>
                </a:lnTo>
                <a:lnTo>
                  <a:pt x="2676283" y="257175"/>
                </a:lnTo>
                <a:lnTo>
                  <a:pt x="2629725" y="257175"/>
                </a:lnTo>
                <a:lnTo>
                  <a:pt x="2626245" y="258445"/>
                </a:lnTo>
                <a:lnTo>
                  <a:pt x="2620822" y="258445"/>
                </a:lnTo>
                <a:lnTo>
                  <a:pt x="2620264" y="257175"/>
                </a:lnTo>
                <a:lnTo>
                  <a:pt x="2618282" y="258445"/>
                </a:lnTo>
                <a:lnTo>
                  <a:pt x="2543899" y="258445"/>
                </a:lnTo>
                <a:lnTo>
                  <a:pt x="2543073" y="259715"/>
                </a:lnTo>
                <a:lnTo>
                  <a:pt x="2539669" y="259715"/>
                </a:lnTo>
                <a:lnTo>
                  <a:pt x="2538831" y="258445"/>
                </a:lnTo>
                <a:lnTo>
                  <a:pt x="2501125" y="258445"/>
                </a:lnTo>
                <a:lnTo>
                  <a:pt x="2501404" y="257175"/>
                </a:lnTo>
                <a:lnTo>
                  <a:pt x="2545156" y="257175"/>
                </a:lnTo>
                <a:lnTo>
                  <a:pt x="2547061" y="255905"/>
                </a:lnTo>
                <a:lnTo>
                  <a:pt x="2571140" y="255905"/>
                </a:lnTo>
                <a:lnTo>
                  <a:pt x="2572575" y="254635"/>
                </a:lnTo>
                <a:lnTo>
                  <a:pt x="2574683" y="253365"/>
                </a:lnTo>
                <a:lnTo>
                  <a:pt x="2579801" y="253365"/>
                </a:lnTo>
                <a:lnTo>
                  <a:pt x="2580106" y="252095"/>
                </a:lnTo>
                <a:lnTo>
                  <a:pt x="2547366" y="252095"/>
                </a:lnTo>
                <a:lnTo>
                  <a:pt x="2546947" y="250825"/>
                </a:lnTo>
                <a:lnTo>
                  <a:pt x="2555354" y="250825"/>
                </a:lnTo>
                <a:lnTo>
                  <a:pt x="2560840" y="249555"/>
                </a:lnTo>
                <a:lnTo>
                  <a:pt x="2563050" y="249555"/>
                </a:lnTo>
                <a:lnTo>
                  <a:pt x="2564523" y="248285"/>
                </a:lnTo>
                <a:lnTo>
                  <a:pt x="2587307" y="248285"/>
                </a:lnTo>
                <a:lnTo>
                  <a:pt x="2590406" y="247015"/>
                </a:lnTo>
                <a:lnTo>
                  <a:pt x="2592146" y="247015"/>
                </a:lnTo>
                <a:lnTo>
                  <a:pt x="2594076" y="248285"/>
                </a:lnTo>
                <a:lnTo>
                  <a:pt x="2594457" y="248285"/>
                </a:lnTo>
                <a:lnTo>
                  <a:pt x="2596159" y="247015"/>
                </a:lnTo>
                <a:lnTo>
                  <a:pt x="2597531" y="248285"/>
                </a:lnTo>
                <a:lnTo>
                  <a:pt x="2600223" y="248285"/>
                </a:lnTo>
                <a:lnTo>
                  <a:pt x="2600731" y="247015"/>
                </a:lnTo>
                <a:lnTo>
                  <a:pt x="2600744" y="245745"/>
                </a:lnTo>
                <a:lnTo>
                  <a:pt x="2600083" y="245745"/>
                </a:lnTo>
                <a:lnTo>
                  <a:pt x="2598369" y="244475"/>
                </a:lnTo>
                <a:lnTo>
                  <a:pt x="2594927" y="244475"/>
                </a:lnTo>
                <a:lnTo>
                  <a:pt x="2598166" y="243205"/>
                </a:lnTo>
                <a:lnTo>
                  <a:pt x="2605176" y="243205"/>
                </a:lnTo>
                <a:lnTo>
                  <a:pt x="2606002" y="244475"/>
                </a:lnTo>
                <a:lnTo>
                  <a:pt x="2606789" y="247015"/>
                </a:lnTo>
                <a:lnTo>
                  <a:pt x="2607856" y="247015"/>
                </a:lnTo>
                <a:lnTo>
                  <a:pt x="2610739" y="248285"/>
                </a:lnTo>
                <a:lnTo>
                  <a:pt x="2612212" y="248285"/>
                </a:lnTo>
                <a:lnTo>
                  <a:pt x="2615311" y="247015"/>
                </a:lnTo>
                <a:lnTo>
                  <a:pt x="2632379" y="247015"/>
                </a:lnTo>
                <a:lnTo>
                  <a:pt x="2634373" y="248285"/>
                </a:lnTo>
                <a:lnTo>
                  <a:pt x="2635186" y="248285"/>
                </a:lnTo>
                <a:lnTo>
                  <a:pt x="2637180" y="247015"/>
                </a:lnTo>
                <a:lnTo>
                  <a:pt x="2646972" y="247015"/>
                </a:lnTo>
                <a:lnTo>
                  <a:pt x="2650210" y="245745"/>
                </a:lnTo>
                <a:lnTo>
                  <a:pt x="2651226" y="244475"/>
                </a:lnTo>
                <a:lnTo>
                  <a:pt x="2651493" y="244475"/>
                </a:lnTo>
                <a:lnTo>
                  <a:pt x="2651099" y="243205"/>
                </a:lnTo>
                <a:lnTo>
                  <a:pt x="2622296" y="243205"/>
                </a:lnTo>
                <a:lnTo>
                  <a:pt x="2621788" y="241935"/>
                </a:lnTo>
                <a:lnTo>
                  <a:pt x="2621991" y="241935"/>
                </a:lnTo>
                <a:lnTo>
                  <a:pt x="2622334" y="240665"/>
                </a:lnTo>
                <a:lnTo>
                  <a:pt x="2621991" y="240665"/>
                </a:lnTo>
                <a:lnTo>
                  <a:pt x="2619870" y="239395"/>
                </a:lnTo>
                <a:lnTo>
                  <a:pt x="2617584" y="239395"/>
                </a:lnTo>
                <a:lnTo>
                  <a:pt x="2617711" y="238125"/>
                </a:lnTo>
                <a:lnTo>
                  <a:pt x="2617838" y="236855"/>
                </a:lnTo>
                <a:lnTo>
                  <a:pt x="2621457" y="236855"/>
                </a:lnTo>
                <a:lnTo>
                  <a:pt x="2623921" y="238125"/>
                </a:lnTo>
                <a:lnTo>
                  <a:pt x="2631440" y="238125"/>
                </a:lnTo>
                <a:lnTo>
                  <a:pt x="2633319" y="236855"/>
                </a:lnTo>
                <a:lnTo>
                  <a:pt x="2642654" y="236855"/>
                </a:lnTo>
                <a:lnTo>
                  <a:pt x="2644876" y="238125"/>
                </a:lnTo>
                <a:lnTo>
                  <a:pt x="2646349" y="238125"/>
                </a:lnTo>
                <a:lnTo>
                  <a:pt x="2648889" y="236855"/>
                </a:lnTo>
                <a:lnTo>
                  <a:pt x="2649905" y="236855"/>
                </a:lnTo>
                <a:lnTo>
                  <a:pt x="2651582" y="238125"/>
                </a:lnTo>
                <a:lnTo>
                  <a:pt x="2658567" y="238125"/>
                </a:lnTo>
                <a:lnTo>
                  <a:pt x="2658884" y="236855"/>
                </a:lnTo>
                <a:lnTo>
                  <a:pt x="2658618" y="236855"/>
                </a:lnTo>
                <a:lnTo>
                  <a:pt x="2658453" y="235585"/>
                </a:lnTo>
                <a:lnTo>
                  <a:pt x="2659380" y="235585"/>
                </a:lnTo>
                <a:lnTo>
                  <a:pt x="2684729" y="234315"/>
                </a:lnTo>
                <a:lnTo>
                  <a:pt x="2685643" y="234315"/>
                </a:lnTo>
                <a:lnTo>
                  <a:pt x="2687624" y="233045"/>
                </a:lnTo>
                <a:lnTo>
                  <a:pt x="2688717" y="234315"/>
                </a:lnTo>
                <a:lnTo>
                  <a:pt x="2691688" y="234315"/>
                </a:lnTo>
                <a:lnTo>
                  <a:pt x="2692870" y="233045"/>
                </a:lnTo>
                <a:lnTo>
                  <a:pt x="2693276" y="233045"/>
                </a:lnTo>
                <a:lnTo>
                  <a:pt x="2694279" y="231775"/>
                </a:lnTo>
                <a:lnTo>
                  <a:pt x="2694241" y="230505"/>
                </a:lnTo>
                <a:lnTo>
                  <a:pt x="2693225" y="229235"/>
                </a:lnTo>
                <a:lnTo>
                  <a:pt x="2677122" y="229235"/>
                </a:lnTo>
                <a:lnTo>
                  <a:pt x="2675509" y="227965"/>
                </a:lnTo>
                <a:lnTo>
                  <a:pt x="2673108" y="227965"/>
                </a:lnTo>
                <a:lnTo>
                  <a:pt x="2669781" y="229235"/>
                </a:lnTo>
                <a:lnTo>
                  <a:pt x="2667012" y="229235"/>
                </a:lnTo>
                <a:lnTo>
                  <a:pt x="2663215" y="231775"/>
                </a:lnTo>
                <a:lnTo>
                  <a:pt x="2661564" y="231775"/>
                </a:lnTo>
                <a:lnTo>
                  <a:pt x="2657970" y="229235"/>
                </a:lnTo>
                <a:lnTo>
                  <a:pt x="2651925" y="229235"/>
                </a:lnTo>
                <a:lnTo>
                  <a:pt x="2650909" y="230505"/>
                </a:lnTo>
                <a:lnTo>
                  <a:pt x="2648267" y="231775"/>
                </a:lnTo>
                <a:lnTo>
                  <a:pt x="2646794" y="231775"/>
                </a:lnTo>
                <a:lnTo>
                  <a:pt x="2644508" y="230505"/>
                </a:lnTo>
                <a:lnTo>
                  <a:pt x="2643759" y="229235"/>
                </a:lnTo>
                <a:lnTo>
                  <a:pt x="2637967" y="229235"/>
                </a:lnTo>
                <a:lnTo>
                  <a:pt x="2634932" y="230505"/>
                </a:lnTo>
                <a:lnTo>
                  <a:pt x="2634043" y="230505"/>
                </a:lnTo>
                <a:lnTo>
                  <a:pt x="2631275" y="231775"/>
                </a:lnTo>
                <a:lnTo>
                  <a:pt x="2629446" y="231775"/>
                </a:lnTo>
                <a:lnTo>
                  <a:pt x="2625826" y="230505"/>
                </a:lnTo>
                <a:lnTo>
                  <a:pt x="2623959" y="231775"/>
                </a:lnTo>
                <a:lnTo>
                  <a:pt x="2621991" y="230505"/>
                </a:lnTo>
                <a:lnTo>
                  <a:pt x="2621673" y="230505"/>
                </a:lnTo>
                <a:lnTo>
                  <a:pt x="2621394" y="229235"/>
                </a:lnTo>
                <a:lnTo>
                  <a:pt x="2621584" y="229235"/>
                </a:lnTo>
                <a:lnTo>
                  <a:pt x="2622588" y="227965"/>
                </a:lnTo>
                <a:lnTo>
                  <a:pt x="2666085" y="227965"/>
                </a:lnTo>
                <a:lnTo>
                  <a:pt x="2668587" y="226695"/>
                </a:lnTo>
                <a:lnTo>
                  <a:pt x="2690215" y="226695"/>
                </a:lnTo>
                <a:lnTo>
                  <a:pt x="2691739" y="225425"/>
                </a:lnTo>
                <a:lnTo>
                  <a:pt x="2691968" y="225425"/>
                </a:lnTo>
                <a:lnTo>
                  <a:pt x="2692209" y="224155"/>
                </a:lnTo>
                <a:lnTo>
                  <a:pt x="2692031" y="222885"/>
                </a:lnTo>
                <a:lnTo>
                  <a:pt x="2675115" y="222885"/>
                </a:lnTo>
                <a:lnTo>
                  <a:pt x="2672664" y="224155"/>
                </a:lnTo>
                <a:lnTo>
                  <a:pt x="2671737" y="224155"/>
                </a:lnTo>
                <a:lnTo>
                  <a:pt x="2669895" y="222885"/>
                </a:lnTo>
                <a:lnTo>
                  <a:pt x="2661056" y="222885"/>
                </a:lnTo>
                <a:lnTo>
                  <a:pt x="2658275" y="224155"/>
                </a:lnTo>
                <a:lnTo>
                  <a:pt x="2657195" y="224155"/>
                </a:lnTo>
                <a:lnTo>
                  <a:pt x="2655278" y="222885"/>
                </a:lnTo>
                <a:lnTo>
                  <a:pt x="2645638" y="222885"/>
                </a:lnTo>
                <a:lnTo>
                  <a:pt x="2643695" y="224155"/>
                </a:lnTo>
                <a:lnTo>
                  <a:pt x="2642730" y="224155"/>
                </a:lnTo>
                <a:lnTo>
                  <a:pt x="2640177" y="222885"/>
                </a:lnTo>
                <a:lnTo>
                  <a:pt x="2638615" y="222885"/>
                </a:lnTo>
                <a:lnTo>
                  <a:pt x="2634869" y="224155"/>
                </a:lnTo>
                <a:lnTo>
                  <a:pt x="2632735" y="224155"/>
                </a:lnTo>
                <a:lnTo>
                  <a:pt x="2629839" y="222885"/>
                </a:lnTo>
                <a:lnTo>
                  <a:pt x="2629027" y="222885"/>
                </a:lnTo>
                <a:lnTo>
                  <a:pt x="2627007" y="224155"/>
                </a:lnTo>
                <a:lnTo>
                  <a:pt x="2617495" y="224155"/>
                </a:lnTo>
                <a:lnTo>
                  <a:pt x="2617495" y="229235"/>
                </a:lnTo>
                <a:lnTo>
                  <a:pt x="2617432" y="229463"/>
                </a:lnTo>
                <a:lnTo>
                  <a:pt x="2617432" y="239395"/>
                </a:lnTo>
                <a:lnTo>
                  <a:pt x="2617317" y="240665"/>
                </a:lnTo>
                <a:lnTo>
                  <a:pt x="2617241" y="241935"/>
                </a:lnTo>
                <a:lnTo>
                  <a:pt x="2617025" y="241935"/>
                </a:lnTo>
                <a:lnTo>
                  <a:pt x="2616708" y="243205"/>
                </a:lnTo>
                <a:lnTo>
                  <a:pt x="2614663" y="243205"/>
                </a:lnTo>
                <a:lnTo>
                  <a:pt x="2614612" y="241935"/>
                </a:lnTo>
                <a:lnTo>
                  <a:pt x="2614993" y="241935"/>
                </a:lnTo>
                <a:lnTo>
                  <a:pt x="2615603" y="240665"/>
                </a:lnTo>
                <a:lnTo>
                  <a:pt x="2615704" y="239395"/>
                </a:lnTo>
                <a:lnTo>
                  <a:pt x="2617432" y="239395"/>
                </a:lnTo>
                <a:lnTo>
                  <a:pt x="2617432" y="229463"/>
                </a:lnTo>
                <a:lnTo>
                  <a:pt x="2617127" y="230505"/>
                </a:lnTo>
                <a:lnTo>
                  <a:pt x="2615996" y="230505"/>
                </a:lnTo>
                <a:lnTo>
                  <a:pt x="2615781" y="229235"/>
                </a:lnTo>
                <a:lnTo>
                  <a:pt x="2617495" y="229235"/>
                </a:lnTo>
                <a:lnTo>
                  <a:pt x="2617495" y="224155"/>
                </a:lnTo>
                <a:lnTo>
                  <a:pt x="2615031" y="224155"/>
                </a:lnTo>
                <a:lnTo>
                  <a:pt x="2615031" y="239395"/>
                </a:lnTo>
                <a:lnTo>
                  <a:pt x="2611082" y="239395"/>
                </a:lnTo>
                <a:lnTo>
                  <a:pt x="2611361" y="238125"/>
                </a:lnTo>
                <a:lnTo>
                  <a:pt x="2614638" y="238125"/>
                </a:lnTo>
                <a:lnTo>
                  <a:pt x="2615031" y="239395"/>
                </a:lnTo>
                <a:lnTo>
                  <a:pt x="2615031" y="224155"/>
                </a:lnTo>
                <a:lnTo>
                  <a:pt x="2605227" y="224155"/>
                </a:lnTo>
                <a:lnTo>
                  <a:pt x="2605227" y="230505"/>
                </a:lnTo>
                <a:lnTo>
                  <a:pt x="2598470" y="230505"/>
                </a:lnTo>
                <a:lnTo>
                  <a:pt x="2600782" y="229235"/>
                </a:lnTo>
                <a:lnTo>
                  <a:pt x="2602877" y="229235"/>
                </a:lnTo>
                <a:lnTo>
                  <a:pt x="2605227" y="230505"/>
                </a:lnTo>
                <a:lnTo>
                  <a:pt x="2605227" y="224155"/>
                </a:lnTo>
                <a:lnTo>
                  <a:pt x="2586164" y="224155"/>
                </a:lnTo>
                <a:lnTo>
                  <a:pt x="2583891" y="225425"/>
                </a:lnTo>
                <a:lnTo>
                  <a:pt x="2583396" y="225425"/>
                </a:lnTo>
                <a:lnTo>
                  <a:pt x="2581694" y="224155"/>
                </a:lnTo>
                <a:lnTo>
                  <a:pt x="2557640" y="224155"/>
                </a:lnTo>
                <a:lnTo>
                  <a:pt x="2556192" y="225425"/>
                </a:lnTo>
                <a:lnTo>
                  <a:pt x="2554567" y="225425"/>
                </a:lnTo>
                <a:lnTo>
                  <a:pt x="2553449" y="226695"/>
                </a:lnTo>
                <a:lnTo>
                  <a:pt x="2546705" y="225425"/>
                </a:lnTo>
                <a:lnTo>
                  <a:pt x="2542717" y="225425"/>
                </a:lnTo>
                <a:lnTo>
                  <a:pt x="2541574" y="226695"/>
                </a:lnTo>
                <a:lnTo>
                  <a:pt x="2541460" y="250825"/>
                </a:lnTo>
                <a:lnTo>
                  <a:pt x="2540762" y="252095"/>
                </a:lnTo>
                <a:lnTo>
                  <a:pt x="2536596" y="252095"/>
                </a:lnTo>
                <a:lnTo>
                  <a:pt x="2536190" y="250825"/>
                </a:lnTo>
                <a:lnTo>
                  <a:pt x="2541460" y="250825"/>
                </a:lnTo>
                <a:lnTo>
                  <a:pt x="2541460" y="226695"/>
                </a:lnTo>
                <a:lnTo>
                  <a:pt x="2537498" y="226695"/>
                </a:lnTo>
                <a:lnTo>
                  <a:pt x="2536037" y="225425"/>
                </a:lnTo>
                <a:lnTo>
                  <a:pt x="2533815" y="224155"/>
                </a:lnTo>
                <a:lnTo>
                  <a:pt x="2532926" y="224155"/>
                </a:lnTo>
                <a:lnTo>
                  <a:pt x="2529471" y="226695"/>
                </a:lnTo>
                <a:lnTo>
                  <a:pt x="2526804" y="226695"/>
                </a:lnTo>
                <a:lnTo>
                  <a:pt x="2523490" y="225425"/>
                </a:lnTo>
                <a:lnTo>
                  <a:pt x="2514866" y="225425"/>
                </a:lnTo>
                <a:lnTo>
                  <a:pt x="2509075" y="226695"/>
                </a:lnTo>
                <a:lnTo>
                  <a:pt x="2495969" y="225425"/>
                </a:lnTo>
                <a:lnTo>
                  <a:pt x="2488666" y="226695"/>
                </a:lnTo>
                <a:lnTo>
                  <a:pt x="2486761" y="226695"/>
                </a:lnTo>
                <a:lnTo>
                  <a:pt x="2486761" y="258445"/>
                </a:lnTo>
                <a:lnTo>
                  <a:pt x="2484551" y="258445"/>
                </a:lnTo>
                <a:lnTo>
                  <a:pt x="2484958" y="257175"/>
                </a:lnTo>
                <a:lnTo>
                  <a:pt x="2486380" y="257175"/>
                </a:lnTo>
                <a:lnTo>
                  <a:pt x="2486761" y="258445"/>
                </a:lnTo>
                <a:lnTo>
                  <a:pt x="2486761" y="226695"/>
                </a:lnTo>
                <a:lnTo>
                  <a:pt x="2468080" y="226695"/>
                </a:lnTo>
                <a:lnTo>
                  <a:pt x="2468080" y="278765"/>
                </a:lnTo>
                <a:lnTo>
                  <a:pt x="2464562" y="278765"/>
                </a:lnTo>
                <a:lnTo>
                  <a:pt x="2464968" y="277495"/>
                </a:lnTo>
                <a:lnTo>
                  <a:pt x="2467597" y="277495"/>
                </a:lnTo>
                <a:lnTo>
                  <a:pt x="2468080" y="278765"/>
                </a:lnTo>
                <a:lnTo>
                  <a:pt x="2468080" y="226695"/>
                </a:lnTo>
                <a:lnTo>
                  <a:pt x="2464981" y="226695"/>
                </a:lnTo>
                <a:lnTo>
                  <a:pt x="2464981" y="274955"/>
                </a:lnTo>
                <a:lnTo>
                  <a:pt x="2463825" y="276225"/>
                </a:lnTo>
                <a:lnTo>
                  <a:pt x="2462949" y="276225"/>
                </a:lnTo>
                <a:lnTo>
                  <a:pt x="2462771" y="274955"/>
                </a:lnTo>
                <a:lnTo>
                  <a:pt x="2464981" y="274955"/>
                </a:lnTo>
                <a:lnTo>
                  <a:pt x="2464981" y="226695"/>
                </a:lnTo>
                <a:lnTo>
                  <a:pt x="2446858" y="226695"/>
                </a:lnTo>
                <a:lnTo>
                  <a:pt x="2446858" y="274955"/>
                </a:lnTo>
                <a:lnTo>
                  <a:pt x="2446680" y="274955"/>
                </a:lnTo>
                <a:lnTo>
                  <a:pt x="2445258" y="276225"/>
                </a:lnTo>
                <a:lnTo>
                  <a:pt x="2444369" y="276225"/>
                </a:lnTo>
                <a:lnTo>
                  <a:pt x="2442413" y="274955"/>
                </a:lnTo>
                <a:lnTo>
                  <a:pt x="2441359" y="274955"/>
                </a:lnTo>
                <a:lnTo>
                  <a:pt x="2439657" y="273685"/>
                </a:lnTo>
                <a:lnTo>
                  <a:pt x="2439098" y="274955"/>
                </a:lnTo>
                <a:lnTo>
                  <a:pt x="2436596" y="274955"/>
                </a:lnTo>
                <a:lnTo>
                  <a:pt x="2436507" y="273685"/>
                </a:lnTo>
                <a:lnTo>
                  <a:pt x="2436850" y="273685"/>
                </a:lnTo>
                <a:lnTo>
                  <a:pt x="2438920" y="272415"/>
                </a:lnTo>
                <a:lnTo>
                  <a:pt x="2444280" y="272415"/>
                </a:lnTo>
                <a:lnTo>
                  <a:pt x="2446083" y="273685"/>
                </a:lnTo>
                <a:lnTo>
                  <a:pt x="2446451" y="273685"/>
                </a:lnTo>
                <a:lnTo>
                  <a:pt x="2446858" y="274955"/>
                </a:lnTo>
                <a:lnTo>
                  <a:pt x="2446858" y="226695"/>
                </a:lnTo>
                <a:lnTo>
                  <a:pt x="2444610" y="226695"/>
                </a:lnTo>
                <a:lnTo>
                  <a:pt x="2442705" y="227965"/>
                </a:lnTo>
                <a:lnTo>
                  <a:pt x="2435402" y="227965"/>
                </a:lnTo>
                <a:lnTo>
                  <a:pt x="2433751" y="226695"/>
                </a:lnTo>
                <a:lnTo>
                  <a:pt x="2433205" y="226695"/>
                </a:lnTo>
                <a:lnTo>
                  <a:pt x="2430183" y="225425"/>
                </a:lnTo>
                <a:lnTo>
                  <a:pt x="2427694" y="225425"/>
                </a:lnTo>
                <a:lnTo>
                  <a:pt x="2427694" y="274955"/>
                </a:lnTo>
                <a:lnTo>
                  <a:pt x="2427363" y="276225"/>
                </a:lnTo>
                <a:lnTo>
                  <a:pt x="2420785" y="276225"/>
                </a:lnTo>
                <a:lnTo>
                  <a:pt x="2419172" y="277495"/>
                </a:lnTo>
                <a:lnTo>
                  <a:pt x="2415946" y="277495"/>
                </a:lnTo>
                <a:lnTo>
                  <a:pt x="2413495" y="276225"/>
                </a:lnTo>
                <a:lnTo>
                  <a:pt x="2402421" y="276225"/>
                </a:lnTo>
                <a:lnTo>
                  <a:pt x="2400998" y="277495"/>
                </a:lnTo>
                <a:lnTo>
                  <a:pt x="2400465" y="277495"/>
                </a:lnTo>
                <a:lnTo>
                  <a:pt x="2399017" y="276225"/>
                </a:lnTo>
                <a:lnTo>
                  <a:pt x="2394762" y="276225"/>
                </a:lnTo>
                <a:lnTo>
                  <a:pt x="2394762" y="283845"/>
                </a:lnTo>
                <a:lnTo>
                  <a:pt x="2393315" y="285115"/>
                </a:lnTo>
                <a:lnTo>
                  <a:pt x="2387854" y="283845"/>
                </a:lnTo>
                <a:lnTo>
                  <a:pt x="2382977" y="285115"/>
                </a:lnTo>
                <a:lnTo>
                  <a:pt x="2376881" y="283845"/>
                </a:lnTo>
                <a:lnTo>
                  <a:pt x="2375674" y="285115"/>
                </a:lnTo>
                <a:lnTo>
                  <a:pt x="2373287" y="285115"/>
                </a:lnTo>
                <a:lnTo>
                  <a:pt x="2371687" y="286385"/>
                </a:lnTo>
                <a:lnTo>
                  <a:pt x="2357374" y="286385"/>
                </a:lnTo>
                <a:lnTo>
                  <a:pt x="2355215" y="285115"/>
                </a:lnTo>
                <a:lnTo>
                  <a:pt x="2354656" y="285115"/>
                </a:lnTo>
                <a:lnTo>
                  <a:pt x="2349208" y="283845"/>
                </a:lnTo>
                <a:lnTo>
                  <a:pt x="2346198" y="285115"/>
                </a:lnTo>
                <a:lnTo>
                  <a:pt x="2345613" y="285115"/>
                </a:lnTo>
                <a:lnTo>
                  <a:pt x="2343442" y="286385"/>
                </a:lnTo>
                <a:lnTo>
                  <a:pt x="2341435" y="286385"/>
                </a:lnTo>
                <a:lnTo>
                  <a:pt x="2341435" y="288925"/>
                </a:lnTo>
                <a:lnTo>
                  <a:pt x="2340648" y="290195"/>
                </a:lnTo>
                <a:lnTo>
                  <a:pt x="2340178" y="288925"/>
                </a:lnTo>
                <a:lnTo>
                  <a:pt x="2340724" y="288925"/>
                </a:lnTo>
                <a:lnTo>
                  <a:pt x="2341016" y="287655"/>
                </a:lnTo>
                <a:lnTo>
                  <a:pt x="2341257" y="288925"/>
                </a:lnTo>
                <a:lnTo>
                  <a:pt x="2341435" y="288925"/>
                </a:lnTo>
                <a:lnTo>
                  <a:pt x="2341435" y="286385"/>
                </a:lnTo>
                <a:lnTo>
                  <a:pt x="2308745" y="286385"/>
                </a:lnTo>
                <a:lnTo>
                  <a:pt x="2307310" y="285115"/>
                </a:lnTo>
                <a:lnTo>
                  <a:pt x="2306828" y="285115"/>
                </a:lnTo>
                <a:lnTo>
                  <a:pt x="2304224" y="286385"/>
                </a:lnTo>
                <a:lnTo>
                  <a:pt x="2302116" y="286385"/>
                </a:lnTo>
                <a:lnTo>
                  <a:pt x="2298877" y="285115"/>
                </a:lnTo>
                <a:lnTo>
                  <a:pt x="2292146" y="285115"/>
                </a:lnTo>
                <a:lnTo>
                  <a:pt x="2289949" y="283845"/>
                </a:lnTo>
                <a:lnTo>
                  <a:pt x="2287752" y="283845"/>
                </a:lnTo>
                <a:lnTo>
                  <a:pt x="2283028" y="286385"/>
                </a:lnTo>
                <a:lnTo>
                  <a:pt x="2282088" y="286385"/>
                </a:lnTo>
                <a:lnTo>
                  <a:pt x="2280031" y="285115"/>
                </a:lnTo>
                <a:lnTo>
                  <a:pt x="2278977" y="285115"/>
                </a:lnTo>
                <a:lnTo>
                  <a:pt x="2277275" y="286385"/>
                </a:lnTo>
                <a:lnTo>
                  <a:pt x="2276602" y="286385"/>
                </a:lnTo>
                <a:lnTo>
                  <a:pt x="2275763" y="285115"/>
                </a:lnTo>
                <a:lnTo>
                  <a:pt x="2275929" y="285115"/>
                </a:lnTo>
                <a:lnTo>
                  <a:pt x="2276627" y="283845"/>
                </a:lnTo>
                <a:lnTo>
                  <a:pt x="2276500" y="283845"/>
                </a:lnTo>
                <a:lnTo>
                  <a:pt x="2275624" y="282575"/>
                </a:lnTo>
                <a:lnTo>
                  <a:pt x="2275852" y="281305"/>
                </a:lnTo>
                <a:lnTo>
                  <a:pt x="2306929" y="281305"/>
                </a:lnTo>
                <a:lnTo>
                  <a:pt x="2307450" y="280035"/>
                </a:lnTo>
                <a:lnTo>
                  <a:pt x="2306675" y="278765"/>
                </a:lnTo>
                <a:lnTo>
                  <a:pt x="2306345" y="277495"/>
                </a:lnTo>
                <a:lnTo>
                  <a:pt x="2305621" y="276225"/>
                </a:lnTo>
                <a:lnTo>
                  <a:pt x="2300859" y="276225"/>
                </a:lnTo>
                <a:lnTo>
                  <a:pt x="2298573" y="277495"/>
                </a:lnTo>
                <a:lnTo>
                  <a:pt x="2298027" y="277495"/>
                </a:lnTo>
                <a:lnTo>
                  <a:pt x="2296363" y="276225"/>
                </a:lnTo>
                <a:lnTo>
                  <a:pt x="2285225" y="276225"/>
                </a:lnTo>
                <a:lnTo>
                  <a:pt x="2283637" y="274955"/>
                </a:lnTo>
                <a:lnTo>
                  <a:pt x="2280031" y="274955"/>
                </a:lnTo>
                <a:lnTo>
                  <a:pt x="2274544" y="273685"/>
                </a:lnTo>
                <a:lnTo>
                  <a:pt x="2273160" y="273685"/>
                </a:lnTo>
                <a:lnTo>
                  <a:pt x="2273160" y="283845"/>
                </a:lnTo>
                <a:lnTo>
                  <a:pt x="2271750" y="283845"/>
                </a:lnTo>
                <a:lnTo>
                  <a:pt x="2271217" y="285115"/>
                </a:lnTo>
                <a:lnTo>
                  <a:pt x="2269998" y="283845"/>
                </a:lnTo>
                <a:lnTo>
                  <a:pt x="2269325" y="283845"/>
                </a:lnTo>
                <a:lnTo>
                  <a:pt x="2267293" y="282575"/>
                </a:lnTo>
                <a:lnTo>
                  <a:pt x="2261489" y="282575"/>
                </a:lnTo>
                <a:lnTo>
                  <a:pt x="2261705" y="281305"/>
                </a:lnTo>
                <a:lnTo>
                  <a:pt x="2272461" y="281305"/>
                </a:lnTo>
                <a:lnTo>
                  <a:pt x="2272766" y="282575"/>
                </a:lnTo>
                <a:lnTo>
                  <a:pt x="2273160" y="283845"/>
                </a:lnTo>
                <a:lnTo>
                  <a:pt x="2273160" y="273685"/>
                </a:lnTo>
                <a:lnTo>
                  <a:pt x="2264956" y="273685"/>
                </a:lnTo>
                <a:lnTo>
                  <a:pt x="2265438" y="272415"/>
                </a:lnTo>
                <a:lnTo>
                  <a:pt x="2304148" y="272415"/>
                </a:lnTo>
                <a:lnTo>
                  <a:pt x="2307488" y="273685"/>
                </a:lnTo>
                <a:lnTo>
                  <a:pt x="2308898" y="273685"/>
                </a:lnTo>
                <a:lnTo>
                  <a:pt x="2309215" y="272415"/>
                </a:lnTo>
                <a:lnTo>
                  <a:pt x="2319832" y="272415"/>
                </a:lnTo>
                <a:lnTo>
                  <a:pt x="2323935" y="273685"/>
                </a:lnTo>
                <a:lnTo>
                  <a:pt x="2324252" y="273685"/>
                </a:lnTo>
                <a:lnTo>
                  <a:pt x="2324176" y="274955"/>
                </a:lnTo>
                <a:lnTo>
                  <a:pt x="2323465" y="274955"/>
                </a:lnTo>
                <a:lnTo>
                  <a:pt x="2321128" y="273685"/>
                </a:lnTo>
                <a:lnTo>
                  <a:pt x="2315286" y="273685"/>
                </a:lnTo>
                <a:lnTo>
                  <a:pt x="2314460" y="274955"/>
                </a:lnTo>
                <a:lnTo>
                  <a:pt x="2312822" y="276225"/>
                </a:lnTo>
                <a:lnTo>
                  <a:pt x="2311946" y="276225"/>
                </a:lnTo>
                <a:lnTo>
                  <a:pt x="2310346" y="278765"/>
                </a:lnTo>
                <a:lnTo>
                  <a:pt x="2310574" y="278765"/>
                </a:lnTo>
                <a:lnTo>
                  <a:pt x="2312085" y="280035"/>
                </a:lnTo>
                <a:lnTo>
                  <a:pt x="2312682" y="280035"/>
                </a:lnTo>
                <a:lnTo>
                  <a:pt x="2314562" y="281305"/>
                </a:lnTo>
                <a:lnTo>
                  <a:pt x="2327287" y="281305"/>
                </a:lnTo>
                <a:lnTo>
                  <a:pt x="2329180" y="282575"/>
                </a:lnTo>
                <a:lnTo>
                  <a:pt x="2340381" y="282575"/>
                </a:lnTo>
                <a:lnTo>
                  <a:pt x="2341499" y="281305"/>
                </a:lnTo>
                <a:lnTo>
                  <a:pt x="2342007" y="281305"/>
                </a:lnTo>
                <a:lnTo>
                  <a:pt x="2343429" y="282575"/>
                </a:lnTo>
                <a:lnTo>
                  <a:pt x="2392095" y="282575"/>
                </a:lnTo>
                <a:lnTo>
                  <a:pt x="2394762" y="283845"/>
                </a:lnTo>
                <a:lnTo>
                  <a:pt x="2394762" y="276225"/>
                </a:lnTo>
                <a:lnTo>
                  <a:pt x="2386355" y="276225"/>
                </a:lnTo>
                <a:lnTo>
                  <a:pt x="2384399" y="277495"/>
                </a:lnTo>
                <a:lnTo>
                  <a:pt x="2383371" y="276225"/>
                </a:lnTo>
                <a:lnTo>
                  <a:pt x="2379649" y="276225"/>
                </a:lnTo>
                <a:lnTo>
                  <a:pt x="2378862" y="277495"/>
                </a:lnTo>
                <a:lnTo>
                  <a:pt x="2376233" y="277495"/>
                </a:lnTo>
                <a:lnTo>
                  <a:pt x="2376233" y="274955"/>
                </a:lnTo>
                <a:lnTo>
                  <a:pt x="2391130" y="274955"/>
                </a:lnTo>
                <a:lnTo>
                  <a:pt x="2393150" y="273685"/>
                </a:lnTo>
                <a:lnTo>
                  <a:pt x="2396223" y="272415"/>
                </a:lnTo>
                <a:lnTo>
                  <a:pt x="2397493" y="272415"/>
                </a:lnTo>
                <a:lnTo>
                  <a:pt x="2399246" y="273685"/>
                </a:lnTo>
                <a:lnTo>
                  <a:pt x="2399792" y="273685"/>
                </a:lnTo>
                <a:lnTo>
                  <a:pt x="2401811" y="274955"/>
                </a:lnTo>
                <a:lnTo>
                  <a:pt x="2403271" y="274955"/>
                </a:lnTo>
                <a:lnTo>
                  <a:pt x="2405557" y="273685"/>
                </a:lnTo>
                <a:lnTo>
                  <a:pt x="2406408" y="273685"/>
                </a:lnTo>
                <a:lnTo>
                  <a:pt x="2408720" y="274955"/>
                </a:lnTo>
                <a:lnTo>
                  <a:pt x="2410218" y="274955"/>
                </a:lnTo>
                <a:lnTo>
                  <a:pt x="2412835" y="273685"/>
                </a:lnTo>
                <a:lnTo>
                  <a:pt x="2423477" y="273685"/>
                </a:lnTo>
                <a:lnTo>
                  <a:pt x="2427503" y="274955"/>
                </a:lnTo>
                <a:lnTo>
                  <a:pt x="2427694" y="274955"/>
                </a:lnTo>
                <a:lnTo>
                  <a:pt x="2427694" y="225425"/>
                </a:lnTo>
                <a:lnTo>
                  <a:pt x="2427452" y="225425"/>
                </a:lnTo>
                <a:lnTo>
                  <a:pt x="2424036" y="227965"/>
                </a:lnTo>
                <a:lnTo>
                  <a:pt x="2423045" y="227965"/>
                </a:lnTo>
                <a:lnTo>
                  <a:pt x="2420264" y="226695"/>
                </a:lnTo>
                <a:lnTo>
                  <a:pt x="2413635" y="226695"/>
                </a:lnTo>
                <a:lnTo>
                  <a:pt x="2410510" y="227965"/>
                </a:lnTo>
                <a:lnTo>
                  <a:pt x="2406269" y="227965"/>
                </a:lnTo>
                <a:lnTo>
                  <a:pt x="2404821" y="226695"/>
                </a:lnTo>
                <a:lnTo>
                  <a:pt x="2403437" y="226695"/>
                </a:lnTo>
                <a:lnTo>
                  <a:pt x="2400465" y="227965"/>
                </a:lnTo>
                <a:lnTo>
                  <a:pt x="2398941" y="227965"/>
                </a:lnTo>
                <a:lnTo>
                  <a:pt x="2396426" y="226695"/>
                </a:lnTo>
                <a:lnTo>
                  <a:pt x="2386114" y="226695"/>
                </a:lnTo>
                <a:lnTo>
                  <a:pt x="2383904" y="227965"/>
                </a:lnTo>
                <a:lnTo>
                  <a:pt x="2371433" y="227965"/>
                </a:lnTo>
                <a:lnTo>
                  <a:pt x="2371433" y="277495"/>
                </a:lnTo>
                <a:lnTo>
                  <a:pt x="2370569" y="277495"/>
                </a:lnTo>
                <a:lnTo>
                  <a:pt x="2370124" y="278765"/>
                </a:lnTo>
                <a:lnTo>
                  <a:pt x="2368753" y="278765"/>
                </a:lnTo>
                <a:lnTo>
                  <a:pt x="2368512" y="276225"/>
                </a:lnTo>
                <a:lnTo>
                  <a:pt x="2371331" y="276225"/>
                </a:lnTo>
                <a:lnTo>
                  <a:pt x="2371433" y="277495"/>
                </a:lnTo>
                <a:lnTo>
                  <a:pt x="2371433" y="227965"/>
                </a:lnTo>
                <a:lnTo>
                  <a:pt x="2368486" y="227965"/>
                </a:lnTo>
                <a:lnTo>
                  <a:pt x="2368486" y="276225"/>
                </a:lnTo>
                <a:lnTo>
                  <a:pt x="2365781" y="276225"/>
                </a:lnTo>
                <a:lnTo>
                  <a:pt x="2365489" y="274955"/>
                </a:lnTo>
                <a:lnTo>
                  <a:pt x="2368397" y="274955"/>
                </a:lnTo>
                <a:lnTo>
                  <a:pt x="2368486" y="276225"/>
                </a:lnTo>
                <a:lnTo>
                  <a:pt x="2368486" y="227965"/>
                </a:lnTo>
                <a:lnTo>
                  <a:pt x="2362784" y="227965"/>
                </a:lnTo>
                <a:lnTo>
                  <a:pt x="2362784" y="273685"/>
                </a:lnTo>
                <a:lnTo>
                  <a:pt x="2362784" y="274955"/>
                </a:lnTo>
                <a:lnTo>
                  <a:pt x="2362276" y="274955"/>
                </a:lnTo>
                <a:lnTo>
                  <a:pt x="2361958" y="276225"/>
                </a:lnTo>
                <a:lnTo>
                  <a:pt x="2356955" y="276225"/>
                </a:lnTo>
                <a:lnTo>
                  <a:pt x="2353348" y="273685"/>
                </a:lnTo>
                <a:lnTo>
                  <a:pt x="2350973" y="273685"/>
                </a:lnTo>
                <a:lnTo>
                  <a:pt x="2347277" y="276225"/>
                </a:lnTo>
                <a:lnTo>
                  <a:pt x="2345829" y="276225"/>
                </a:lnTo>
                <a:lnTo>
                  <a:pt x="2343645" y="274955"/>
                </a:lnTo>
                <a:lnTo>
                  <a:pt x="2343391" y="274955"/>
                </a:lnTo>
                <a:lnTo>
                  <a:pt x="2343112" y="273685"/>
                </a:lnTo>
                <a:lnTo>
                  <a:pt x="2344356" y="273685"/>
                </a:lnTo>
                <a:lnTo>
                  <a:pt x="2344623" y="272415"/>
                </a:lnTo>
                <a:lnTo>
                  <a:pt x="2355786" y="272415"/>
                </a:lnTo>
                <a:lnTo>
                  <a:pt x="2356701" y="273685"/>
                </a:lnTo>
                <a:lnTo>
                  <a:pt x="2358910" y="274955"/>
                </a:lnTo>
                <a:lnTo>
                  <a:pt x="2360282" y="273685"/>
                </a:lnTo>
                <a:lnTo>
                  <a:pt x="2362784" y="273685"/>
                </a:lnTo>
                <a:lnTo>
                  <a:pt x="2362784" y="227965"/>
                </a:lnTo>
                <a:lnTo>
                  <a:pt x="2360155" y="227965"/>
                </a:lnTo>
                <a:lnTo>
                  <a:pt x="2356447" y="226695"/>
                </a:lnTo>
                <a:lnTo>
                  <a:pt x="2355812" y="226695"/>
                </a:lnTo>
                <a:lnTo>
                  <a:pt x="2353818" y="227965"/>
                </a:lnTo>
                <a:lnTo>
                  <a:pt x="2352383" y="227965"/>
                </a:lnTo>
                <a:lnTo>
                  <a:pt x="2349754" y="226695"/>
                </a:lnTo>
                <a:lnTo>
                  <a:pt x="2347188" y="227965"/>
                </a:lnTo>
                <a:lnTo>
                  <a:pt x="2334780" y="227965"/>
                </a:lnTo>
                <a:lnTo>
                  <a:pt x="2334768" y="274955"/>
                </a:lnTo>
                <a:lnTo>
                  <a:pt x="2334387" y="276225"/>
                </a:lnTo>
                <a:lnTo>
                  <a:pt x="2328545" y="276225"/>
                </a:lnTo>
                <a:lnTo>
                  <a:pt x="2327059" y="274955"/>
                </a:lnTo>
                <a:lnTo>
                  <a:pt x="2326881" y="274955"/>
                </a:lnTo>
                <a:lnTo>
                  <a:pt x="2326690" y="273685"/>
                </a:lnTo>
                <a:lnTo>
                  <a:pt x="2326868" y="273685"/>
                </a:lnTo>
                <a:lnTo>
                  <a:pt x="2329611" y="272415"/>
                </a:lnTo>
                <a:lnTo>
                  <a:pt x="2331593" y="272415"/>
                </a:lnTo>
                <a:lnTo>
                  <a:pt x="2333777" y="273685"/>
                </a:lnTo>
                <a:lnTo>
                  <a:pt x="2334628" y="274955"/>
                </a:lnTo>
                <a:lnTo>
                  <a:pt x="2334768" y="274955"/>
                </a:lnTo>
                <a:lnTo>
                  <a:pt x="2334768" y="227952"/>
                </a:lnTo>
                <a:lnTo>
                  <a:pt x="2333942" y="226695"/>
                </a:lnTo>
                <a:lnTo>
                  <a:pt x="2306447" y="226695"/>
                </a:lnTo>
                <a:lnTo>
                  <a:pt x="2296325" y="225425"/>
                </a:lnTo>
                <a:lnTo>
                  <a:pt x="2294191" y="226695"/>
                </a:lnTo>
                <a:lnTo>
                  <a:pt x="2290889" y="226695"/>
                </a:lnTo>
                <a:lnTo>
                  <a:pt x="2288375" y="227965"/>
                </a:lnTo>
                <a:lnTo>
                  <a:pt x="2286317" y="227965"/>
                </a:lnTo>
                <a:lnTo>
                  <a:pt x="2283142" y="226695"/>
                </a:lnTo>
                <a:lnTo>
                  <a:pt x="2281999" y="226695"/>
                </a:lnTo>
                <a:lnTo>
                  <a:pt x="2261298" y="225488"/>
                </a:lnTo>
                <a:lnTo>
                  <a:pt x="2261298" y="273685"/>
                </a:lnTo>
                <a:lnTo>
                  <a:pt x="2260523" y="273685"/>
                </a:lnTo>
                <a:lnTo>
                  <a:pt x="2257844" y="274955"/>
                </a:lnTo>
                <a:lnTo>
                  <a:pt x="2255443" y="273685"/>
                </a:lnTo>
                <a:lnTo>
                  <a:pt x="2243810" y="273685"/>
                </a:lnTo>
                <a:lnTo>
                  <a:pt x="2243810" y="282575"/>
                </a:lnTo>
                <a:lnTo>
                  <a:pt x="2243518" y="283845"/>
                </a:lnTo>
                <a:lnTo>
                  <a:pt x="2242248" y="283845"/>
                </a:lnTo>
                <a:lnTo>
                  <a:pt x="2239365" y="282575"/>
                </a:lnTo>
                <a:lnTo>
                  <a:pt x="2237041" y="282575"/>
                </a:lnTo>
                <a:lnTo>
                  <a:pt x="2233612" y="283845"/>
                </a:lnTo>
                <a:lnTo>
                  <a:pt x="2230247" y="283845"/>
                </a:lnTo>
                <a:lnTo>
                  <a:pt x="2227910" y="282575"/>
                </a:lnTo>
                <a:lnTo>
                  <a:pt x="2227542" y="281305"/>
                </a:lnTo>
                <a:lnTo>
                  <a:pt x="2227732" y="280035"/>
                </a:lnTo>
                <a:lnTo>
                  <a:pt x="2227884" y="278765"/>
                </a:lnTo>
                <a:lnTo>
                  <a:pt x="2228913" y="278765"/>
                </a:lnTo>
                <a:lnTo>
                  <a:pt x="2230234" y="280035"/>
                </a:lnTo>
                <a:lnTo>
                  <a:pt x="2230907" y="280035"/>
                </a:lnTo>
                <a:lnTo>
                  <a:pt x="2232418" y="281305"/>
                </a:lnTo>
                <a:lnTo>
                  <a:pt x="2233295" y="281305"/>
                </a:lnTo>
                <a:lnTo>
                  <a:pt x="2234730" y="280035"/>
                </a:lnTo>
                <a:lnTo>
                  <a:pt x="2236940" y="280035"/>
                </a:lnTo>
                <a:lnTo>
                  <a:pt x="2238070" y="281305"/>
                </a:lnTo>
                <a:lnTo>
                  <a:pt x="2243505" y="281305"/>
                </a:lnTo>
                <a:lnTo>
                  <a:pt x="2243810" y="282575"/>
                </a:lnTo>
                <a:lnTo>
                  <a:pt x="2243810" y="273685"/>
                </a:lnTo>
                <a:lnTo>
                  <a:pt x="2241029" y="273685"/>
                </a:lnTo>
                <a:lnTo>
                  <a:pt x="2240407" y="272415"/>
                </a:lnTo>
                <a:lnTo>
                  <a:pt x="2241004" y="271145"/>
                </a:lnTo>
                <a:lnTo>
                  <a:pt x="2246376" y="271145"/>
                </a:lnTo>
                <a:lnTo>
                  <a:pt x="2248547" y="272415"/>
                </a:lnTo>
                <a:lnTo>
                  <a:pt x="2260777" y="272415"/>
                </a:lnTo>
                <a:lnTo>
                  <a:pt x="2261298" y="273685"/>
                </a:lnTo>
                <a:lnTo>
                  <a:pt x="2261298" y="225488"/>
                </a:lnTo>
                <a:lnTo>
                  <a:pt x="2260320" y="225425"/>
                </a:lnTo>
                <a:lnTo>
                  <a:pt x="2252713" y="225425"/>
                </a:lnTo>
                <a:lnTo>
                  <a:pt x="2250452" y="224155"/>
                </a:lnTo>
                <a:lnTo>
                  <a:pt x="2237714" y="224155"/>
                </a:lnTo>
                <a:lnTo>
                  <a:pt x="2237714" y="272415"/>
                </a:lnTo>
                <a:lnTo>
                  <a:pt x="2237460" y="272415"/>
                </a:lnTo>
                <a:lnTo>
                  <a:pt x="2236317" y="273685"/>
                </a:lnTo>
                <a:lnTo>
                  <a:pt x="2232139" y="273685"/>
                </a:lnTo>
                <a:lnTo>
                  <a:pt x="2229904" y="272415"/>
                </a:lnTo>
                <a:lnTo>
                  <a:pt x="2228850" y="272415"/>
                </a:lnTo>
                <a:lnTo>
                  <a:pt x="2226576" y="273685"/>
                </a:lnTo>
                <a:lnTo>
                  <a:pt x="2223986" y="273685"/>
                </a:lnTo>
                <a:lnTo>
                  <a:pt x="2223986" y="283845"/>
                </a:lnTo>
                <a:lnTo>
                  <a:pt x="2223185" y="283845"/>
                </a:lnTo>
                <a:lnTo>
                  <a:pt x="2220214" y="282575"/>
                </a:lnTo>
                <a:lnTo>
                  <a:pt x="2218969" y="283845"/>
                </a:lnTo>
                <a:lnTo>
                  <a:pt x="2216874" y="283845"/>
                </a:lnTo>
                <a:lnTo>
                  <a:pt x="2214905" y="282575"/>
                </a:lnTo>
                <a:lnTo>
                  <a:pt x="2211946" y="282575"/>
                </a:lnTo>
                <a:lnTo>
                  <a:pt x="2211971" y="281305"/>
                </a:lnTo>
                <a:lnTo>
                  <a:pt x="2213635" y="281305"/>
                </a:lnTo>
                <a:lnTo>
                  <a:pt x="2214727" y="280035"/>
                </a:lnTo>
                <a:lnTo>
                  <a:pt x="2223490" y="280035"/>
                </a:lnTo>
                <a:lnTo>
                  <a:pt x="2223757" y="281305"/>
                </a:lnTo>
                <a:lnTo>
                  <a:pt x="2223986" y="283845"/>
                </a:lnTo>
                <a:lnTo>
                  <a:pt x="2223986" y="273685"/>
                </a:lnTo>
                <a:lnTo>
                  <a:pt x="2223668" y="273685"/>
                </a:lnTo>
                <a:lnTo>
                  <a:pt x="2222804" y="272415"/>
                </a:lnTo>
                <a:lnTo>
                  <a:pt x="2214041" y="272415"/>
                </a:lnTo>
                <a:lnTo>
                  <a:pt x="2213089" y="273685"/>
                </a:lnTo>
                <a:lnTo>
                  <a:pt x="2211019" y="273685"/>
                </a:lnTo>
                <a:lnTo>
                  <a:pt x="2210295" y="272415"/>
                </a:lnTo>
                <a:lnTo>
                  <a:pt x="2208720" y="272415"/>
                </a:lnTo>
                <a:lnTo>
                  <a:pt x="2207628" y="273685"/>
                </a:lnTo>
                <a:lnTo>
                  <a:pt x="2206307" y="273685"/>
                </a:lnTo>
                <a:lnTo>
                  <a:pt x="2206307" y="280035"/>
                </a:lnTo>
                <a:lnTo>
                  <a:pt x="2205888" y="281305"/>
                </a:lnTo>
                <a:lnTo>
                  <a:pt x="2203183" y="281305"/>
                </a:lnTo>
                <a:lnTo>
                  <a:pt x="2202738" y="280035"/>
                </a:lnTo>
                <a:lnTo>
                  <a:pt x="2206307" y="280035"/>
                </a:lnTo>
                <a:lnTo>
                  <a:pt x="2206307" y="273685"/>
                </a:lnTo>
                <a:lnTo>
                  <a:pt x="2205113" y="273685"/>
                </a:lnTo>
                <a:lnTo>
                  <a:pt x="2204047" y="274955"/>
                </a:lnTo>
                <a:lnTo>
                  <a:pt x="2201176" y="272415"/>
                </a:lnTo>
                <a:lnTo>
                  <a:pt x="2195753" y="272415"/>
                </a:lnTo>
                <a:lnTo>
                  <a:pt x="2195411" y="271145"/>
                </a:lnTo>
                <a:lnTo>
                  <a:pt x="2237359" y="271145"/>
                </a:lnTo>
                <a:lnTo>
                  <a:pt x="2237714" y="272415"/>
                </a:lnTo>
                <a:lnTo>
                  <a:pt x="2237714" y="224155"/>
                </a:lnTo>
                <a:lnTo>
                  <a:pt x="2234361" y="224155"/>
                </a:lnTo>
                <a:lnTo>
                  <a:pt x="2233244" y="225425"/>
                </a:lnTo>
                <a:lnTo>
                  <a:pt x="2230945" y="225425"/>
                </a:lnTo>
                <a:lnTo>
                  <a:pt x="2229535" y="224155"/>
                </a:lnTo>
                <a:lnTo>
                  <a:pt x="2193353" y="224155"/>
                </a:lnTo>
                <a:lnTo>
                  <a:pt x="2192972" y="222885"/>
                </a:lnTo>
                <a:lnTo>
                  <a:pt x="2193340" y="222885"/>
                </a:lnTo>
                <a:lnTo>
                  <a:pt x="2194903" y="221615"/>
                </a:lnTo>
                <a:lnTo>
                  <a:pt x="2232571" y="221615"/>
                </a:lnTo>
                <a:lnTo>
                  <a:pt x="2234196" y="222885"/>
                </a:lnTo>
                <a:lnTo>
                  <a:pt x="2235136" y="222885"/>
                </a:lnTo>
                <a:lnTo>
                  <a:pt x="2238260" y="220345"/>
                </a:lnTo>
                <a:lnTo>
                  <a:pt x="2240584" y="221653"/>
                </a:lnTo>
                <a:lnTo>
                  <a:pt x="2243645" y="222885"/>
                </a:lnTo>
                <a:lnTo>
                  <a:pt x="2244534" y="222885"/>
                </a:lnTo>
                <a:lnTo>
                  <a:pt x="2247277" y="221653"/>
                </a:lnTo>
                <a:lnTo>
                  <a:pt x="2250567" y="222885"/>
                </a:lnTo>
                <a:lnTo>
                  <a:pt x="2279739" y="222885"/>
                </a:lnTo>
                <a:lnTo>
                  <a:pt x="2281097" y="221615"/>
                </a:lnTo>
                <a:lnTo>
                  <a:pt x="2281593" y="221615"/>
                </a:lnTo>
                <a:lnTo>
                  <a:pt x="2283510" y="222885"/>
                </a:lnTo>
                <a:lnTo>
                  <a:pt x="2291423" y="222885"/>
                </a:lnTo>
                <a:lnTo>
                  <a:pt x="2294229" y="221615"/>
                </a:lnTo>
                <a:lnTo>
                  <a:pt x="2294775" y="221615"/>
                </a:lnTo>
                <a:lnTo>
                  <a:pt x="2296160" y="222885"/>
                </a:lnTo>
                <a:lnTo>
                  <a:pt x="2313127" y="222885"/>
                </a:lnTo>
                <a:lnTo>
                  <a:pt x="2314448" y="224155"/>
                </a:lnTo>
                <a:lnTo>
                  <a:pt x="2316619" y="224155"/>
                </a:lnTo>
                <a:lnTo>
                  <a:pt x="2316721" y="222885"/>
                </a:lnTo>
                <a:lnTo>
                  <a:pt x="2315807" y="221615"/>
                </a:lnTo>
                <a:lnTo>
                  <a:pt x="2319312" y="221615"/>
                </a:lnTo>
                <a:lnTo>
                  <a:pt x="2320785" y="222885"/>
                </a:lnTo>
                <a:lnTo>
                  <a:pt x="2325763" y="222885"/>
                </a:lnTo>
                <a:lnTo>
                  <a:pt x="2326538" y="221615"/>
                </a:lnTo>
                <a:lnTo>
                  <a:pt x="2327300" y="220345"/>
                </a:lnTo>
                <a:lnTo>
                  <a:pt x="2327757" y="220345"/>
                </a:lnTo>
                <a:lnTo>
                  <a:pt x="2329269" y="219075"/>
                </a:lnTo>
                <a:lnTo>
                  <a:pt x="2332659" y="219075"/>
                </a:lnTo>
                <a:lnTo>
                  <a:pt x="2333129" y="220345"/>
                </a:lnTo>
                <a:lnTo>
                  <a:pt x="2333548" y="221615"/>
                </a:lnTo>
                <a:lnTo>
                  <a:pt x="2333637" y="222885"/>
                </a:lnTo>
                <a:lnTo>
                  <a:pt x="2334196" y="224155"/>
                </a:lnTo>
                <a:lnTo>
                  <a:pt x="2335746" y="224155"/>
                </a:lnTo>
                <a:lnTo>
                  <a:pt x="2337752" y="222885"/>
                </a:lnTo>
                <a:lnTo>
                  <a:pt x="2338692" y="222885"/>
                </a:lnTo>
                <a:lnTo>
                  <a:pt x="2340216" y="221615"/>
                </a:lnTo>
                <a:lnTo>
                  <a:pt x="2346896" y="221615"/>
                </a:lnTo>
                <a:lnTo>
                  <a:pt x="2349931" y="222885"/>
                </a:lnTo>
                <a:lnTo>
                  <a:pt x="2356637" y="222885"/>
                </a:lnTo>
                <a:lnTo>
                  <a:pt x="2358491" y="224155"/>
                </a:lnTo>
                <a:lnTo>
                  <a:pt x="2365730" y="224155"/>
                </a:lnTo>
                <a:lnTo>
                  <a:pt x="2367623" y="222885"/>
                </a:lnTo>
                <a:lnTo>
                  <a:pt x="2368219" y="222885"/>
                </a:lnTo>
                <a:lnTo>
                  <a:pt x="2369947" y="224155"/>
                </a:lnTo>
                <a:lnTo>
                  <a:pt x="2391206" y="224155"/>
                </a:lnTo>
                <a:lnTo>
                  <a:pt x="2392807" y="222885"/>
                </a:lnTo>
                <a:lnTo>
                  <a:pt x="2395893" y="222885"/>
                </a:lnTo>
                <a:lnTo>
                  <a:pt x="2398039" y="224155"/>
                </a:lnTo>
                <a:lnTo>
                  <a:pt x="2399411" y="224155"/>
                </a:lnTo>
                <a:lnTo>
                  <a:pt x="2401405" y="222885"/>
                </a:lnTo>
                <a:lnTo>
                  <a:pt x="2402027" y="224155"/>
                </a:lnTo>
                <a:lnTo>
                  <a:pt x="2402598" y="224155"/>
                </a:lnTo>
                <a:lnTo>
                  <a:pt x="2403246" y="222885"/>
                </a:lnTo>
                <a:lnTo>
                  <a:pt x="2404135" y="221615"/>
                </a:lnTo>
                <a:lnTo>
                  <a:pt x="2407666" y="221615"/>
                </a:lnTo>
                <a:lnTo>
                  <a:pt x="2409761" y="222885"/>
                </a:lnTo>
                <a:lnTo>
                  <a:pt x="2415209" y="222885"/>
                </a:lnTo>
                <a:lnTo>
                  <a:pt x="2416581" y="221615"/>
                </a:lnTo>
                <a:lnTo>
                  <a:pt x="2417965" y="220345"/>
                </a:lnTo>
                <a:lnTo>
                  <a:pt x="2419794" y="220345"/>
                </a:lnTo>
                <a:lnTo>
                  <a:pt x="2422182" y="221615"/>
                </a:lnTo>
                <a:lnTo>
                  <a:pt x="2422753" y="221615"/>
                </a:lnTo>
                <a:lnTo>
                  <a:pt x="2425344" y="222885"/>
                </a:lnTo>
                <a:lnTo>
                  <a:pt x="2427325" y="222885"/>
                </a:lnTo>
                <a:lnTo>
                  <a:pt x="2430132" y="221615"/>
                </a:lnTo>
                <a:lnTo>
                  <a:pt x="2432469" y="221615"/>
                </a:lnTo>
                <a:lnTo>
                  <a:pt x="2433282" y="222885"/>
                </a:lnTo>
                <a:lnTo>
                  <a:pt x="2433764" y="221615"/>
                </a:lnTo>
                <a:lnTo>
                  <a:pt x="2436266" y="221615"/>
                </a:lnTo>
                <a:lnTo>
                  <a:pt x="2439390" y="222885"/>
                </a:lnTo>
                <a:lnTo>
                  <a:pt x="2442172" y="222885"/>
                </a:lnTo>
                <a:lnTo>
                  <a:pt x="2443657" y="220345"/>
                </a:lnTo>
                <a:lnTo>
                  <a:pt x="2443886" y="220345"/>
                </a:lnTo>
                <a:lnTo>
                  <a:pt x="2444839" y="219075"/>
                </a:lnTo>
                <a:lnTo>
                  <a:pt x="2445753" y="219075"/>
                </a:lnTo>
                <a:lnTo>
                  <a:pt x="2447760" y="220345"/>
                </a:lnTo>
                <a:lnTo>
                  <a:pt x="2448534" y="220345"/>
                </a:lnTo>
                <a:lnTo>
                  <a:pt x="2449906" y="219075"/>
                </a:lnTo>
                <a:lnTo>
                  <a:pt x="2459012" y="219075"/>
                </a:lnTo>
                <a:lnTo>
                  <a:pt x="2459850" y="220345"/>
                </a:lnTo>
                <a:lnTo>
                  <a:pt x="2462085" y="220345"/>
                </a:lnTo>
                <a:lnTo>
                  <a:pt x="2463546" y="219075"/>
                </a:lnTo>
                <a:lnTo>
                  <a:pt x="2464435" y="219075"/>
                </a:lnTo>
                <a:lnTo>
                  <a:pt x="2466327" y="220345"/>
                </a:lnTo>
                <a:lnTo>
                  <a:pt x="2467432" y="220345"/>
                </a:lnTo>
                <a:lnTo>
                  <a:pt x="2469616" y="221615"/>
                </a:lnTo>
                <a:lnTo>
                  <a:pt x="2473795" y="221615"/>
                </a:lnTo>
                <a:lnTo>
                  <a:pt x="2477719" y="222885"/>
                </a:lnTo>
                <a:lnTo>
                  <a:pt x="2480462" y="222885"/>
                </a:lnTo>
                <a:lnTo>
                  <a:pt x="2484196" y="220345"/>
                </a:lnTo>
                <a:lnTo>
                  <a:pt x="2486025" y="219075"/>
                </a:lnTo>
                <a:lnTo>
                  <a:pt x="2490635" y="219075"/>
                </a:lnTo>
                <a:lnTo>
                  <a:pt x="2492603" y="217805"/>
                </a:lnTo>
                <a:lnTo>
                  <a:pt x="2495651" y="217805"/>
                </a:lnTo>
                <a:lnTo>
                  <a:pt x="2495550" y="219075"/>
                </a:lnTo>
                <a:lnTo>
                  <a:pt x="2495194" y="219075"/>
                </a:lnTo>
                <a:lnTo>
                  <a:pt x="2493276" y="220345"/>
                </a:lnTo>
                <a:lnTo>
                  <a:pt x="2495232" y="221615"/>
                </a:lnTo>
                <a:lnTo>
                  <a:pt x="2496870" y="221615"/>
                </a:lnTo>
                <a:lnTo>
                  <a:pt x="2497582" y="222885"/>
                </a:lnTo>
                <a:lnTo>
                  <a:pt x="2499880" y="221615"/>
                </a:lnTo>
                <a:lnTo>
                  <a:pt x="2501303" y="220345"/>
                </a:lnTo>
                <a:lnTo>
                  <a:pt x="2503208" y="219075"/>
                </a:lnTo>
                <a:lnTo>
                  <a:pt x="2510421" y="219075"/>
                </a:lnTo>
                <a:lnTo>
                  <a:pt x="2512060" y="217805"/>
                </a:lnTo>
                <a:lnTo>
                  <a:pt x="2515692" y="217805"/>
                </a:lnTo>
                <a:lnTo>
                  <a:pt x="2516797" y="219075"/>
                </a:lnTo>
                <a:lnTo>
                  <a:pt x="2517000" y="220345"/>
                </a:lnTo>
                <a:lnTo>
                  <a:pt x="2518727" y="220345"/>
                </a:lnTo>
                <a:lnTo>
                  <a:pt x="2520708" y="217805"/>
                </a:lnTo>
                <a:lnTo>
                  <a:pt x="2532215" y="217805"/>
                </a:lnTo>
                <a:lnTo>
                  <a:pt x="2534208" y="219075"/>
                </a:lnTo>
                <a:lnTo>
                  <a:pt x="2536444" y="217805"/>
                </a:lnTo>
                <a:lnTo>
                  <a:pt x="2541892" y="217805"/>
                </a:lnTo>
                <a:lnTo>
                  <a:pt x="2543352" y="219075"/>
                </a:lnTo>
                <a:lnTo>
                  <a:pt x="2544026" y="220345"/>
                </a:lnTo>
                <a:lnTo>
                  <a:pt x="2548686" y="220345"/>
                </a:lnTo>
                <a:lnTo>
                  <a:pt x="2550083" y="219075"/>
                </a:lnTo>
                <a:lnTo>
                  <a:pt x="2557996" y="219075"/>
                </a:lnTo>
                <a:lnTo>
                  <a:pt x="2560066" y="217805"/>
                </a:lnTo>
                <a:lnTo>
                  <a:pt x="2561361" y="217805"/>
                </a:lnTo>
                <a:lnTo>
                  <a:pt x="2562720" y="219075"/>
                </a:lnTo>
                <a:lnTo>
                  <a:pt x="2564180" y="217805"/>
                </a:lnTo>
                <a:lnTo>
                  <a:pt x="2566187" y="217805"/>
                </a:lnTo>
                <a:lnTo>
                  <a:pt x="2566771" y="219075"/>
                </a:lnTo>
                <a:lnTo>
                  <a:pt x="2567343" y="219075"/>
                </a:lnTo>
                <a:lnTo>
                  <a:pt x="2568537" y="217805"/>
                </a:lnTo>
                <a:lnTo>
                  <a:pt x="2569553" y="217805"/>
                </a:lnTo>
                <a:lnTo>
                  <a:pt x="2572778" y="220345"/>
                </a:lnTo>
                <a:lnTo>
                  <a:pt x="2574887" y="219075"/>
                </a:lnTo>
                <a:lnTo>
                  <a:pt x="2579014" y="217805"/>
                </a:lnTo>
                <a:lnTo>
                  <a:pt x="2591587" y="217805"/>
                </a:lnTo>
                <a:lnTo>
                  <a:pt x="2592705" y="216535"/>
                </a:lnTo>
                <a:lnTo>
                  <a:pt x="2609888" y="216535"/>
                </a:lnTo>
                <a:lnTo>
                  <a:pt x="2612136" y="217805"/>
                </a:lnTo>
                <a:lnTo>
                  <a:pt x="2613622" y="217805"/>
                </a:lnTo>
                <a:lnTo>
                  <a:pt x="2616390" y="216535"/>
                </a:lnTo>
                <a:lnTo>
                  <a:pt x="2626195" y="216535"/>
                </a:lnTo>
                <a:lnTo>
                  <a:pt x="2647683" y="215265"/>
                </a:lnTo>
                <a:lnTo>
                  <a:pt x="2650591" y="215265"/>
                </a:lnTo>
                <a:lnTo>
                  <a:pt x="2651696" y="213995"/>
                </a:lnTo>
                <a:lnTo>
                  <a:pt x="2652890" y="215265"/>
                </a:lnTo>
                <a:lnTo>
                  <a:pt x="2657208" y="215265"/>
                </a:lnTo>
                <a:lnTo>
                  <a:pt x="2659456" y="213995"/>
                </a:lnTo>
                <a:lnTo>
                  <a:pt x="2683573" y="213995"/>
                </a:lnTo>
                <a:lnTo>
                  <a:pt x="2686062" y="212725"/>
                </a:lnTo>
                <a:lnTo>
                  <a:pt x="2699778" y="212725"/>
                </a:lnTo>
                <a:lnTo>
                  <a:pt x="2700642" y="211455"/>
                </a:lnTo>
                <a:lnTo>
                  <a:pt x="2703753" y="211455"/>
                </a:lnTo>
                <a:lnTo>
                  <a:pt x="2712910" y="210185"/>
                </a:lnTo>
                <a:lnTo>
                  <a:pt x="2713507" y="210185"/>
                </a:lnTo>
                <a:lnTo>
                  <a:pt x="2714269" y="208915"/>
                </a:lnTo>
                <a:lnTo>
                  <a:pt x="2713812" y="207645"/>
                </a:lnTo>
                <a:lnTo>
                  <a:pt x="2713431" y="207645"/>
                </a:lnTo>
                <a:lnTo>
                  <a:pt x="2712008" y="208915"/>
                </a:lnTo>
                <a:lnTo>
                  <a:pt x="2710954" y="207645"/>
                </a:lnTo>
                <a:lnTo>
                  <a:pt x="2704846" y="207645"/>
                </a:lnTo>
                <a:lnTo>
                  <a:pt x="2704325" y="208915"/>
                </a:lnTo>
                <a:lnTo>
                  <a:pt x="2701074" y="206375"/>
                </a:lnTo>
                <a:lnTo>
                  <a:pt x="2698445" y="206375"/>
                </a:lnTo>
                <a:lnTo>
                  <a:pt x="2694978" y="208915"/>
                </a:lnTo>
                <a:lnTo>
                  <a:pt x="2673362" y="208915"/>
                </a:lnTo>
                <a:lnTo>
                  <a:pt x="2671648" y="210185"/>
                </a:lnTo>
                <a:lnTo>
                  <a:pt x="2671140" y="210185"/>
                </a:lnTo>
                <a:lnTo>
                  <a:pt x="2669717" y="208915"/>
                </a:lnTo>
                <a:lnTo>
                  <a:pt x="2658516" y="208915"/>
                </a:lnTo>
                <a:lnTo>
                  <a:pt x="2655913" y="210185"/>
                </a:lnTo>
                <a:lnTo>
                  <a:pt x="2654770" y="210185"/>
                </a:lnTo>
                <a:lnTo>
                  <a:pt x="2652534" y="208915"/>
                </a:lnTo>
                <a:lnTo>
                  <a:pt x="2644063" y="208915"/>
                </a:lnTo>
                <a:lnTo>
                  <a:pt x="2642412" y="210185"/>
                </a:lnTo>
                <a:lnTo>
                  <a:pt x="2614384" y="210185"/>
                </a:lnTo>
                <a:lnTo>
                  <a:pt x="2609469" y="212725"/>
                </a:lnTo>
                <a:lnTo>
                  <a:pt x="2606776" y="212725"/>
                </a:lnTo>
                <a:lnTo>
                  <a:pt x="2603919" y="211455"/>
                </a:lnTo>
                <a:lnTo>
                  <a:pt x="2603639" y="211455"/>
                </a:lnTo>
                <a:lnTo>
                  <a:pt x="2600007" y="210185"/>
                </a:lnTo>
                <a:lnTo>
                  <a:pt x="2596667" y="210185"/>
                </a:lnTo>
                <a:lnTo>
                  <a:pt x="2592870" y="211455"/>
                </a:lnTo>
                <a:lnTo>
                  <a:pt x="2592298" y="211455"/>
                </a:lnTo>
                <a:lnTo>
                  <a:pt x="2590622" y="210185"/>
                </a:lnTo>
                <a:lnTo>
                  <a:pt x="2586977" y="210185"/>
                </a:lnTo>
                <a:lnTo>
                  <a:pt x="2586380" y="208915"/>
                </a:lnTo>
                <a:lnTo>
                  <a:pt x="2588755" y="208915"/>
                </a:lnTo>
                <a:lnTo>
                  <a:pt x="2590647" y="207645"/>
                </a:lnTo>
                <a:lnTo>
                  <a:pt x="2638856" y="207645"/>
                </a:lnTo>
                <a:lnTo>
                  <a:pt x="2640304" y="206375"/>
                </a:lnTo>
                <a:lnTo>
                  <a:pt x="2643441" y="206375"/>
                </a:lnTo>
                <a:lnTo>
                  <a:pt x="2648623" y="205105"/>
                </a:lnTo>
                <a:lnTo>
                  <a:pt x="2662707" y="205105"/>
                </a:lnTo>
                <a:lnTo>
                  <a:pt x="2663152" y="203835"/>
                </a:lnTo>
                <a:lnTo>
                  <a:pt x="2662377" y="202565"/>
                </a:lnTo>
                <a:lnTo>
                  <a:pt x="2620035" y="202565"/>
                </a:lnTo>
                <a:lnTo>
                  <a:pt x="2618092" y="203835"/>
                </a:lnTo>
                <a:lnTo>
                  <a:pt x="2586164" y="203835"/>
                </a:lnTo>
                <a:lnTo>
                  <a:pt x="2586164" y="208915"/>
                </a:lnTo>
                <a:lnTo>
                  <a:pt x="2585250" y="208915"/>
                </a:lnTo>
                <a:lnTo>
                  <a:pt x="2583713" y="210185"/>
                </a:lnTo>
                <a:lnTo>
                  <a:pt x="2575522" y="210185"/>
                </a:lnTo>
                <a:lnTo>
                  <a:pt x="2574366" y="211455"/>
                </a:lnTo>
                <a:lnTo>
                  <a:pt x="2569553" y="211455"/>
                </a:lnTo>
                <a:lnTo>
                  <a:pt x="2567838" y="210185"/>
                </a:lnTo>
                <a:lnTo>
                  <a:pt x="2566632" y="210185"/>
                </a:lnTo>
                <a:lnTo>
                  <a:pt x="2564333" y="211455"/>
                </a:lnTo>
                <a:lnTo>
                  <a:pt x="2563279" y="211455"/>
                </a:lnTo>
                <a:lnTo>
                  <a:pt x="2560612" y="210185"/>
                </a:lnTo>
                <a:lnTo>
                  <a:pt x="2559113" y="210185"/>
                </a:lnTo>
                <a:lnTo>
                  <a:pt x="2556281" y="211455"/>
                </a:lnTo>
                <a:lnTo>
                  <a:pt x="2554846" y="212725"/>
                </a:lnTo>
                <a:lnTo>
                  <a:pt x="2548090" y="212725"/>
                </a:lnTo>
                <a:lnTo>
                  <a:pt x="2546680" y="211455"/>
                </a:lnTo>
                <a:lnTo>
                  <a:pt x="2544495" y="210185"/>
                </a:lnTo>
                <a:lnTo>
                  <a:pt x="2543581" y="210185"/>
                </a:lnTo>
                <a:lnTo>
                  <a:pt x="2541917" y="211455"/>
                </a:lnTo>
                <a:lnTo>
                  <a:pt x="2536469" y="211455"/>
                </a:lnTo>
                <a:lnTo>
                  <a:pt x="2532824" y="212725"/>
                </a:lnTo>
                <a:lnTo>
                  <a:pt x="2485707" y="212725"/>
                </a:lnTo>
                <a:lnTo>
                  <a:pt x="2485148" y="211455"/>
                </a:lnTo>
                <a:lnTo>
                  <a:pt x="2487104" y="210185"/>
                </a:lnTo>
                <a:lnTo>
                  <a:pt x="2488247" y="210185"/>
                </a:lnTo>
                <a:lnTo>
                  <a:pt x="2490457" y="208915"/>
                </a:lnTo>
                <a:lnTo>
                  <a:pt x="2491651" y="208915"/>
                </a:lnTo>
                <a:lnTo>
                  <a:pt x="2493416" y="210185"/>
                </a:lnTo>
                <a:lnTo>
                  <a:pt x="2493975" y="210185"/>
                </a:lnTo>
                <a:lnTo>
                  <a:pt x="2497163" y="208915"/>
                </a:lnTo>
                <a:lnTo>
                  <a:pt x="2503195" y="208915"/>
                </a:lnTo>
                <a:lnTo>
                  <a:pt x="2503792" y="210185"/>
                </a:lnTo>
                <a:lnTo>
                  <a:pt x="2506053" y="210185"/>
                </a:lnTo>
                <a:lnTo>
                  <a:pt x="2509088" y="208915"/>
                </a:lnTo>
                <a:lnTo>
                  <a:pt x="2566847" y="208915"/>
                </a:lnTo>
                <a:lnTo>
                  <a:pt x="2569019" y="207645"/>
                </a:lnTo>
                <a:lnTo>
                  <a:pt x="2569692" y="207645"/>
                </a:lnTo>
                <a:lnTo>
                  <a:pt x="2570797" y="208915"/>
                </a:lnTo>
                <a:lnTo>
                  <a:pt x="2571381" y="208915"/>
                </a:lnTo>
                <a:lnTo>
                  <a:pt x="2573413" y="207645"/>
                </a:lnTo>
                <a:lnTo>
                  <a:pt x="2574810" y="207645"/>
                </a:lnTo>
                <a:lnTo>
                  <a:pt x="2576322" y="208915"/>
                </a:lnTo>
                <a:lnTo>
                  <a:pt x="2577185" y="207645"/>
                </a:lnTo>
                <a:lnTo>
                  <a:pt x="2585796" y="207645"/>
                </a:lnTo>
                <a:lnTo>
                  <a:pt x="2586164" y="208915"/>
                </a:lnTo>
                <a:lnTo>
                  <a:pt x="2586164" y="203835"/>
                </a:lnTo>
                <a:lnTo>
                  <a:pt x="2560167" y="203835"/>
                </a:lnTo>
                <a:lnTo>
                  <a:pt x="2558465" y="205105"/>
                </a:lnTo>
                <a:lnTo>
                  <a:pt x="2557361" y="205105"/>
                </a:lnTo>
                <a:lnTo>
                  <a:pt x="2555329" y="203835"/>
                </a:lnTo>
                <a:lnTo>
                  <a:pt x="2554427" y="203835"/>
                </a:lnTo>
                <a:lnTo>
                  <a:pt x="2552763" y="205105"/>
                </a:lnTo>
                <a:lnTo>
                  <a:pt x="2542756" y="205105"/>
                </a:lnTo>
                <a:lnTo>
                  <a:pt x="2541066" y="203835"/>
                </a:lnTo>
                <a:lnTo>
                  <a:pt x="2540190" y="203835"/>
                </a:lnTo>
                <a:lnTo>
                  <a:pt x="2538209" y="205105"/>
                </a:lnTo>
                <a:lnTo>
                  <a:pt x="2480907" y="205105"/>
                </a:lnTo>
                <a:lnTo>
                  <a:pt x="2480907" y="211455"/>
                </a:lnTo>
                <a:lnTo>
                  <a:pt x="2480335" y="211455"/>
                </a:lnTo>
                <a:lnTo>
                  <a:pt x="2468143" y="212725"/>
                </a:lnTo>
                <a:lnTo>
                  <a:pt x="2459075" y="212725"/>
                </a:lnTo>
                <a:lnTo>
                  <a:pt x="2456484" y="213995"/>
                </a:lnTo>
                <a:lnTo>
                  <a:pt x="2455329" y="213995"/>
                </a:lnTo>
                <a:lnTo>
                  <a:pt x="2453627" y="212725"/>
                </a:lnTo>
                <a:lnTo>
                  <a:pt x="2453132" y="212725"/>
                </a:lnTo>
                <a:lnTo>
                  <a:pt x="2452014" y="213995"/>
                </a:lnTo>
                <a:lnTo>
                  <a:pt x="2444978" y="213995"/>
                </a:lnTo>
                <a:lnTo>
                  <a:pt x="2442299" y="212725"/>
                </a:lnTo>
                <a:lnTo>
                  <a:pt x="2428646" y="212725"/>
                </a:lnTo>
                <a:lnTo>
                  <a:pt x="2426436" y="213995"/>
                </a:lnTo>
                <a:lnTo>
                  <a:pt x="2416733" y="213995"/>
                </a:lnTo>
                <a:lnTo>
                  <a:pt x="2415070" y="212725"/>
                </a:lnTo>
                <a:lnTo>
                  <a:pt x="2391384" y="212725"/>
                </a:lnTo>
                <a:lnTo>
                  <a:pt x="2389111" y="213995"/>
                </a:lnTo>
                <a:lnTo>
                  <a:pt x="2387676" y="213995"/>
                </a:lnTo>
                <a:lnTo>
                  <a:pt x="2385136" y="212725"/>
                </a:lnTo>
                <a:lnTo>
                  <a:pt x="2382164" y="212725"/>
                </a:lnTo>
                <a:lnTo>
                  <a:pt x="2379891" y="213995"/>
                </a:lnTo>
                <a:lnTo>
                  <a:pt x="2377833" y="213995"/>
                </a:lnTo>
                <a:lnTo>
                  <a:pt x="2374658" y="212725"/>
                </a:lnTo>
                <a:lnTo>
                  <a:pt x="2356510" y="212725"/>
                </a:lnTo>
                <a:lnTo>
                  <a:pt x="2354275" y="213995"/>
                </a:lnTo>
                <a:lnTo>
                  <a:pt x="2353360" y="213995"/>
                </a:lnTo>
                <a:lnTo>
                  <a:pt x="2351125" y="212725"/>
                </a:lnTo>
                <a:lnTo>
                  <a:pt x="2338146" y="212725"/>
                </a:lnTo>
                <a:lnTo>
                  <a:pt x="2336723" y="213995"/>
                </a:lnTo>
                <a:lnTo>
                  <a:pt x="2336228" y="213995"/>
                </a:lnTo>
                <a:lnTo>
                  <a:pt x="2333079" y="211455"/>
                </a:lnTo>
                <a:lnTo>
                  <a:pt x="2330361" y="212725"/>
                </a:lnTo>
                <a:lnTo>
                  <a:pt x="2327351" y="212725"/>
                </a:lnTo>
                <a:lnTo>
                  <a:pt x="2325420" y="213995"/>
                </a:lnTo>
                <a:lnTo>
                  <a:pt x="2323998" y="213995"/>
                </a:lnTo>
                <a:lnTo>
                  <a:pt x="2321382" y="212725"/>
                </a:lnTo>
                <a:lnTo>
                  <a:pt x="2320239" y="213995"/>
                </a:lnTo>
                <a:lnTo>
                  <a:pt x="2318283" y="212725"/>
                </a:lnTo>
                <a:lnTo>
                  <a:pt x="2278672" y="212725"/>
                </a:lnTo>
                <a:lnTo>
                  <a:pt x="2274455" y="211455"/>
                </a:lnTo>
                <a:lnTo>
                  <a:pt x="2273960" y="211455"/>
                </a:lnTo>
                <a:lnTo>
                  <a:pt x="2273338" y="210185"/>
                </a:lnTo>
                <a:lnTo>
                  <a:pt x="2275509" y="210185"/>
                </a:lnTo>
                <a:lnTo>
                  <a:pt x="2276056" y="208915"/>
                </a:lnTo>
                <a:lnTo>
                  <a:pt x="2285428" y="208915"/>
                </a:lnTo>
                <a:lnTo>
                  <a:pt x="2286571" y="210185"/>
                </a:lnTo>
                <a:lnTo>
                  <a:pt x="2287384" y="210185"/>
                </a:lnTo>
                <a:lnTo>
                  <a:pt x="2290673" y="208915"/>
                </a:lnTo>
                <a:lnTo>
                  <a:pt x="2293086" y="208915"/>
                </a:lnTo>
                <a:lnTo>
                  <a:pt x="2296274" y="210185"/>
                </a:lnTo>
                <a:lnTo>
                  <a:pt x="2327592" y="210185"/>
                </a:lnTo>
                <a:lnTo>
                  <a:pt x="2338260" y="211455"/>
                </a:lnTo>
                <a:lnTo>
                  <a:pt x="2344648" y="210185"/>
                </a:lnTo>
                <a:lnTo>
                  <a:pt x="2402878" y="210185"/>
                </a:lnTo>
                <a:lnTo>
                  <a:pt x="2410803" y="211455"/>
                </a:lnTo>
                <a:lnTo>
                  <a:pt x="2418727" y="210185"/>
                </a:lnTo>
                <a:lnTo>
                  <a:pt x="2425115" y="211455"/>
                </a:lnTo>
                <a:lnTo>
                  <a:pt x="2431516" y="210185"/>
                </a:lnTo>
                <a:lnTo>
                  <a:pt x="2446439" y="210185"/>
                </a:lnTo>
                <a:lnTo>
                  <a:pt x="2451912" y="211455"/>
                </a:lnTo>
                <a:lnTo>
                  <a:pt x="2453157" y="211455"/>
                </a:lnTo>
                <a:lnTo>
                  <a:pt x="2458631" y="210185"/>
                </a:lnTo>
                <a:lnTo>
                  <a:pt x="2471420" y="211455"/>
                </a:lnTo>
                <a:lnTo>
                  <a:pt x="2475687" y="210185"/>
                </a:lnTo>
                <a:lnTo>
                  <a:pt x="2480221" y="210185"/>
                </a:lnTo>
                <a:lnTo>
                  <a:pt x="2480907" y="211455"/>
                </a:lnTo>
                <a:lnTo>
                  <a:pt x="2480907" y="205105"/>
                </a:lnTo>
                <a:lnTo>
                  <a:pt x="2479167" y="206375"/>
                </a:lnTo>
                <a:lnTo>
                  <a:pt x="2475687" y="206375"/>
                </a:lnTo>
                <a:lnTo>
                  <a:pt x="2473210" y="205105"/>
                </a:lnTo>
                <a:lnTo>
                  <a:pt x="2465501" y="205105"/>
                </a:lnTo>
                <a:lnTo>
                  <a:pt x="2461806" y="207645"/>
                </a:lnTo>
                <a:lnTo>
                  <a:pt x="2460294" y="207645"/>
                </a:lnTo>
                <a:lnTo>
                  <a:pt x="2457399" y="206375"/>
                </a:lnTo>
                <a:lnTo>
                  <a:pt x="2456015" y="205105"/>
                </a:lnTo>
                <a:lnTo>
                  <a:pt x="2446172" y="205105"/>
                </a:lnTo>
                <a:lnTo>
                  <a:pt x="2444445" y="206375"/>
                </a:lnTo>
                <a:lnTo>
                  <a:pt x="2439085" y="206375"/>
                </a:lnTo>
                <a:lnTo>
                  <a:pt x="2437955" y="205105"/>
                </a:lnTo>
                <a:lnTo>
                  <a:pt x="2436457" y="205105"/>
                </a:lnTo>
                <a:lnTo>
                  <a:pt x="2436317" y="203835"/>
                </a:lnTo>
                <a:lnTo>
                  <a:pt x="2436901" y="202565"/>
                </a:lnTo>
                <a:lnTo>
                  <a:pt x="2437460" y="202565"/>
                </a:lnTo>
                <a:lnTo>
                  <a:pt x="2439492" y="203835"/>
                </a:lnTo>
                <a:lnTo>
                  <a:pt x="2465501" y="203835"/>
                </a:lnTo>
                <a:lnTo>
                  <a:pt x="2468194" y="202565"/>
                </a:lnTo>
                <a:lnTo>
                  <a:pt x="2470289" y="202565"/>
                </a:lnTo>
                <a:lnTo>
                  <a:pt x="2473375" y="201295"/>
                </a:lnTo>
                <a:lnTo>
                  <a:pt x="2477389" y="201295"/>
                </a:lnTo>
                <a:lnTo>
                  <a:pt x="2478252" y="202565"/>
                </a:lnTo>
                <a:lnTo>
                  <a:pt x="2504236" y="202565"/>
                </a:lnTo>
                <a:lnTo>
                  <a:pt x="2505316" y="201295"/>
                </a:lnTo>
                <a:lnTo>
                  <a:pt x="2506853" y="200025"/>
                </a:lnTo>
                <a:lnTo>
                  <a:pt x="2507450" y="200025"/>
                </a:lnTo>
                <a:lnTo>
                  <a:pt x="2512237" y="202565"/>
                </a:lnTo>
                <a:lnTo>
                  <a:pt x="2520518" y="202565"/>
                </a:lnTo>
                <a:lnTo>
                  <a:pt x="2524201" y="201295"/>
                </a:lnTo>
                <a:lnTo>
                  <a:pt x="2525052" y="201295"/>
                </a:lnTo>
                <a:lnTo>
                  <a:pt x="2527274" y="200025"/>
                </a:lnTo>
                <a:lnTo>
                  <a:pt x="2532138" y="200025"/>
                </a:lnTo>
                <a:lnTo>
                  <a:pt x="2533497" y="198755"/>
                </a:lnTo>
                <a:lnTo>
                  <a:pt x="2534120" y="198755"/>
                </a:lnTo>
                <a:lnTo>
                  <a:pt x="2536456" y="200025"/>
                </a:lnTo>
                <a:lnTo>
                  <a:pt x="2538730" y="200025"/>
                </a:lnTo>
                <a:lnTo>
                  <a:pt x="2541282" y="201295"/>
                </a:lnTo>
                <a:lnTo>
                  <a:pt x="2543149" y="201295"/>
                </a:lnTo>
                <a:lnTo>
                  <a:pt x="2543975" y="200025"/>
                </a:lnTo>
                <a:lnTo>
                  <a:pt x="2549677" y="200025"/>
                </a:lnTo>
                <a:lnTo>
                  <a:pt x="2551226" y="198755"/>
                </a:lnTo>
                <a:lnTo>
                  <a:pt x="2552217" y="197485"/>
                </a:lnTo>
                <a:lnTo>
                  <a:pt x="2554579" y="197485"/>
                </a:lnTo>
                <a:lnTo>
                  <a:pt x="2554935" y="198755"/>
                </a:lnTo>
                <a:lnTo>
                  <a:pt x="2555252" y="198755"/>
                </a:lnTo>
                <a:lnTo>
                  <a:pt x="2555570" y="200025"/>
                </a:lnTo>
                <a:lnTo>
                  <a:pt x="2558529" y="200025"/>
                </a:lnTo>
                <a:lnTo>
                  <a:pt x="2558770" y="198755"/>
                </a:lnTo>
                <a:lnTo>
                  <a:pt x="2559596" y="197485"/>
                </a:lnTo>
                <a:lnTo>
                  <a:pt x="2567711" y="197485"/>
                </a:lnTo>
                <a:lnTo>
                  <a:pt x="2576842" y="196215"/>
                </a:lnTo>
                <a:lnTo>
                  <a:pt x="2592476" y="196215"/>
                </a:lnTo>
                <a:lnTo>
                  <a:pt x="2593949" y="194945"/>
                </a:lnTo>
                <a:lnTo>
                  <a:pt x="2632951" y="194945"/>
                </a:lnTo>
                <a:lnTo>
                  <a:pt x="2634881" y="193675"/>
                </a:lnTo>
                <a:lnTo>
                  <a:pt x="2641600" y="193675"/>
                </a:lnTo>
                <a:lnTo>
                  <a:pt x="2643848" y="194945"/>
                </a:lnTo>
                <a:lnTo>
                  <a:pt x="2644229" y="194945"/>
                </a:lnTo>
                <a:lnTo>
                  <a:pt x="2646476" y="193675"/>
                </a:lnTo>
                <a:lnTo>
                  <a:pt x="2669324" y="193675"/>
                </a:lnTo>
                <a:lnTo>
                  <a:pt x="2671241" y="192405"/>
                </a:lnTo>
                <a:lnTo>
                  <a:pt x="2678531" y="192405"/>
                </a:lnTo>
                <a:lnTo>
                  <a:pt x="2687967" y="191135"/>
                </a:lnTo>
                <a:lnTo>
                  <a:pt x="2688933" y="191135"/>
                </a:lnTo>
                <a:lnTo>
                  <a:pt x="2691206" y="189865"/>
                </a:lnTo>
                <a:lnTo>
                  <a:pt x="2692501" y="191135"/>
                </a:lnTo>
                <a:lnTo>
                  <a:pt x="2695041" y="192405"/>
                </a:lnTo>
                <a:lnTo>
                  <a:pt x="2696324" y="192405"/>
                </a:lnTo>
                <a:lnTo>
                  <a:pt x="2698292" y="191135"/>
                </a:lnTo>
                <a:lnTo>
                  <a:pt x="2699156" y="189865"/>
                </a:lnTo>
                <a:lnTo>
                  <a:pt x="2701163" y="189865"/>
                </a:lnTo>
                <a:lnTo>
                  <a:pt x="2701442" y="188595"/>
                </a:lnTo>
                <a:lnTo>
                  <a:pt x="2699867" y="187325"/>
                </a:lnTo>
                <a:lnTo>
                  <a:pt x="2699029" y="186055"/>
                </a:lnTo>
                <a:lnTo>
                  <a:pt x="2697454" y="184785"/>
                </a:lnTo>
                <a:lnTo>
                  <a:pt x="2678963" y="184785"/>
                </a:lnTo>
                <a:lnTo>
                  <a:pt x="2678201" y="186055"/>
                </a:lnTo>
                <a:lnTo>
                  <a:pt x="2673947" y="186055"/>
                </a:lnTo>
                <a:lnTo>
                  <a:pt x="2672994" y="184785"/>
                </a:lnTo>
                <a:lnTo>
                  <a:pt x="2660192" y="184785"/>
                </a:lnTo>
                <a:lnTo>
                  <a:pt x="2659367" y="186055"/>
                </a:lnTo>
                <a:lnTo>
                  <a:pt x="2658770" y="186055"/>
                </a:lnTo>
                <a:lnTo>
                  <a:pt x="2656979" y="184785"/>
                </a:lnTo>
                <a:lnTo>
                  <a:pt x="2655900" y="186055"/>
                </a:lnTo>
                <a:lnTo>
                  <a:pt x="2651747" y="186055"/>
                </a:lnTo>
                <a:lnTo>
                  <a:pt x="2649524" y="184785"/>
                </a:lnTo>
                <a:lnTo>
                  <a:pt x="2634996" y="184785"/>
                </a:lnTo>
                <a:lnTo>
                  <a:pt x="2633014" y="186055"/>
                </a:lnTo>
                <a:lnTo>
                  <a:pt x="2566809" y="186055"/>
                </a:lnTo>
                <a:lnTo>
                  <a:pt x="2565095" y="187325"/>
                </a:lnTo>
                <a:lnTo>
                  <a:pt x="2559647" y="187325"/>
                </a:lnTo>
                <a:lnTo>
                  <a:pt x="2557551" y="186055"/>
                </a:lnTo>
                <a:lnTo>
                  <a:pt x="2554287" y="186055"/>
                </a:lnTo>
                <a:lnTo>
                  <a:pt x="2554274" y="184785"/>
                </a:lnTo>
                <a:lnTo>
                  <a:pt x="2554465" y="184785"/>
                </a:lnTo>
                <a:lnTo>
                  <a:pt x="2555773" y="183515"/>
                </a:lnTo>
                <a:lnTo>
                  <a:pt x="2560523" y="183515"/>
                </a:lnTo>
                <a:lnTo>
                  <a:pt x="2562250" y="184785"/>
                </a:lnTo>
                <a:lnTo>
                  <a:pt x="2563114" y="183515"/>
                </a:lnTo>
                <a:lnTo>
                  <a:pt x="2577007" y="183515"/>
                </a:lnTo>
                <a:lnTo>
                  <a:pt x="2578150" y="184785"/>
                </a:lnTo>
                <a:lnTo>
                  <a:pt x="2578671" y="183515"/>
                </a:lnTo>
                <a:lnTo>
                  <a:pt x="2585288" y="183515"/>
                </a:lnTo>
                <a:lnTo>
                  <a:pt x="2588882" y="184785"/>
                </a:lnTo>
                <a:lnTo>
                  <a:pt x="2589339" y="184785"/>
                </a:lnTo>
                <a:lnTo>
                  <a:pt x="2590762" y="183515"/>
                </a:lnTo>
                <a:lnTo>
                  <a:pt x="2608161" y="183515"/>
                </a:lnTo>
                <a:lnTo>
                  <a:pt x="2609050" y="182245"/>
                </a:lnTo>
                <a:lnTo>
                  <a:pt x="2625394" y="182245"/>
                </a:lnTo>
                <a:lnTo>
                  <a:pt x="2628379" y="180975"/>
                </a:lnTo>
                <a:lnTo>
                  <a:pt x="2631363" y="180975"/>
                </a:lnTo>
                <a:lnTo>
                  <a:pt x="2634869" y="182245"/>
                </a:lnTo>
                <a:lnTo>
                  <a:pt x="2636824" y="182245"/>
                </a:lnTo>
                <a:lnTo>
                  <a:pt x="2637701" y="180975"/>
                </a:lnTo>
                <a:lnTo>
                  <a:pt x="2645880" y="180975"/>
                </a:lnTo>
                <a:lnTo>
                  <a:pt x="2645562" y="179705"/>
                </a:lnTo>
                <a:lnTo>
                  <a:pt x="2638666" y="179705"/>
                </a:lnTo>
                <a:lnTo>
                  <a:pt x="2637739" y="178435"/>
                </a:lnTo>
                <a:lnTo>
                  <a:pt x="2638374" y="175895"/>
                </a:lnTo>
                <a:lnTo>
                  <a:pt x="2639110" y="175895"/>
                </a:lnTo>
                <a:lnTo>
                  <a:pt x="2638082" y="173355"/>
                </a:lnTo>
                <a:lnTo>
                  <a:pt x="2661170" y="173355"/>
                </a:lnTo>
                <a:lnTo>
                  <a:pt x="2662999" y="172085"/>
                </a:lnTo>
                <a:lnTo>
                  <a:pt x="2666568" y="172085"/>
                </a:lnTo>
                <a:lnTo>
                  <a:pt x="2666771" y="170815"/>
                </a:lnTo>
                <a:lnTo>
                  <a:pt x="2666873" y="169545"/>
                </a:lnTo>
                <a:lnTo>
                  <a:pt x="2665780" y="169545"/>
                </a:lnTo>
                <a:lnTo>
                  <a:pt x="2664295" y="168275"/>
                </a:lnTo>
                <a:lnTo>
                  <a:pt x="2663164" y="167005"/>
                </a:lnTo>
                <a:lnTo>
                  <a:pt x="2657932" y="167005"/>
                </a:lnTo>
                <a:lnTo>
                  <a:pt x="2656789" y="168275"/>
                </a:lnTo>
                <a:lnTo>
                  <a:pt x="2654630" y="168275"/>
                </a:lnTo>
                <a:lnTo>
                  <a:pt x="2652306" y="167005"/>
                </a:lnTo>
                <a:lnTo>
                  <a:pt x="2650566" y="167005"/>
                </a:lnTo>
                <a:lnTo>
                  <a:pt x="2648293" y="168275"/>
                </a:lnTo>
                <a:lnTo>
                  <a:pt x="2647721" y="169545"/>
                </a:lnTo>
                <a:lnTo>
                  <a:pt x="2642870" y="169545"/>
                </a:lnTo>
                <a:lnTo>
                  <a:pt x="2639720" y="167005"/>
                </a:lnTo>
                <a:lnTo>
                  <a:pt x="2638628" y="168275"/>
                </a:lnTo>
                <a:lnTo>
                  <a:pt x="2636405" y="169545"/>
                </a:lnTo>
                <a:lnTo>
                  <a:pt x="2635250" y="169545"/>
                </a:lnTo>
                <a:lnTo>
                  <a:pt x="2632697" y="168275"/>
                </a:lnTo>
                <a:lnTo>
                  <a:pt x="2631363" y="168275"/>
                </a:lnTo>
                <a:lnTo>
                  <a:pt x="2628214" y="169545"/>
                </a:lnTo>
                <a:lnTo>
                  <a:pt x="2627833" y="169545"/>
                </a:lnTo>
                <a:lnTo>
                  <a:pt x="2627833" y="173355"/>
                </a:lnTo>
                <a:lnTo>
                  <a:pt x="2627515" y="174625"/>
                </a:lnTo>
                <a:lnTo>
                  <a:pt x="2626461" y="175895"/>
                </a:lnTo>
                <a:lnTo>
                  <a:pt x="2625902" y="175895"/>
                </a:lnTo>
                <a:lnTo>
                  <a:pt x="2625013" y="174625"/>
                </a:lnTo>
                <a:lnTo>
                  <a:pt x="2625636" y="173355"/>
                </a:lnTo>
                <a:lnTo>
                  <a:pt x="2627833" y="173355"/>
                </a:lnTo>
                <a:lnTo>
                  <a:pt x="2627833" y="169545"/>
                </a:lnTo>
                <a:lnTo>
                  <a:pt x="2626474" y="169545"/>
                </a:lnTo>
                <a:lnTo>
                  <a:pt x="2624810" y="168275"/>
                </a:lnTo>
                <a:lnTo>
                  <a:pt x="2620734" y="168275"/>
                </a:lnTo>
                <a:lnTo>
                  <a:pt x="2620060" y="169545"/>
                </a:lnTo>
                <a:lnTo>
                  <a:pt x="2618803" y="170815"/>
                </a:lnTo>
                <a:lnTo>
                  <a:pt x="2618232" y="170815"/>
                </a:lnTo>
                <a:lnTo>
                  <a:pt x="2615628" y="169545"/>
                </a:lnTo>
                <a:lnTo>
                  <a:pt x="2613609" y="169545"/>
                </a:lnTo>
                <a:lnTo>
                  <a:pt x="2610764" y="170815"/>
                </a:lnTo>
                <a:lnTo>
                  <a:pt x="2609824" y="170815"/>
                </a:lnTo>
                <a:lnTo>
                  <a:pt x="2607360" y="169545"/>
                </a:lnTo>
                <a:lnTo>
                  <a:pt x="2598369" y="169545"/>
                </a:lnTo>
                <a:lnTo>
                  <a:pt x="2598369" y="175895"/>
                </a:lnTo>
                <a:lnTo>
                  <a:pt x="2592882" y="175895"/>
                </a:lnTo>
                <a:lnTo>
                  <a:pt x="2592641" y="174625"/>
                </a:lnTo>
                <a:lnTo>
                  <a:pt x="2597988" y="174625"/>
                </a:lnTo>
                <a:lnTo>
                  <a:pt x="2598369" y="175895"/>
                </a:lnTo>
                <a:lnTo>
                  <a:pt x="2598369" y="169545"/>
                </a:lnTo>
                <a:lnTo>
                  <a:pt x="2596184" y="169545"/>
                </a:lnTo>
                <a:lnTo>
                  <a:pt x="2595105" y="170815"/>
                </a:lnTo>
                <a:lnTo>
                  <a:pt x="2594610" y="170815"/>
                </a:lnTo>
                <a:lnTo>
                  <a:pt x="2592654" y="169545"/>
                </a:lnTo>
                <a:lnTo>
                  <a:pt x="2583611" y="169545"/>
                </a:lnTo>
                <a:lnTo>
                  <a:pt x="2583611" y="175895"/>
                </a:lnTo>
                <a:lnTo>
                  <a:pt x="2572969" y="175895"/>
                </a:lnTo>
                <a:lnTo>
                  <a:pt x="2572956" y="174625"/>
                </a:lnTo>
                <a:lnTo>
                  <a:pt x="2583281" y="174625"/>
                </a:lnTo>
                <a:lnTo>
                  <a:pt x="2583611" y="175895"/>
                </a:lnTo>
                <a:lnTo>
                  <a:pt x="2583611" y="169545"/>
                </a:lnTo>
                <a:lnTo>
                  <a:pt x="2582087" y="169545"/>
                </a:lnTo>
                <a:lnTo>
                  <a:pt x="2580195" y="170815"/>
                </a:lnTo>
                <a:lnTo>
                  <a:pt x="2562961" y="170815"/>
                </a:lnTo>
                <a:lnTo>
                  <a:pt x="2561323" y="169545"/>
                </a:lnTo>
                <a:lnTo>
                  <a:pt x="2558224" y="169545"/>
                </a:lnTo>
                <a:lnTo>
                  <a:pt x="2558224" y="175895"/>
                </a:lnTo>
                <a:lnTo>
                  <a:pt x="2555913" y="175895"/>
                </a:lnTo>
                <a:lnTo>
                  <a:pt x="2556675" y="174625"/>
                </a:lnTo>
                <a:lnTo>
                  <a:pt x="2558008" y="174625"/>
                </a:lnTo>
                <a:lnTo>
                  <a:pt x="2558224" y="175895"/>
                </a:lnTo>
                <a:lnTo>
                  <a:pt x="2558224" y="169545"/>
                </a:lnTo>
                <a:lnTo>
                  <a:pt x="2549499" y="169545"/>
                </a:lnTo>
                <a:lnTo>
                  <a:pt x="2548979" y="169849"/>
                </a:lnTo>
                <a:lnTo>
                  <a:pt x="2548979" y="175895"/>
                </a:lnTo>
                <a:lnTo>
                  <a:pt x="2546769" y="175895"/>
                </a:lnTo>
                <a:lnTo>
                  <a:pt x="2547505" y="174625"/>
                </a:lnTo>
                <a:lnTo>
                  <a:pt x="2548636" y="174625"/>
                </a:lnTo>
                <a:lnTo>
                  <a:pt x="2548979" y="175895"/>
                </a:lnTo>
                <a:lnTo>
                  <a:pt x="2548979" y="169849"/>
                </a:lnTo>
                <a:lnTo>
                  <a:pt x="2547239" y="170815"/>
                </a:lnTo>
                <a:lnTo>
                  <a:pt x="2540203" y="170815"/>
                </a:lnTo>
                <a:lnTo>
                  <a:pt x="2540203" y="187325"/>
                </a:lnTo>
                <a:lnTo>
                  <a:pt x="2538793" y="188595"/>
                </a:lnTo>
                <a:lnTo>
                  <a:pt x="2538298" y="188595"/>
                </a:lnTo>
                <a:lnTo>
                  <a:pt x="2537891" y="187325"/>
                </a:lnTo>
                <a:lnTo>
                  <a:pt x="2540203" y="187325"/>
                </a:lnTo>
                <a:lnTo>
                  <a:pt x="2540203" y="170815"/>
                </a:lnTo>
                <a:lnTo>
                  <a:pt x="2534818" y="170815"/>
                </a:lnTo>
                <a:lnTo>
                  <a:pt x="2532659" y="172085"/>
                </a:lnTo>
                <a:lnTo>
                  <a:pt x="2521458" y="172085"/>
                </a:lnTo>
                <a:lnTo>
                  <a:pt x="2521458" y="197485"/>
                </a:lnTo>
                <a:lnTo>
                  <a:pt x="2521000" y="198755"/>
                </a:lnTo>
                <a:lnTo>
                  <a:pt x="2517914" y="198755"/>
                </a:lnTo>
                <a:lnTo>
                  <a:pt x="2517533" y="197485"/>
                </a:lnTo>
                <a:lnTo>
                  <a:pt x="2521458" y="197485"/>
                </a:lnTo>
                <a:lnTo>
                  <a:pt x="2521458" y="172085"/>
                </a:lnTo>
                <a:lnTo>
                  <a:pt x="2519896" y="172085"/>
                </a:lnTo>
                <a:lnTo>
                  <a:pt x="2514422" y="173164"/>
                </a:lnTo>
                <a:lnTo>
                  <a:pt x="2514422" y="187325"/>
                </a:lnTo>
                <a:lnTo>
                  <a:pt x="2513406" y="188595"/>
                </a:lnTo>
                <a:lnTo>
                  <a:pt x="2511336" y="188595"/>
                </a:lnTo>
                <a:lnTo>
                  <a:pt x="2510739" y="187325"/>
                </a:lnTo>
                <a:lnTo>
                  <a:pt x="2514422" y="187325"/>
                </a:lnTo>
                <a:lnTo>
                  <a:pt x="2514422" y="173164"/>
                </a:lnTo>
                <a:lnTo>
                  <a:pt x="2513444" y="173355"/>
                </a:lnTo>
                <a:lnTo>
                  <a:pt x="2512047" y="172085"/>
                </a:lnTo>
                <a:lnTo>
                  <a:pt x="2509837" y="170815"/>
                </a:lnTo>
                <a:lnTo>
                  <a:pt x="2508948" y="170815"/>
                </a:lnTo>
                <a:lnTo>
                  <a:pt x="2506726" y="172085"/>
                </a:lnTo>
                <a:lnTo>
                  <a:pt x="2506319" y="172085"/>
                </a:lnTo>
                <a:lnTo>
                  <a:pt x="2506319" y="177165"/>
                </a:lnTo>
                <a:lnTo>
                  <a:pt x="2504287" y="178435"/>
                </a:lnTo>
                <a:lnTo>
                  <a:pt x="2500236" y="177165"/>
                </a:lnTo>
                <a:lnTo>
                  <a:pt x="2499766" y="177165"/>
                </a:lnTo>
                <a:lnTo>
                  <a:pt x="2500299" y="175895"/>
                </a:lnTo>
                <a:lnTo>
                  <a:pt x="2504935" y="175895"/>
                </a:lnTo>
                <a:lnTo>
                  <a:pt x="2506319" y="177165"/>
                </a:lnTo>
                <a:lnTo>
                  <a:pt x="2506319" y="172085"/>
                </a:lnTo>
                <a:lnTo>
                  <a:pt x="2505252" y="172085"/>
                </a:lnTo>
                <a:lnTo>
                  <a:pt x="2502141" y="173355"/>
                </a:lnTo>
                <a:lnTo>
                  <a:pt x="2500782" y="173355"/>
                </a:lnTo>
                <a:lnTo>
                  <a:pt x="2498636" y="174625"/>
                </a:lnTo>
                <a:lnTo>
                  <a:pt x="2497721" y="174625"/>
                </a:lnTo>
                <a:lnTo>
                  <a:pt x="2496642" y="173355"/>
                </a:lnTo>
                <a:lnTo>
                  <a:pt x="2495575" y="172085"/>
                </a:lnTo>
                <a:lnTo>
                  <a:pt x="2494153" y="173355"/>
                </a:lnTo>
                <a:lnTo>
                  <a:pt x="2489708" y="173355"/>
                </a:lnTo>
                <a:lnTo>
                  <a:pt x="2488184" y="172085"/>
                </a:lnTo>
                <a:lnTo>
                  <a:pt x="2484526" y="173355"/>
                </a:lnTo>
                <a:lnTo>
                  <a:pt x="2482392" y="173355"/>
                </a:lnTo>
                <a:lnTo>
                  <a:pt x="2479764" y="172085"/>
                </a:lnTo>
                <a:lnTo>
                  <a:pt x="2477312" y="172085"/>
                </a:lnTo>
                <a:lnTo>
                  <a:pt x="2475890" y="173355"/>
                </a:lnTo>
                <a:lnTo>
                  <a:pt x="2469718" y="173355"/>
                </a:lnTo>
                <a:lnTo>
                  <a:pt x="2469718" y="177165"/>
                </a:lnTo>
                <a:lnTo>
                  <a:pt x="2468359" y="177165"/>
                </a:lnTo>
                <a:lnTo>
                  <a:pt x="2468359" y="198755"/>
                </a:lnTo>
                <a:lnTo>
                  <a:pt x="2467927" y="200025"/>
                </a:lnTo>
                <a:lnTo>
                  <a:pt x="2464562" y="200025"/>
                </a:lnTo>
                <a:lnTo>
                  <a:pt x="2464981" y="198755"/>
                </a:lnTo>
                <a:lnTo>
                  <a:pt x="2468359" y="198755"/>
                </a:lnTo>
                <a:lnTo>
                  <a:pt x="2468359" y="177165"/>
                </a:lnTo>
                <a:lnTo>
                  <a:pt x="2465921" y="177165"/>
                </a:lnTo>
                <a:lnTo>
                  <a:pt x="2457704" y="177165"/>
                </a:lnTo>
                <a:lnTo>
                  <a:pt x="2459126" y="175895"/>
                </a:lnTo>
                <a:lnTo>
                  <a:pt x="2463965" y="175895"/>
                </a:lnTo>
                <a:lnTo>
                  <a:pt x="2465921" y="177165"/>
                </a:lnTo>
                <a:lnTo>
                  <a:pt x="2467724" y="175895"/>
                </a:lnTo>
                <a:lnTo>
                  <a:pt x="2469718" y="177165"/>
                </a:lnTo>
                <a:lnTo>
                  <a:pt x="2469718" y="173355"/>
                </a:lnTo>
                <a:lnTo>
                  <a:pt x="2464765" y="173355"/>
                </a:lnTo>
                <a:lnTo>
                  <a:pt x="2460752" y="172085"/>
                </a:lnTo>
                <a:lnTo>
                  <a:pt x="2459825" y="172085"/>
                </a:lnTo>
                <a:lnTo>
                  <a:pt x="2458745" y="169545"/>
                </a:lnTo>
                <a:lnTo>
                  <a:pt x="2473731" y="169545"/>
                </a:lnTo>
                <a:lnTo>
                  <a:pt x="2475839" y="167005"/>
                </a:lnTo>
                <a:lnTo>
                  <a:pt x="2477097" y="167005"/>
                </a:lnTo>
                <a:lnTo>
                  <a:pt x="2477986" y="165735"/>
                </a:lnTo>
                <a:lnTo>
                  <a:pt x="2480056" y="168275"/>
                </a:lnTo>
                <a:lnTo>
                  <a:pt x="2481389" y="169545"/>
                </a:lnTo>
                <a:lnTo>
                  <a:pt x="2483980" y="167005"/>
                </a:lnTo>
                <a:lnTo>
                  <a:pt x="2503093" y="167005"/>
                </a:lnTo>
                <a:lnTo>
                  <a:pt x="2504579" y="168275"/>
                </a:lnTo>
                <a:lnTo>
                  <a:pt x="2505786" y="168275"/>
                </a:lnTo>
                <a:lnTo>
                  <a:pt x="2508021" y="167005"/>
                </a:lnTo>
                <a:lnTo>
                  <a:pt x="2511971" y="167005"/>
                </a:lnTo>
                <a:lnTo>
                  <a:pt x="2513876" y="165735"/>
                </a:lnTo>
                <a:lnTo>
                  <a:pt x="2515019" y="165735"/>
                </a:lnTo>
                <a:lnTo>
                  <a:pt x="2517089" y="167005"/>
                </a:lnTo>
                <a:lnTo>
                  <a:pt x="2520340" y="167005"/>
                </a:lnTo>
                <a:lnTo>
                  <a:pt x="2521712" y="168275"/>
                </a:lnTo>
                <a:lnTo>
                  <a:pt x="2523858" y="169545"/>
                </a:lnTo>
                <a:lnTo>
                  <a:pt x="2524772" y="169545"/>
                </a:lnTo>
                <a:lnTo>
                  <a:pt x="2526665" y="168275"/>
                </a:lnTo>
                <a:lnTo>
                  <a:pt x="2527439" y="167005"/>
                </a:lnTo>
                <a:lnTo>
                  <a:pt x="2539898" y="167005"/>
                </a:lnTo>
                <a:lnTo>
                  <a:pt x="2542730" y="165735"/>
                </a:lnTo>
                <a:lnTo>
                  <a:pt x="2544483" y="165735"/>
                </a:lnTo>
                <a:lnTo>
                  <a:pt x="2547328" y="167005"/>
                </a:lnTo>
                <a:lnTo>
                  <a:pt x="2550401" y="167005"/>
                </a:lnTo>
                <a:lnTo>
                  <a:pt x="2551226" y="165735"/>
                </a:lnTo>
                <a:lnTo>
                  <a:pt x="2558224" y="165735"/>
                </a:lnTo>
                <a:lnTo>
                  <a:pt x="2560485" y="167005"/>
                </a:lnTo>
                <a:lnTo>
                  <a:pt x="2561590" y="167005"/>
                </a:lnTo>
                <a:lnTo>
                  <a:pt x="2563126" y="165735"/>
                </a:lnTo>
                <a:lnTo>
                  <a:pt x="2563571" y="165735"/>
                </a:lnTo>
                <a:lnTo>
                  <a:pt x="2564727" y="164465"/>
                </a:lnTo>
                <a:lnTo>
                  <a:pt x="2580157" y="164465"/>
                </a:lnTo>
                <a:lnTo>
                  <a:pt x="2582253" y="165735"/>
                </a:lnTo>
                <a:lnTo>
                  <a:pt x="2583002" y="165735"/>
                </a:lnTo>
                <a:lnTo>
                  <a:pt x="2585796" y="164465"/>
                </a:lnTo>
                <a:lnTo>
                  <a:pt x="2588526" y="165735"/>
                </a:lnTo>
                <a:lnTo>
                  <a:pt x="2590889" y="164465"/>
                </a:lnTo>
                <a:lnTo>
                  <a:pt x="2592222" y="164465"/>
                </a:lnTo>
                <a:lnTo>
                  <a:pt x="2595422" y="165735"/>
                </a:lnTo>
                <a:lnTo>
                  <a:pt x="2597188" y="165735"/>
                </a:lnTo>
                <a:lnTo>
                  <a:pt x="2600007" y="164465"/>
                </a:lnTo>
                <a:lnTo>
                  <a:pt x="2609050" y="164465"/>
                </a:lnTo>
                <a:lnTo>
                  <a:pt x="2610485" y="163195"/>
                </a:lnTo>
                <a:lnTo>
                  <a:pt x="2611920" y="161925"/>
                </a:lnTo>
                <a:lnTo>
                  <a:pt x="2613355" y="160655"/>
                </a:lnTo>
                <a:lnTo>
                  <a:pt x="2614257" y="160655"/>
                </a:lnTo>
                <a:lnTo>
                  <a:pt x="2616466" y="161925"/>
                </a:lnTo>
                <a:lnTo>
                  <a:pt x="2617838" y="163195"/>
                </a:lnTo>
                <a:lnTo>
                  <a:pt x="2622473" y="161925"/>
                </a:lnTo>
                <a:lnTo>
                  <a:pt x="2629674" y="161925"/>
                </a:lnTo>
                <a:lnTo>
                  <a:pt x="2629217" y="160655"/>
                </a:lnTo>
                <a:lnTo>
                  <a:pt x="2628138" y="158115"/>
                </a:lnTo>
                <a:lnTo>
                  <a:pt x="2627401" y="158115"/>
                </a:lnTo>
                <a:lnTo>
                  <a:pt x="2623464" y="156845"/>
                </a:lnTo>
                <a:lnTo>
                  <a:pt x="2616390" y="156845"/>
                </a:lnTo>
                <a:lnTo>
                  <a:pt x="2616606" y="155575"/>
                </a:lnTo>
                <a:lnTo>
                  <a:pt x="2617698" y="154305"/>
                </a:lnTo>
                <a:lnTo>
                  <a:pt x="2618359" y="154305"/>
                </a:lnTo>
                <a:lnTo>
                  <a:pt x="2619933" y="153035"/>
                </a:lnTo>
                <a:lnTo>
                  <a:pt x="2619603" y="151765"/>
                </a:lnTo>
                <a:lnTo>
                  <a:pt x="2602636" y="151765"/>
                </a:lnTo>
                <a:lnTo>
                  <a:pt x="2602344" y="153035"/>
                </a:lnTo>
                <a:lnTo>
                  <a:pt x="2601861" y="153035"/>
                </a:lnTo>
                <a:lnTo>
                  <a:pt x="2603881" y="154305"/>
                </a:lnTo>
                <a:lnTo>
                  <a:pt x="2605278" y="155575"/>
                </a:lnTo>
                <a:lnTo>
                  <a:pt x="2607335" y="155575"/>
                </a:lnTo>
                <a:lnTo>
                  <a:pt x="2607500" y="156845"/>
                </a:lnTo>
                <a:lnTo>
                  <a:pt x="2600769" y="156845"/>
                </a:lnTo>
                <a:lnTo>
                  <a:pt x="2598509" y="158115"/>
                </a:lnTo>
                <a:lnTo>
                  <a:pt x="2596273" y="158115"/>
                </a:lnTo>
                <a:lnTo>
                  <a:pt x="2595041" y="156845"/>
                </a:lnTo>
                <a:lnTo>
                  <a:pt x="2592679" y="155575"/>
                </a:lnTo>
                <a:lnTo>
                  <a:pt x="2591841" y="156845"/>
                </a:lnTo>
                <a:lnTo>
                  <a:pt x="2590736" y="158115"/>
                </a:lnTo>
                <a:lnTo>
                  <a:pt x="2588768" y="158115"/>
                </a:lnTo>
                <a:lnTo>
                  <a:pt x="2587752" y="155575"/>
                </a:lnTo>
                <a:lnTo>
                  <a:pt x="2587231" y="154305"/>
                </a:lnTo>
                <a:lnTo>
                  <a:pt x="2585326" y="153035"/>
                </a:lnTo>
                <a:lnTo>
                  <a:pt x="2580411" y="153035"/>
                </a:lnTo>
                <a:lnTo>
                  <a:pt x="2578430" y="154305"/>
                </a:lnTo>
                <a:lnTo>
                  <a:pt x="2575712" y="155575"/>
                </a:lnTo>
                <a:lnTo>
                  <a:pt x="2574747" y="155575"/>
                </a:lnTo>
                <a:lnTo>
                  <a:pt x="2572601" y="154305"/>
                </a:lnTo>
                <a:lnTo>
                  <a:pt x="2571216" y="153035"/>
                </a:lnTo>
                <a:lnTo>
                  <a:pt x="2566797" y="153035"/>
                </a:lnTo>
                <a:lnTo>
                  <a:pt x="2567990" y="151765"/>
                </a:lnTo>
                <a:lnTo>
                  <a:pt x="2568905" y="150495"/>
                </a:lnTo>
                <a:lnTo>
                  <a:pt x="2591181" y="150495"/>
                </a:lnTo>
                <a:lnTo>
                  <a:pt x="2592590" y="151765"/>
                </a:lnTo>
                <a:lnTo>
                  <a:pt x="2593060" y="151765"/>
                </a:lnTo>
                <a:lnTo>
                  <a:pt x="2594495" y="150495"/>
                </a:lnTo>
                <a:lnTo>
                  <a:pt x="2614853" y="150495"/>
                </a:lnTo>
                <a:lnTo>
                  <a:pt x="2616339" y="149225"/>
                </a:lnTo>
                <a:lnTo>
                  <a:pt x="2617178" y="147955"/>
                </a:lnTo>
                <a:lnTo>
                  <a:pt x="2617457" y="146685"/>
                </a:lnTo>
                <a:lnTo>
                  <a:pt x="2616898" y="146685"/>
                </a:lnTo>
                <a:lnTo>
                  <a:pt x="2615133" y="145415"/>
                </a:lnTo>
                <a:lnTo>
                  <a:pt x="2595054" y="145415"/>
                </a:lnTo>
                <a:lnTo>
                  <a:pt x="2592882" y="146685"/>
                </a:lnTo>
                <a:lnTo>
                  <a:pt x="2592400" y="146685"/>
                </a:lnTo>
                <a:lnTo>
                  <a:pt x="2591981" y="145415"/>
                </a:lnTo>
                <a:lnTo>
                  <a:pt x="2592311" y="144145"/>
                </a:lnTo>
                <a:lnTo>
                  <a:pt x="2592603" y="144145"/>
                </a:lnTo>
                <a:lnTo>
                  <a:pt x="2592832" y="142875"/>
                </a:lnTo>
                <a:lnTo>
                  <a:pt x="2593175" y="142875"/>
                </a:lnTo>
                <a:lnTo>
                  <a:pt x="2592705" y="141605"/>
                </a:lnTo>
                <a:lnTo>
                  <a:pt x="2586190" y="141605"/>
                </a:lnTo>
                <a:lnTo>
                  <a:pt x="2585072" y="142875"/>
                </a:lnTo>
                <a:lnTo>
                  <a:pt x="2583992" y="145415"/>
                </a:lnTo>
                <a:lnTo>
                  <a:pt x="2583357" y="144145"/>
                </a:lnTo>
                <a:lnTo>
                  <a:pt x="2581884" y="142875"/>
                </a:lnTo>
                <a:lnTo>
                  <a:pt x="2581579" y="141605"/>
                </a:lnTo>
                <a:lnTo>
                  <a:pt x="2576474" y="141605"/>
                </a:lnTo>
                <a:lnTo>
                  <a:pt x="2576296" y="140335"/>
                </a:lnTo>
                <a:lnTo>
                  <a:pt x="2625394" y="140335"/>
                </a:lnTo>
                <a:lnTo>
                  <a:pt x="2627122" y="139065"/>
                </a:lnTo>
                <a:lnTo>
                  <a:pt x="2628227" y="139065"/>
                </a:lnTo>
                <a:lnTo>
                  <a:pt x="2629916" y="140335"/>
                </a:lnTo>
                <a:lnTo>
                  <a:pt x="2630690" y="140335"/>
                </a:lnTo>
                <a:lnTo>
                  <a:pt x="2632849" y="139065"/>
                </a:lnTo>
                <a:lnTo>
                  <a:pt x="2639834" y="139065"/>
                </a:lnTo>
                <a:lnTo>
                  <a:pt x="2652649" y="137795"/>
                </a:lnTo>
                <a:lnTo>
                  <a:pt x="2656878" y="137795"/>
                </a:lnTo>
                <a:lnTo>
                  <a:pt x="2659037" y="136525"/>
                </a:lnTo>
                <a:lnTo>
                  <a:pt x="2660586" y="136525"/>
                </a:lnTo>
                <a:lnTo>
                  <a:pt x="2663088" y="135255"/>
                </a:lnTo>
                <a:lnTo>
                  <a:pt x="2664002" y="135255"/>
                </a:lnTo>
                <a:lnTo>
                  <a:pt x="2665361" y="136525"/>
                </a:lnTo>
                <a:lnTo>
                  <a:pt x="2665895" y="136525"/>
                </a:lnTo>
                <a:lnTo>
                  <a:pt x="2667038" y="135255"/>
                </a:lnTo>
                <a:lnTo>
                  <a:pt x="2668740" y="135255"/>
                </a:lnTo>
                <a:lnTo>
                  <a:pt x="2669197" y="136525"/>
                </a:lnTo>
                <a:lnTo>
                  <a:pt x="2686418" y="136525"/>
                </a:lnTo>
                <a:lnTo>
                  <a:pt x="2688272" y="135255"/>
                </a:lnTo>
                <a:lnTo>
                  <a:pt x="2700070" y="135255"/>
                </a:lnTo>
                <a:lnTo>
                  <a:pt x="2700502" y="133985"/>
                </a:lnTo>
                <a:lnTo>
                  <a:pt x="2700375" y="133985"/>
                </a:lnTo>
                <a:lnTo>
                  <a:pt x="2697099" y="132715"/>
                </a:lnTo>
                <a:lnTo>
                  <a:pt x="2679484" y="132715"/>
                </a:lnTo>
                <a:lnTo>
                  <a:pt x="2678861" y="133985"/>
                </a:lnTo>
                <a:lnTo>
                  <a:pt x="2676398" y="133985"/>
                </a:lnTo>
                <a:lnTo>
                  <a:pt x="2676182" y="132715"/>
                </a:lnTo>
                <a:lnTo>
                  <a:pt x="2675242" y="131445"/>
                </a:lnTo>
                <a:lnTo>
                  <a:pt x="2649728" y="131445"/>
                </a:lnTo>
                <a:lnTo>
                  <a:pt x="2648318" y="132715"/>
                </a:lnTo>
                <a:lnTo>
                  <a:pt x="2647746" y="132715"/>
                </a:lnTo>
                <a:lnTo>
                  <a:pt x="2646045" y="131445"/>
                </a:lnTo>
                <a:lnTo>
                  <a:pt x="2625445" y="131445"/>
                </a:lnTo>
                <a:lnTo>
                  <a:pt x="2624010" y="132715"/>
                </a:lnTo>
                <a:lnTo>
                  <a:pt x="2623464" y="132715"/>
                </a:lnTo>
                <a:lnTo>
                  <a:pt x="2621115" y="131445"/>
                </a:lnTo>
                <a:lnTo>
                  <a:pt x="2619375" y="131445"/>
                </a:lnTo>
                <a:lnTo>
                  <a:pt x="2617101" y="132715"/>
                </a:lnTo>
                <a:lnTo>
                  <a:pt x="2604986" y="132715"/>
                </a:lnTo>
                <a:lnTo>
                  <a:pt x="2603042" y="131445"/>
                </a:lnTo>
                <a:lnTo>
                  <a:pt x="2600058" y="131445"/>
                </a:lnTo>
                <a:lnTo>
                  <a:pt x="2599525" y="132715"/>
                </a:lnTo>
                <a:lnTo>
                  <a:pt x="2595410" y="132715"/>
                </a:lnTo>
                <a:lnTo>
                  <a:pt x="2593060" y="131445"/>
                </a:lnTo>
                <a:lnTo>
                  <a:pt x="2592578" y="131445"/>
                </a:lnTo>
                <a:lnTo>
                  <a:pt x="2591130" y="132715"/>
                </a:lnTo>
                <a:lnTo>
                  <a:pt x="2568930" y="132715"/>
                </a:lnTo>
                <a:lnTo>
                  <a:pt x="2567051" y="131445"/>
                </a:lnTo>
                <a:lnTo>
                  <a:pt x="2562834" y="131445"/>
                </a:lnTo>
                <a:lnTo>
                  <a:pt x="2560116" y="132715"/>
                </a:lnTo>
                <a:lnTo>
                  <a:pt x="2558250" y="132715"/>
                </a:lnTo>
                <a:lnTo>
                  <a:pt x="2558250" y="145415"/>
                </a:lnTo>
                <a:lnTo>
                  <a:pt x="2557805" y="146685"/>
                </a:lnTo>
                <a:lnTo>
                  <a:pt x="2556268" y="146685"/>
                </a:lnTo>
                <a:lnTo>
                  <a:pt x="2555976" y="145415"/>
                </a:lnTo>
                <a:lnTo>
                  <a:pt x="2558250" y="145415"/>
                </a:lnTo>
                <a:lnTo>
                  <a:pt x="2558250" y="132715"/>
                </a:lnTo>
                <a:lnTo>
                  <a:pt x="2556395" y="132715"/>
                </a:lnTo>
                <a:lnTo>
                  <a:pt x="2556395" y="142875"/>
                </a:lnTo>
                <a:lnTo>
                  <a:pt x="2552382" y="142875"/>
                </a:lnTo>
                <a:lnTo>
                  <a:pt x="2552852" y="141605"/>
                </a:lnTo>
                <a:lnTo>
                  <a:pt x="2556065" y="141605"/>
                </a:lnTo>
                <a:lnTo>
                  <a:pt x="2556395" y="142875"/>
                </a:lnTo>
                <a:lnTo>
                  <a:pt x="2556395" y="132715"/>
                </a:lnTo>
                <a:lnTo>
                  <a:pt x="2548610" y="132715"/>
                </a:lnTo>
                <a:lnTo>
                  <a:pt x="2548610" y="142875"/>
                </a:lnTo>
                <a:lnTo>
                  <a:pt x="2543721" y="142875"/>
                </a:lnTo>
                <a:lnTo>
                  <a:pt x="2539796" y="144145"/>
                </a:lnTo>
                <a:lnTo>
                  <a:pt x="2532570" y="142875"/>
                </a:lnTo>
                <a:lnTo>
                  <a:pt x="2525026" y="142875"/>
                </a:lnTo>
                <a:lnTo>
                  <a:pt x="2525484" y="141605"/>
                </a:lnTo>
                <a:lnTo>
                  <a:pt x="2548204" y="141605"/>
                </a:lnTo>
                <a:lnTo>
                  <a:pt x="2548610" y="142875"/>
                </a:lnTo>
                <a:lnTo>
                  <a:pt x="2548610" y="132715"/>
                </a:lnTo>
                <a:lnTo>
                  <a:pt x="2535478" y="132715"/>
                </a:lnTo>
                <a:lnTo>
                  <a:pt x="2535504" y="130175"/>
                </a:lnTo>
                <a:lnTo>
                  <a:pt x="2536812" y="130175"/>
                </a:lnTo>
                <a:lnTo>
                  <a:pt x="2538361" y="128905"/>
                </a:lnTo>
                <a:lnTo>
                  <a:pt x="2540381" y="127635"/>
                </a:lnTo>
                <a:lnTo>
                  <a:pt x="2541333" y="127635"/>
                </a:lnTo>
                <a:lnTo>
                  <a:pt x="2543429" y="130175"/>
                </a:lnTo>
                <a:lnTo>
                  <a:pt x="2551734" y="130175"/>
                </a:lnTo>
                <a:lnTo>
                  <a:pt x="2553081" y="128905"/>
                </a:lnTo>
                <a:lnTo>
                  <a:pt x="2554313" y="127635"/>
                </a:lnTo>
                <a:lnTo>
                  <a:pt x="2555532" y="126365"/>
                </a:lnTo>
                <a:lnTo>
                  <a:pt x="2561590" y="126365"/>
                </a:lnTo>
                <a:lnTo>
                  <a:pt x="2563190" y="127635"/>
                </a:lnTo>
                <a:lnTo>
                  <a:pt x="2566136" y="127635"/>
                </a:lnTo>
                <a:lnTo>
                  <a:pt x="2570099" y="130175"/>
                </a:lnTo>
                <a:lnTo>
                  <a:pt x="2570708" y="128905"/>
                </a:lnTo>
                <a:lnTo>
                  <a:pt x="2572296" y="128905"/>
                </a:lnTo>
                <a:lnTo>
                  <a:pt x="2573375" y="127635"/>
                </a:lnTo>
                <a:lnTo>
                  <a:pt x="2580055" y="127635"/>
                </a:lnTo>
                <a:lnTo>
                  <a:pt x="2581325" y="126365"/>
                </a:lnTo>
                <a:lnTo>
                  <a:pt x="2581808" y="126365"/>
                </a:lnTo>
                <a:lnTo>
                  <a:pt x="2583218" y="125095"/>
                </a:lnTo>
                <a:lnTo>
                  <a:pt x="2604224" y="125095"/>
                </a:lnTo>
                <a:lnTo>
                  <a:pt x="2605367" y="123825"/>
                </a:lnTo>
                <a:lnTo>
                  <a:pt x="2608211" y="123825"/>
                </a:lnTo>
                <a:lnTo>
                  <a:pt x="2610612" y="122555"/>
                </a:lnTo>
                <a:lnTo>
                  <a:pt x="2612123" y="122555"/>
                </a:lnTo>
                <a:lnTo>
                  <a:pt x="2613799" y="123825"/>
                </a:lnTo>
                <a:lnTo>
                  <a:pt x="2618041" y="123825"/>
                </a:lnTo>
                <a:lnTo>
                  <a:pt x="2619159" y="122555"/>
                </a:lnTo>
                <a:lnTo>
                  <a:pt x="2651099" y="122555"/>
                </a:lnTo>
                <a:lnTo>
                  <a:pt x="2652572" y="121285"/>
                </a:lnTo>
                <a:lnTo>
                  <a:pt x="2652661" y="118745"/>
                </a:lnTo>
                <a:lnTo>
                  <a:pt x="2650731" y="117475"/>
                </a:lnTo>
                <a:lnTo>
                  <a:pt x="2649880" y="117475"/>
                </a:lnTo>
                <a:lnTo>
                  <a:pt x="2647581" y="118745"/>
                </a:lnTo>
                <a:lnTo>
                  <a:pt x="2646159" y="118745"/>
                </a:lnTo>
                <a:lnTo>
                  <a:pt x="2643911" y="117475"/>
                </a:lnTo>
                <a:lnTo>
                  <a:pt x="2634983" y="117475"/>
                </a:lnTo>
                <a:lnTo>
                  <a:pt x="2634818" y="116205"/>
                </a:lnTo>
                <a:lnTo>
                  <a:pt x="2638590" y="116205"/>
                </a:lnTo>
                <a:lnTo>
                  <a:pt x="2640355" y="113665"/>
                </a:lnTo>
                <a:lnTo>
                  <a:pt x="2640825" y="113665"/>
                </a:lnTo>
                <a:lnTo>
                  <a:pt x="2640482" y="112395"/>
                </a:lnTo>
                <a:lnTo>
                  <a:pt x="2640152" y="111125"/>
                </a:lnTo>
                <a:lnTo>
                  <a:pt x="2647886" y="111125"/>
                </a:lnTo>
                <a:lnTo>
                  <a:pt x="2648953" y="112395"/>
                </a:lnTo>
                <a:lnTo>
                  <a:pt x="2651239" y="112395"/>
                </a:lnTo>
                <a:lnTo>
                  <a:pt x="2652611" y="111125"/>
                </a:lnTo>
                <a:lnTo>
                  <a:pt x="2653461" y="111125"/>
                </a:lnTo>
                <a:lnTo>
                  <a:pt x="2655722" y="112395"/>
                </a:lnTo>
                <a:lnTo>
                  <a:pt x="2687777" y="112395"/>
                </a:lnTo>
                <a:lnTo>
                  <a:pt x="2688767" y="111125"/>
                </a:lnTo>
                <a:lnTo>
                  <a:pt x="2688869" y="109855"/>
                </a:lnTo>
                <a:lnTo>
                  <a:pt x="2688971" y="108585"/>
                </a:lnTo>
                <a:lnTo>
                  <a:pt x="2687917" y="107315"/>
                </a:lnTo>
                <a:lnTo>
                  <a:pt x="2669540" y="107315"/>
                </a:lnTo>
                <a:lnTo>
                  <a:pt x="2666758" y="108585"/>
                </a:lnTo>
                <a:lnTo>
                  <a:pt x="2663240" y="108585"/>
                </a:lnTo>
                <a:lnTo>
                  <a:pt x="2661818" y="107315"/>
                </a:lnTo>
                <a:lnTo>
                  <a:pt x="2660942" y="107315"/>
                </a:lnTo>
                <a:lnTo>
                  <a:pt x="2658986" y="108585"/>
                </a:lnTo>
                <a:lnTo>
                  <a:pt x="2620861" y="108585"/>
                </a:lnTo>
                <a:lnTo>
                  <a:pt x="2620861" y="117475"/>
                </a:lnTo>
                <a:lnTo>
                  <a:pt x="2620048" y="118745"/>
                </a:lnTo>
                <a:lnTo>
                  <a:pt x="2617940" y="118745"/>
                </a:lnTo>
                <a:lnTo>
                  <a:pt x="2619375" y="117475"/>
                </a:lnTo>
                <a:lnTo>
                  <a:pt x="2619946" y="116205"/>
                </a:lnTo>
                <a:lnTo>
                  <a:pt x="2620162" y="117475"/>
                </a:lnTo>
                <a:lnTo>
                  <a:pt x="2620861" y="117475"/>
                </a:lnTo>
                <a:lnTo>
                  <a:pt x="2620861" y="108585"/>
                </a:lnTo>
                <a:lnTo>
                  <a:pt x="2615374" y="108585"/>
                </a:lnTo>
                <a:lnTo>
                  <a:pt x="2615374" y="117475"/>
                </a:lnTo>
                <a:lnTo>
                  <a:pt x="2615095" y="118745"/>
                </a:lnTo>
                <a:lnTo>
                  <a:pt x="2613710" y="120015"/>
                </a:lnTo>
                <a:lnTo>
                  <a:pt x="2612428" y="118745"/>
                </a:lnTo>
                <a:lnTo>
                  <a:pt x="2611780" y="118745"/>
                </a:lnTo>
                <a:lnTo>
                  <a:pt x="2610764" y="117475"/>
                </a:lnTo>
                <a:lnTo>
                  <a:pt x="2610815" y="116205"/>
                </a:lnTo>
                <a:lnTo>
                  <a:pt x="2614295" y="116205"/>
                </a:lnTo>
                <a:lnTo>
                  <a:pt x="2615184" y="117475"/>
                </a:lnTo>
                <a:lnTo>
                  <a:pt x="2615374" y="117475"/>
                </a:lnTo>
                <a:lnTo>
                  <a:pt x="2615374" y="108585"/>
                </a:lnTo>
                <a:lnTo>
                  <a:pt x="2607678" y="108585"/>
                </a:lnTo>
                <a:lnTo>
                  <a:pt x="2610548" y="107315"/>
                </a:lnTo>
                <a:lnTo>
                  <a:pt x="2629370" y="107315"/>
                </a:lnTo>
                <a:lnTo>
                  <a:pt x="2631059" y="106045"/>
                </a:lnTo>
                <a:lnTo>
                  <a:pt x="2631579" y="106045"/>
                </a:lnTo>
                <a:lnTo>
                  <a:pt x="2632684" y="107315"/>
                </a:lnTo>
                <a:lnTo>
                  <a:pt x="2642324" y="107315"/>
                </a:lnTo>
                <a:lnTo>
                  <a:pt x="2644216" y="106045"/>
                </a:lnTo>
                <a:lnTo>
                  <a:pt x="2645765" y="106045"/>
                </a:lnTo>
                <a:lnTo>
                  <a:pt x="2647480" y="104775"/>
                </a:lnTo>
                <a:lnTo>
                  <a:pt x="2647835" y="104775"/>
                </a:lnTo>
                <a:lnTo>
                  <a:pt x="2647378" y="103505"/>
                </a:lnTo>
                <a:lnTo>
                  <a:pt x="2645384" y="103505"/>
                </a:lnTo>
                <a:lnTo>
                  <a:pt x="2644127" y="102235"/>
                </a:lnTo>
                <a:lnTo>
                  <a:pt x="2642031" y="103505"/>
                </a:lnTo>
                <a:lnTo>
                  <a:pt x="2604490" y="103505"/>
                </a:lnTo>
                <a:lnTo>
                  <a:pt x="2604490" y="108585"/>
                </a:lnTo>
                <a:lnTo>
                  <a:pt x="2604478" y="109855"/>
                </a:lnTo>
                <a:lnTo>
                  <a:pt x="2603677" y="109855"/>
                </a:lnTo>
                <a:lnTo>
                  <a:pt x="2603093" y="111125"/>
                </a:lnTo>
                <a:lnTo>
                  <a:pt x="2602192" y="109855"/>
                </a:lnTo>
                <a:lnTo>
                  <a:pt x="2601722" y="109855"/>
                </a:lnTo>
                <a:lnTo>
                  <a:pt x="2601950" y="108585"/>
                </a:lnTo>
                <a:lnTo>
                  <a:pt x="2604490" y="108585"/>
                </a:lnTo>
                <a:lnTo>
                  <a:pt x="2604490" y="103505"/>
                </a:lnTo>
                <a:lnTo>
                  <a:pt x="2596388" y="103505"/>
                </a:lnTo>
                <a:lnTo>
                  <a:pt x="2596388" y="109855"/>
                </a:lnTo>
                <a:lnTo>
                  <a:pt x="2596223" y="109855"/>
                </a:lnTo>
                <a:lnTo>
                  <a:pt x="2595956" y="111125"/>
                </a:lnTo>
                <a:lnTo>
                  <a:pt x="2594914" y="111125"/>
                </a:lnTo>
                <a:lnTo>
                  <a:pt x="2594076" y="109855"/>
                </a:lnTo>
                <a:lnTo>
                  <a:pt x="2592971" y="109855"/>
                </a:lnTo>
                <a:lnTo>
                  <a:pt x="2594254" y="108585"/>
                </a:lnTo>
                <a:lnTo>
                  <a:pt x="2595308" y="108585"/>
                </a:lnTo>
                <a:lnTo>
                  <a:pt x="2596388" y="109855"/>
                </a:lnTo>
                <a:lnTo>
                  <a:pt x="2596388" y="103505"/>
                </a:lnTo>
                <a:lnTo>
                  <a:pt x="2584335" y="103505"/>
                </a:lnTo>
                <a:lnTo>
                  <a:pt x="2584335" y="111125"/>
                </a:lnTo>
                <a:lnTo>
                  <a:pt x="2584018" y="112395"/>
                </a:lnTo>
                <a:lnTo>
                  <a:pt x="2583269" y="112395"/>
                </a:lnTo>
                <a:lnTo>
                  <a:pt x="2582976" y="111125"/>
                </a:lnTo>
                <a:lnTo>
                  <a:pt x="2582837" y="111125"/>
                </a:lnTo>
                <a:lnTo>
                  <a:pt x="2583027" y="109855"/>
                </a:lnTo>
                <a:lnTo>
                  <a:pt x="2584297" y="109855"/>
                </a:lnTo>
                <a:lnTo>
                  <a:pt x="2584335" y="111125"/>
                </a:lnTo>
                <a:lnTo>
                  <a:pt x="2584335" y="103505"/>
                </a:lnTo>
                <a:lnTo>
                  <a:pt x="2582926" y="103505"/>
                </a:lnTo>
                <a:lnTo>
                  <a:pt x="2576652" y="106045"/>
                </a:lnTo>
                <a:lnTo>
                  <a:pt x="2568537" y="106045"/>
                </a:lnTo>
                <a:lnTo>
                  <a:pt x="2568537" y="109855"/>
                </a:lnTo>
                <a:lnTo>
                  <a:pt x="2567546" y="111125"/>
                </a:lnTo>
                <a:lnTo>
                  <a:pt x="2564752" y="111125"/>
                </a:lnTo>
                <a:lnTo>
                  <a:pt x="2563736" y="113665"/>
                </a:lnTo>
                <a:lnTo>
                  <a:pt x="2560053" y="113665"/>
                </a:lnTo>
                <a:lnTo>
                  <a:pt x="2557589" y="112395"/>
                </a:lnTo>
                <a:lnTo>
                  <a:pt x="2555608" y="112395"/>
                </a:lnTo>
                <a:lnTo>
                  <a:pt x="2553297" y="113665"/>
                </a:lnTo>
                <a:lnTo>
                  <a:pt x="2550388" y="113665"/>
                </a:lnTo>
                <a:lnTo>
                  <a:pt x="2549144" y="111125"/>
                </a:lnTo>
                <a:lnTo>
                  <a:pt x="2546134" y="111125"/>
                </a:lnTo>
                <a:lnTo>
                  <a:pt x="2546464" y="109855"/>
                </a:lnTo>
                <a:lnTo>
                  <a:pt x="2547188" y="109855"/>
                </a:lnTo>
                <a:lnTo>
                  <a:pt x="2554757" y="108585"/>
                </a:lnTo>
                <a:lnTo>
                  <a:pt x="2561425" y="108585"/>
                </a:lnTo>
                <a:lnTo>
                  <a:pt x="2568359" y="109855"/>
                </a:lnTo>
                <a:lnTo>
                  <a:pt x="2568537" y="109855"/>
                </a:lnTo>
                <a:lnTo>
                  <a:pt x="2568537" y="106045"/>
                </a:lnTo>
                <a:lnTo>
                  <a:pt x="2546045" y="106045"/>
                </a:lnTo>
                <a:lnTo>
                  <a:pt x="2546045" y="111125"/>
                </a:lnTo>
                <a:lnTo>
                  <a:pt x="2545638" y="112395"/>
                </a:lnTo>
                <a:lnTo>
                  <a:pt x="2540089" y="112395"/>
                </a:lnTo>
                <a:lnTo>
                  <a:pt x="2539644" y="111125"/>
                </a:lnTo>
                <a:lnTo>
                  <a:pt x="2546045" y="111125"/>
                </a:lnTo>
                <a:lnTo>
                  <a:pt x="2546045" y="106045"/>
                </a:lnTo>
                <a:lnTo>
                  <a:pt x="2530678" y="106045"/>
                </a:lnTo>
                <a:lnTo>
                  <a:pt x="2530678" y="130175"/>
                </a:lnTo>
                <a:lnTo>
                  <a:pt x="2530271" y="131445"/>
                </a:lnTo>
                <a:lnTo>
                  <a:pt x="2525420" y="131445"/>
                </a:lnTo>
                <a:lnTo>
                  <a:pt x="2523286" y="132715"/>
                </a:lnTo>
                <a:lnTo>
                  <a:pt x="2522702" y="132715"/>
                </a:lnTo>
                <a:lnTo>
                  <a:pt x="2521623" y="131445"/>
                </a:lnTo>
                <a:lnTo>
                  <a:pt x="2521000" y="131445"/>
                </a:lnTo>
                <a:lnTo>
                  <a:pt x="2521000" y="142875"/>
                </a:lnTo>
                <a:lnTo>
                  <a:pt x="2518803" y="142875"/>
                </a:lnTo>
                <a:lnTo>
                  <a:pt x="2517114" y="144145"/>
                </a:lnTo>
                <a:lnTo>
                  <a:pt x="2515819" y="144145"/>
                </a:lnTo>
                <a:lnTo>
                  <a:pt x="2516073" y="145415"/>
                </a:lnTo>
                <a:lnTo>
                  <a:pt x="2517597" y="145415"/>
                </a:lnTo>
                <a:lnTo>
                  <a:pt x="2517686" y="146685"/>
                </a:lnTo>
                <a:lnTo>
                  <a:pt x="2513063" y="146685"/>
                </a:lnTo>
                <a:lnTo>
                  <a:pt x="2511615" y="145415"/>
                </a:lnTo>
                <a:lnTo>
                  <a:pt x="2512555" y="145415"/>
                </a:lnTo>
                <a:lnTo>
                  <a:pt x="2512555" y="144145"/>
                </a:lnTo>
                <a:lnTo>
                  <a:pt x="2512263" y="142875"/>
                </a:lnTo>
                <a:lnTo>
                  <a:pt x="2512098" y="142875"/>
                </a:lnTo>
                <a:lnTo>
                  <a:pt x="2512745" y="141605"/>
                </a:lnTo>
                <a:lnTo>
                  <a:pt x="2519603" y="141605"/>
                </a:lnTo>
                <a:lnTo>
                  <a:pt x="2521000" y="142875"/>
                </a:lnTo>
                <a:lnTo>
                  <a:pt x="2521000" y="131445"/>
                </a:lnTo>
                <a:lnTo>
                  <a:pt x="2519908" y="131445"/>
                </a:lnTo>
                <a:lnTo>
                  <a:pt x="2519502" y="130175"/>
                </a:lnTo>
                <a:lnTo>
                  <a:pt x="2530678" y="130175"/>
                </a:lnTo>
                <a:lnTo>
                  <a:pt x="2530678" y="106045"/>
                </a:lnTo>
                <a:lnTo>
                  <a:pt x="2524671" y="106045"/>
                </a:lnTo>
                <a:lnTo>
                  <a:pt x="2524671" y="113665"/>
                </a:lnTo>
                <a:lnTo>
                  <a:pt x="2521496" y="113665"/>
                </a:lnTo>
                <a:lnTo>
                  <a:pt x="2521699" y="112395"/>
                </a:lnTo>
                <a:lnTo>
                  <a:pt x="2523617" y="112395"/>
                </a:lnTo>
                <a:lnTo>
                  <a:pt x="2524671" y="113665"/>
                </a:lnTo>
                <a:lnTo>
                  <a:pt x="2524671" y="106045"/>
                </a:lnTo>
                <a:lnTo>
                  <a:pt x="2516174" y="106045"/>
                </a:lnTo>
                <a:lnTo>
                  <a:pt x="2516174" y="131445"/>
                </a:lnTo>
                <a:lnTo>
                  <a:pt x="2515908" y="132715"/>
                </a:lnTo>
                <a:lnTo>
                  <a:pt x="2513965" y="132715"/>
                </a:lnTo>
                <a:lnTo>
                  <a:pt x="2514003" y="131445"/>
                </a:lnTo>
                <a:lnTo>
                  <a:pt x="2516174" y="131445"/>
                </a:lnTo>
                <a:lnTo>
                  <a:pt x="2516174" y="106045"/>
                </a:lnTo>
                <a:lnTo>
                  <a:pt x="2512161" y="106045"/>
                </a:lnTo>
                <a:lnTo>
                  <a:pt x="2512161" y="112395"/>
                </a:lnTo>
                <a:lnTo>
                  <a:pt x="2508974" y="112395"/>
                </a:lnTo>
                <a:lnTo>
                  <a:pt x="2508974" y="132715"/>
                </a:lnTo>
                <a:lnTo>
                  <a:pt x="2503322" y="132715"/>
                </a:lnTo>
                <a:lnTo>
                  <a:pt x="2503322" y="142875"/>
                </a:lnTo>
                <a:lnTo>
                  <a:pt x="2501049" y="142875"/>
                </a:lnTo>
                <a:lnTo>
                  <a:pt x="2501798" y="141605"/>
                </a:lnTo>
                <a:lnTo>
                  <a:pt x="2502954" y="141605"/>
                </a:lnTo>
                <a:lnTo>
                  <a:pt x="2503322" y="142875"/>
                </a:lnTo>
                <a:lnTo>
                  <a:pt x="2503322" y="132715"/>
                </a:lnTo>
                <a:lnTo>
                  <a:pt x="2495499" y="132715"/>
                </a:lnTo>
                <a:lnTo>
                  <a:pt x="2495842" y="131445"/>
                </a:lnTo>
                <a:lnTo>
                  <a:pt x="2496235" y="131445"/>
                </a:lnTo>
                <a:lnTo>
                  <a:pt x="2496477" y="130175"/>
                </a:lnTo>
                <a:lnTo>
                  <a:pt x="2496718" y="128905"/>
                </a:lnTo>
                <a:lnTo>
                  <a:pt x="2498483" y="128905"/>
                </a:lnTo>
                <a:lnTo>
                  <a:pt x="2498788" y="130175"/>
                </a:lnTo>
                <a:lnTo>
                  <a:pt x="2498979" y="130175"/>
                </a:lnTo>
                <a:lnTo>
                  <a:pt x="2499614" y="131445"/>
                </a:lnTo>
                <a:lnTo>
                  <a:pt x="2501595" y="131445"/>
                </a:lnTo>
                <a:lnTo>
                  <a:pt x="2501595" y="130175"/>
                </a:lnTo>
                <a:lnTo>
                  <a:pt x="2500807" y="128905"/>
                </a:lnTo>
                <a:lnTo>
                  <a:pt x="2501036" y="128905"/>
                </a:lnTo>
                <a:lnTo>
                  <a:pt x="2503601" y="127635"/>
                </a:lnTo>
                <a:lnTo>
                  <a:pt x="2504719" y="127635"/>
                </a:lnTo>
                <a:lnTo>
                  <a:pt x="2506980" y="126365"/>
                </a:lnTo>
                <a:lnTo>
                  <a:pt x="2507589" y="130175"/>
                </a:lnTo>
                <a:lnTo>
                  <a:pt x="2508974" y="132715"/>
                </a:lnTo>
                <a:lnTo>
                  <a:pt x="2508974" y="112395"/>
                </a:lnTo>
                <a:lnTo>
                  <a:pt x="2502179" y="112395"/>
                </a:lnTo>
                <a:lnTo>
                  <a:pt x="2502814" y="111125"/>
                </a:lnTo>
                <a:lnTo>
                  <a:pt x="2511768" y="111125"/>
                </a:lnTo>
                <a:lnTo>
                  <a:pt x="2512161" y="112395"/>
                </a:lnTo>
                <a:lnTo>
                  <a:pt x="2512161" y="106045"/>
                </a:lnTo>
                <a:lnTo>
                  <a:pt x="2510078" y="107315"/>
                </a:lnTo>
                <a:lnTo>
                  <a:pt x="2508948" y="107315"/>
                </a:lnTo>
                <a:lnTo>
                  <a:pt x="2506929" y="106045"/>
                </a:lnTo>
                <a:lnTo>
                  <a:pt x="2502090" y="106045"/>
                </a:lnTo>
                <a:lnTo>
                  <a:pt x="2502090" y="112395"/>
                </a:lnTo>
                <a:lnTo>
                  <a:pt x="2501773" y="113665"/>
                </a:lnTo>
                <a:lnTo>
                  <a:pt x="2494165" y="113665"/>
                </a:lnTo>
                <a:lnTo>
                  <a:pt x="2494165" y="142875"/>
                </a:lnTo>
                <a:lnTo>
                  <a:pt x="2492311" y="142875"/>
                </a:lnTo>
                <a:lnTo>
                  <a:pt x="2492857" y="141605"/>
                </a:lnTo>
                <a:lnTo>
                  <a:pt x="2493429" y="141605"/>
                </a:lnTo>
                <a:lnTo>
                  <a:pt x="2494165" y="142875"/>
                </a:lnTo>
                <a:lnTo>
                  <a:pt x="2494165" y="113665"/>
                </a:lnTo>
                <a:lnTo>
                  <a:pt x="2490266" y="113665"/>
                </a:lnTo>
                <a:lnTo>
                  <a:pt x="2490266" y="132715"/>
                </a:lnTo>
                <a:lnTo>
                  <a:pt x="2488209" y="132715"/>
                </a:lnTo>
                <a:lnTo>
                  <a:pt x="2488958" y="131445"/>
                </a:lnTo>
                <a:lnTo>
                  <a:pt x="2490076" y="131445"/>
                </a:lnTo>
                <a:lnTo>
                  <a:pt x="2490266" y="132715"/>
                </a:lnTo>
                <a:lnTo>
                  <a:pt x="2490266" y="113665"/>
                </a:lnTo>
                <a:lnTo>
                  <a:pt x="2484844" y="113665"/>
                </a:lnTo>
                <a:lnTo>
                  <a:pt x="2484844" y="132715"/>
                </a:lnTo>
                <a:lnTo>
                  <a:pt x="2479129" y="132715"/>
                </a:lnTo>
                <a:lnTo>
                  <a:pt x="2479891" y="131445"/>
                </a:lnTo>
                <a:lnTo>
                  <a:pt x="2484463" y="131445"/>
                </a:lnTo>
                <a:lnTo>
                  <a:pt x="2484844" y="132715"/>
                </a:lnTo>
                <a:lnTo>
                  <a:pt x="2484844" y="113665"/>
                </a:lnTo>
                <a:lnTo>
                  <a:pt x="2482926" y="113665"/>
                </a:lnTo>
                <a:lnTo>
                  <a:pt x="2480500" y="112395"/>
                </a:lnTo>
                <a:lnTo>
                  <a:pt x="2479586" y="112395"/>
                </a:lnTo>
                <a:lnTo>
                  <a:pt x="2477376" y="113665"/>
                </a:lnTo>
                <a:lnTo>
                  <a:pt x="2467978" y="113665"/>
                </a:lnTo>
                <a:lnTo>
                  <a:pt x="2468689" y="112395"/>
                </a:lnTo>
                <a:lnTo>
                  <a:pt x="2471674" y="111125"/>
                </a:lnTo>
                <a:lnTo>
                  <a:pt x="2474303" y="112395"/>
                </a:lnTo>
                <a:lnTo>
                  <a:pt x="2476030" y="112395"/>
                </a:lnTo>
                <a:lnTo>
                  <a:pt x="2477122" y="111125"/>
                </a:lnTo>
                <a:lnTo>
                  <a:pt x="2497925" y="111125"/>
                </a:lnTo>
                <a:lnTo>
                  <a:pt x="2499779" y="112395"/>
                </a:lnTo>
                <a:lnTo>
                  <a:pt x="2502090" y="112395"/>
                </a:lnTo>
                <a:lnTo>
                  <a:pt x="2502090" y="106045"/>
                </a:lnTo>
                <a:lnTo>
                  <a:pt x="2496578" y="106045"/>
                </a:lnTo>
                <a:lnTo>
                  <a:pt x="2495448" y="104775"/>
                </a:lnTo>
                <a:lnTo>
                  <a:pt x="2493607" y="103505"/>
                </a:lnTo>
                <a:lnTo>
                  <a:pt x="2492743" y="103505"/>
                </a:lnTo>
                <a:lnTo>
                  <a:pt x="2491562" y="104775"/>
                </a:lnTo>
                <a:lnTo>
                  <a:pt x="2491282" y="104775"/>
                </a:lnTo>
                <a:lnTo>
                  <a:pt x="2489352" y="106045"/>
                </a:lnTo>
                <a:lnTo>
                  <a:pt x="2487638" y="106045"/>
                </a:lnTo>
                <a:lnTo>
                  <a:pt x="2483332" y="103505"/>
                </a:lnTo>
                <a:lnTo>
                  <a:pt x="2480614" y="103505"/>
                </a:lnTo>
                <a:lnTo>
                  <a:pt x="2477643" y="104775"/>
                </a:lnTo>
                <a:lnTo>
                  <a:pt x="2476741" y="104775"/>
                </a:lnTo>
                <a:lnTo>
                  <a:pt x="2476195" y="106045"/>
                </a:lnTo>
                <a:lnTo>
                  <a:pt x="2475446" y="107315"/>
                </a:lnTo>
                <a:lnTo>
                  <a:pt x="2469045" y="107315"/>
                </a:lnTo>
                <a:lnTo>
                  <a:pt x="2466492" y="106045"/>
                </a:lnTo>
                <a:lnTo>
                  <a:pt x="2463127" y="106045"/>
                </a:lnTo>
                <a:lnTo>
                  <a:pt x="2463127" y="147955"/>
                </a:lnTo>
                <a:lnTo>
                  <a:pt x="2462187" y="147955"/>
                </a:lnTo>
                <a:lnTo>
                  <a:pt x="2461628" y="149225"/>
                </a:lnTo>
                <a:lnTo>
                  <a:pt x="2460980" y="147955"/>
                </a:lnTo>
                <a:lnTo>
                  <a:pt x="2459786" y="147955"/>
                </a:lnTo>
                <a:lnTo>
                  <a:pt x="2460358" y="146685"/>
                </a:lnTo>
                <a:lnTo>
                  <a:pt x="2462199" y="146685"/>
                </a:lnTo>
                <a:lnTo>
                  <a:pt x="2463127" y="147955"/>
                </a:lnTo>
                <a:lnTo>
                  <a:pt x="2463127" y="106045"/>
                </a:lnTo>
                <a:lnTo>
                  <a:pt x="2462758" y="106045"/>
                </a:lnTo>
                <a:lnTo>
                  <a:pt x="2462758" y="111125"/>
                </a:lnTo>
                <a:lnTo>
                  <a:pt x="2462492" y="112395"/>
                </a:lnTo>
                <a:lnTo>
                  <a:pt x="2453589" y="112395"/>
                </a:lnTo>
                <a:lnTo>
                  <a:pt x="2453805" y="111125"/>
                </a:lnTo>
                <a:lnTo>
                  <a:pt x="2462758" y="111125"/>
                </a:lnTo>
                <a:lnTo>
                  <a:pt x="2462758" y="106045"/>
                </a:lnTo>
                <a:lnTo>
                  <a:pt x="2462326" y="106045"/>
                </a:lnTo>
                <a:lnTo>
                  <a:pt x="2457627" y="107315"/>
                </a:lnTo>
                <a:lnTo>
                  <a:pt x="2454960" y="107315"/>
                </a:lnTo>
                <a:lnTo>
                  <a:pt x="2450300" y="104775"/>
                </a:lnTo>
                <a:lnTo>
                  <a:pt x="2448242" y="104775"/>
                </a:lnTo>
                <a:lnTo>
                  <a:pt x="2448242" y="170815"/>
                </a:lnTo>
                <a:lnTo>
                  <a:pt x="2443619" y="170815"/>
                </a:lnTo>
                <a:lnTo>
                  <a:pt x="2442502" y="172085"/>
                </a:lnTo>
                <a:lnTo>
                  <a:pt x="2440394" y="172085"/>
                </a:lnTo>
                <a:lnTo>
                  <a:pt x="2440394" y="177165"/>
                </a:lnTo>
                <a:lnTo>
                  <a:pt x="2438171" y="177165"/>
                </a:lnTo>
                <a:lnTo>
                  <a:pt x="2438108" y="175895"/>
                </a:lnTo>
                <a:lnTo>
                  <a:pt x="2440101" y="175895"/>
                </a:lnTo>
                <a:lnTo>
                  <a:pt x="2440394" y="177165"/>
                </a:lnTo>
                <a:lnTo>
                  <a:pt x="2440394" y="172085"/>
                </a:lnTo>
                <a:lnTo>
                  <a:pt x="2438273" y="173355"/>
                </a:lnTo>
                <a:lnTo>
                  <a:pt x="2438019" y="175895"/>
                </a:lnTo>
                <a:lnTo>
                  <a:pt x="2436926" y="175895"/>
                </a:lnTo>
                <a:lnTo>
                  <a:pt x="2435415" y="174625"/>
                </a:lnTo>
                <a:lnTo>
                  <a:pt x="2427846" y="174625"/>
                </a:lnTo>
                <a:lnTo>
                  <a:pt x="2427846" y="205105"/>
                </a:lnTo>
                <a:lnTo>
                  <a:pt x="2427528" y="205105"/>
                </a:lnTo>
                <a:lnTo>
                  <a:pt x="2425369" y="206375"/>
                </a:lnTo>
                <a:lnTo>
                  <a:pt x="2423503" y="207645"/>
                </a:lnTo>
                <a:lnTo>
                  <a:pt x="2419121" y="206375"/>
                </a:lnTo>
                <a:lnTo>
                  <a:pt x="2405519" y="206375"/>
                </a:lnTo>
                <a:lnTo>
                  <a:pt x="2402992" y="205105"/>
                </a:lnTo>
                <a:lnTo>
                  <a:pt x="2401684" y="205105"/>
                </a:lnTo>
                <a:lnTo>
                  <a:pt x="2398941" y="206375"/>
                </a:lnTo>
                <a:lnTo>
                  <a:pt x="2397226" y="207645"/>
                </a:lnTo>
                <a:lnTo>
                  <a:pt x="2390495" y="206375"/>
                </a:lnTo>
                <a:lnTo>
                  <a:pt x="2385631" y="207645"/>
                </a:lnTo>
                <a:lnTo>
                  <a:pt x="2378049" y="206375"/>
                </a:lnTo>
                <a:lnTo>
                  <a:pt x="2375293" y="207645"/>
                </a:lnTo>
                <a:lnTo>
                  <a:pt x="2372550" y="205105"/>
                </a:lnTo>
                <a:lnTo>
                  <a:pt x="2372169" y="206375"/>
                </a:lnTo>
                <a:lnTo>
                  <a:pt x="2365629" y="206375"/>
                </a:lnTo>
                <a:lnTo>
                  <a:pt x="2360206" y="207645"/>
                </a:lnTo>
                <a:lnTo>
                  <a:pt x="2358428" y="206375"/>
                </a:lnTo>
                <a:lnTo>
                  <a:pt x="2355964" y="205105"/>
                </a:lnTo>
                <a:lnTo>
                  <a:pt x="2342007" y="205105"/>
                </a:lnTo>
                <a:lnTo>
                  <a:pt x="2342007" y="203835"/>
                </a:lnTo>
                <a:lnTo>
                  <a:pt x="2343366" y="203835"/>
                </a:lnTo>
                <a:lnTo>
                  <a:pt x="2344178" y="202565"/>
                </a:lnTo>
                <a:lnTo>
                  <a:pt x="2347353" y="201295"/>
                </a:lnTo>
                <a:lnTo>
                  <a:pt x="2349703" y="201295"/>
                </a:lnTo>
                <a:lnTo>
                  <a:pt x="2353056" y="203835"/>
                </a:lnTo>
                <a:lnTo>
                  <a:pt x="2397010" y="203835"/>
                </a:lnTo>
                <a:lnTo>
                  <a:pt x="2398699" y="202565"/>
                </a:lnTo>
                <a:lnTo>
                  <a:pt x="2399258" y="202565"/>
                </a:lnTo>
                <a:lnTo>
                  <a:pt x="2401608" y="203835"/>
                </a:lnTo>
                <a:lnTo>
                  <a:pt x="2403335" y="203835"/>
                </a:lnTo>
                <a:lnTo>
                  <a:pt x="2406180" y="202565"/>
                </a:lnTo>
                <a:lnTo>
                  <a:pt x="2407348" y="202565"/>
                </a:lnTo>
                <a:lnTo>
                  <a:pt x="2409380" y="203835"/>
                </a:lnTo>
                <a:lnTo>
                  <a:pt x="2427808" y="203835"/>
                </a:lnTo>
                <a:lnTo>
                  <a:pt x="2427846" y="205105"/>
                </a:lnTo>
                <a:lnTo>
                  <a:pt x="2427846" y="174625"/>
                </a:lnTo>
                <a:lnTo>
                  <a:pt x="2421001" y="174625"/>
                </a:lnTo>
                <a:lnTo>
                  <a:pt x="2420480" y="173355"/>
                </a:lnTo>
                <a:lnTo>
                  <a:pt x="2420848" y="172085"/>
                </a:lnTo>
                <a:lnTo>
                  <a:pt x="2422220" y="172085"/>
                </a:lnTo>
                <a:lnTo>
                  <a:pt x="2423909" y="170815"/>
                </a:lnTo>
                <a:lnTo>
                  <a:pt x="2424976" y="170815"/>
                </a:lnTo>
                <a:lnTo>
                  <a:pt x="2426576" y="169545"/>
                </a:lnTo>
                <a:lnTo>
                  <a:pt x="2447937" y="169545"/>
                </a:lnTo>
                <a:lnTo>
                  <a:pt x="2448242" y="170815"/>
                </a:lnTo>
                <a:lnTo>
                  <a:pt x="2448242" y="104775"/>
                </a:lnTo>
                <a:lnTo>
                  <a:pt x="2444712" y="106045"/>
                </a:lnTo>
                <a:lnTo>
                  <a:pt x="2443353" y="107315"/>
                </a:lnTo>
                <a:lnTo>
                  <a:pt x="2435237" y="107315"/>
                </a:lnTo>
                <a:lnTo>
                  <a:pt x="2435237" y="132715"/>
                </a:lnTo>
                <a:lnTo>
                  <a:pt x="2417064" y="132715"/>
                </a:lnTo>
                <a:lnTo>
                  <a:pt x="2417064" y="172085"/>
                </a:lnTo>
                <a:lnTo>
                  <a:pt x="2416683" y="172085"/>
                </a:lnTo>
                <a:lnTo>
                  <a:pt x="2415463" y="173355"/>
                </a:lnTo>
                <a:lnTo>
                  <a:pt x="2414816" y="172085"/>
                </a:lnTo>
                <a:lnTo>
                  <a:pt x="2413393" y="173355"/>
                </a:lnTo>
                <a:lnTo>
                  <a:pt x="2410091" y="173355"/>
                </a:lnTo>
                <a:lnTo>
                  <a:pt x="2408072" y="172085"/>
                </a:lnTo>
                <a:lnTo>
                  <a:pt x="2406878" y="172085"/>
                </a:lnTo>
                <a:lnTo>
                  <a:pt x="2404999" y="173355"/>
                </a:lnTo>
                <a:lnTo>
                  <a:pt x="2404287" y="174625"/>
                </a:lnTo>
                <a:lnTo>
                  <a:pt x="2402763" y="174625"/>
                </a:lnTo>
                <a:lnTo>
                  <a:pt x="2401976" y="173355"/>
                </a:lnTo>
                <a:lnTo>
                  <a:pt x="2403348" y="172085"/>
                </a:lnTo>
                <a:lnTo>
                  <a:pt x="2404249" y="170815"/>
                </a:lnTo>
                <a:lnTo>
                  <a:pt x="2416606" y="170815"/>
                </a:lnTo>
                <a:lnTo>
                  <a:pt x="2417064" y="172085"/>
                </a:lnTo>
                <a:lnTo>
                  <a:pt x="2417064" y="132715"/>
                </a:lnTo>
                <a:lnTo>
                  <a:pt x="2416848" y="132715"/>
                </a:lnTo>
                <a:lnTo>
                  <a:pt x="2417191" y="131445"/>
                </a:lnTo>
                <a:lnTo>
                  <a:pt x="2420683" y="131445"/>
                </a:lnTo>
                <a:lnTo>
                  <a:pt x="2422296" y="130175"/>
                </a:lnTo>
                <a:lnTo>
                  <a:pt x="2422791" y="130175"/>
                </a:lnTo>
                <a:lnTo>
                  <a:pt x="2425065" y="131445"/>
                </a:lnTo>
                <a:lnTo>
                  <a:pt x="2426792" y="131445"/>
                </a:lnTo>
                <a:lnTo>
                  <a:pt x="2429370" y="130175"/>
                </a:lnTo>
                <a:lnTo>
                  <a:pt x="2430259" y="130175"/>
                </a:lnTo>
                <a:lnTo>
                  <a:pt x="2432164" y="131445"/>
                </a:lnTo>
                <a:lnTo>
                  <a:pt x="2435009" y="131445"/>
                </a:lnTo>
                <a:lnTo>
                  <a:pt x="2435237" y="132715"/>
                </a:lnTo>
                <a:lnTo>
                  <a:pt x="2435237" y="107315"/>
                </a:lnTo>
                <a:lnTo>
                  <a:pt x="2433574" y="107315"/>
                </a:lnTo>
                <a:lnTo>
                  <a:pt x="2433574" y="113665"/>
                </a:lnTo>
                <a:lnTo>
                  <a:pt x="2429802" y="113665"/>
                </a:lnTo>
                <a:lnTo>
                  <a:pt x="2430208" y="112395"/>
                </a:lnTo>
                <a:lnTo>
                  <a:pt x="2432989" y="112395"/>
                </a:lnTo>
                <a:lnTo>
                  <a:pt x="2433574" y="113665"/>
                </a:lnTo>
                <a:lnTo>
                  <a:pt x="2433574" y="107315"/>
                </a:lnTo>
                <a:lnTo>
                  <a:pt x="2427935" y="107315"/>
                </a:lnTo>
                <a:lnTo>
                  <a:pt x="2427935" y="122555"/>
                </a:lnTo>
                <a:lnTo>
                  <a:pt x="2424239" y="122555"/>
                </a:lnTo>
                <a:lnTo>
                  <a:pt x="2424468" y="121285"/>
                </a:lnTo>
                <a:lnTo>
                  <a:pt x="2427744" y="121285"/>
                </a:lnTo>
                <a:lnTo>
                  <a:pt x="2427935" y="122555"/>
                </a:lnTo>
                <a:lnTo>
                  <a:pt x="2427935" y="107315"/>
                </a:lnTo>
                <a:lnTo>
                  <a:pt x="2422283" y="107315"/>
                </a:lnTo>
                <a:lnTo>
                  <a:pt x="2420886" y="106387"/>
                </a:lnTo>
                <a:lnTo>
                  <a:pt x="2420886" y="113665"/>
                </a:lnTo>
                <a:lnTo>
                  <a:pt x="2417076" y="113665"/>
                </a:lnTo>
                <a:lnTo>
                  <a:pt x="2417864" y="112395"/>
                </a:lnTo>
                <a:lnTo>
                  <a:pt x="2420531" y="112395"/>
                </a:lnTo>
                <a:lnTo>
                  <a:pt x="2420886" y="113665"/>
                </a:lnTo>
                <a:lnTo>
                  <a:pt x="2420886" y="106387"/>
                </a:lnTo>
                <a:lnTo>
                  <a:pt x="2420378" y="106045"/>
                </a:lnTo>
                <a:lnTo>
                  <a:pt x="2411653" y="106045"/>
                </a:lnTo>
                <a:lnTo>
                  <a:pt x="2411653" y="113665"/>
                </a:lnTo>
                <a:lnTo>
                  <a:pt x="2409075" y="113665"/>
                </a:lnTo>
                <a:lnTo>
                  <a:pt x="2408898" y="112395"/>
                </a:lnTo>
                <a:lnTo>
                  <a:pt x="2409444" y="111125"/>
                </a:lnTo>
                <a:lnTo>
                  <a:pt x="2410002" y="111125"/>
                </a:lnTo>
                <a:lnTo>
                  <a:pt x="2411107" y="112395"/>
                </a:lnTo>
                <a:lnTo>
                  <a:pt x="2411463" y="112395"/>
                </a:lnTo>
                <a:lnTo>
                  <a:pt x="2411653" y="113665"/>
                </a:lnTo>
                <a:lnTo>
                  <a:pt x="2411653" y="106045"/>
                </a:lnTo>
                <a:lnTo>
                  <a:pt x="2410625" y="106045"/>
                </a:lnTo>
                <a:lnTo>
                  <a:pt x="2409469" y="104775"/>
                </a:lnTo>
                <a:lnTo>
                  <a:pt x="2406662" y="103505"/>
                </a:lnTo>
                <a:lnTo>
                  <a:pt x="2404986" y="103505"/>
                </a:lnTo>
                <a:lnTo>
                  <a:pt x="2404986" y="113665"/>
                </a:lnTo>
                <a:lnTo>
                  <a:pt x="2402217" y="113665"/>
                </a:lnTo>
                <a:lnTo>
                  <a:pt x="2402167" y="112395"/>
                </a:lnTo>
                <a:lnTo>
                  <a:pt x="2403411" y="112395"/>
                </a:lnTo>
                <a:lnTo>
                  <a:pt x="2403843" y="111125"/>
                </a:lnTo>
                <a:lnTo>
                  <a:pt x="2404427" y="111125"/>
                </a:lnTo>
                <a:lnTo>
                  <a:pt x="2404783" y="112395"/>
                </a:lnTo>
                <a:lnTo>
                  <a:pt x="2404986" y="113665"/>
                </a:lnTo>
                <a:lnTo>
                  <a:pt x="2404986" y="103505"/>
                </a:lnTo>
                <a:lnTo>
                  <a:pt x="2404808" y="103505"/>
                </a:lnTo>
                <a:lnTo>
                  <a:pt x="2401849" y="104775"/>
                </a:lnTo>
                <a:lnTo>
                  <a:pt x="2400922" y="104775"/>
                </a:lnTo>
                <a:lnTo>
                  <a:pt x="2398890" y="107315"/>
                </a:lnTo>
                <a:lnTo>
                  <a:pt x="2398763" y="107315"/>
                </a:lnTo>
                <a:lnTo>
                  <a:pt x="2397328" y="106299"/>
                </a:lnTo>
                <a:lnTo>
                  <a:pt x="2397328" y="172085"/>
                </a:lnTo>
                <a:lnTo>
                  <a:pt x="2392311" y="174625"/>
                </a:lnTo>
                <a:lnTo>
                  <a:pt x="2390559" y="174625"/>
                </a:lnTo>
                <a:lnTo>
                  <a:pt x="2387955" y="173355"/>
                </a:lnTo>
                <a:lnTo>
                  <a:pt x="2387142" y="173355"/>
                </a:lnTo>
                <a:lnTo>
                  <a:pt x="2385466" y="174625"/>
                </a:lnTo>
                <a:lnTo>
                  <a:pt x="2384628" y="174625"/>
                </a:lnTo>
                <a:lnTo>
                  <a:pt x="2382951" y="173355"/>
                </a:lnTo>
                <a:lnTo>
                  <a:pt x="2382482" y="173355"/>
                </a:lnTo>
                <a:lnTo>
                  <a:pt x="2382482" y="200025"/>
                </a:lnTo>
                <a:lnTo>
                  <a:pt x="2380145" y="200025"/>
                </a:lnTo>
                <a:lnTo>
                  <a:pt x="2380589" y="198755"/>
                </a:lnTo>
                <a:lnTo>
                  <a:pt x="2382266" y="198755"/>
                </a:lnTo>
                <a:lnTo>
                  <a:pt x="2382482" y="200025"/>
                </a:lnTo>
                <a:lnTo>
                  <a:pt x="2382482" y="173355"/>
                </a:lnTo>
                <a:lnTo>
                  <a:pt x="2382151" y="173355"/>
                </a:lnTo>
                <a:lnTo>
                  <a:pt x="2380424" y="172085"/>
                </a:lnTo>
                <a:lnTo>
                  <a:pt x="2379522" y="172085"/>
                </a:lnTo>
                <a:lnTo>
                  <a:pt x="2378125" y="173355"/>
                </a:lnTo>
                <a:lnTo>
                  <a:pt x="2377592" y="173355"/>
                </a:lnTo>
                <a:lnTo>
                  <a:pt x="2376309" y="174625"/>
                </a:lnTo>
                <a:lnTo>
                  <a:pt x="2373376" y="174625"/>
                </a:lnTo>
                <a:lnTo>
                  <a:pt x="2372855" y="173355"/>
                </a:lnTo>
                <a:lnTo>
                  <a:pt x="2372652" y="173355"/>
                </a:lnTo>
                <a:lnTo>
                  <a:pt x="2372436" y="172085"/>
                </a:lnTo>
                <a:lnTo>
                  <a:pt x="2372690" y="172085"/>
                </a:lnTo>
                <a:lnTo>
                  <a:pt x="2374214" y="170815"/>
                </a:lnTo>
                <a:lnTo>
                  <a:pt x="2378913" y="170815"/>
                </a:lnTo>
                <a:lnTo>
                  <a:pt x="2381008" y="169545"/>
                </a:lnTo>
                <a:lnTo>
                  <a:pt x="2381923" y="169545"/>
                </a:lnTo>
                <a:lnTo>
                  <a:pt x="2385250" y="172085"/>
                </a:lnTo>
                <a:lnTo>
                  <a:pt x="2387828" y="170815"/>
                </a:lnTo>
                <a:lnTo>
                  <a:pt x="2390978" y="169545"/>
                </a:lnTo>
                <a:lnTo>
                  <a:pt x="2395067" y="169545"/>
                </a:lnTo>
                <a:lnTo>
                  <a:pt x="2397214" y="172085"/>
                </a:lnTo>
                <a:lnTo>
                  <a:pt x="2397328" y="106299"/>
                </a:lnTo>
                <a:lnTo>
                  <a:pt x="2396972" y="106045"/>
                </a:lnTo>
                <a:lnTo>
                  <a:pt x="2391537" y="106045"/>
                </a:lnTo>
                <a:lnTo>
                  <a:pt x="2391537" y="132715"/>
                </a:lnTo>
                <a:lnTo>
                  <a:pt x="2387600" y="132715"/>
                </a:lnTo>
                <a:lnTo>
                  <a:pt x="2388082" y="131445"/>
                </a:lnTo>
                <a:lnTo>
                  <a:pt x="2391156" y="131445"/>
                </a:lnTo>
                <a:lnTo>
                  <a:pt x="2391537" y="132715"/>
                </a:lnTo>
                <a:lnTo>
                  <a:pt x="2391537" y="106045"/>
                </a:lnTo>
                <a:lnTo>
                  <a:pt x="2387955" y="106045"/>
                </a:lnTo>
                <a:lnTo>
                  <a:pt x="2387955" y="114935"/>
                </a:lnTo>
                <a:lnTo>
                  <a:pt x="2387536" y="116205"/>
                </a:lnTo>
                <a:lnTo>
                  <a:pt x="2386965" y="116205"/>
                </a:lnTo>
                <a:lnTo>
                  <a:pt x="2386088" y="114935"/>
                </a:lnTo>
                <a:lnTo>
                  <a:pt x="2387955" y="114935"/>
                </a:lnTo>
                <a:lnTo>
                  <a:pt x="2387955" y="106045"/>
                </a:lnTo>
                <a:lnTo>
                  <a:pt x="2379522" y="106045"/>
                </a:lnTo>
                <a:lnTo>
                  <a:pt x="2379522" y="122555"/>
                </a:lnTo>
                <a:lnTo>
                  <a:pt x="2379294" y="123825"/>
                </a:lnTo>
                <a:lnTo>
                  <a:pt x="2378278" y="123825"/>
                </a:lnTo>
                <a:lnTo>
                  <a:pt x="2377770" y="122555"/>
                </a:lnTo>
                <a:lnTo>
                  <a:pt x="2379522" y="122555"/>
                </a:lnTo>
                <a:lnTo>
                  <a:pt x="2379522" y="106045"/>
                </a:lnTo>
                <a:lnTo>
                  <a:pt x="2376894" y="106045"/>
                </a:lnTo>
                <a:lnTo>
                  <a:pt x="2376894" y="132715"/>
                </a:lnTo>
                <a:lnTo>
                  <a:pt x="2371280" y="132715"/>
                </a:lnTo>
                <a:lnTo>
                  <a:pt x="2371433" y="131445"/>
                </a:lnTo>
                <a:lnTo>
                  <a:pt x="2376297" y="131445"/>
                </a:lnTo>
                <a:lnTo>
                  <a:pt x="2376894" y="132715"/>
                </a:lnTo>
                <a:lnTo>
                  <a:pt x="2376894" y="106045"/>
                </a:lnTo>
                <a:lnTo>
                  <a:pt x="2371407" y="106045"/>
                </a:lnTo>
                <a:lnTo>
                  <a:pt x="2371407" y="113665"/>
                </a:lnTo>
                <a:lnTo>
                  <a:pt x="2369616" y="113665"/>
                </a:lnTo>
                <a:lnTo>
                  <a:pt x="2369616" y="172085"/>
                </a:lnTo>
                <a:lnTo>
                  <a:pt x="2369096" y="172085"/>
                </a:lnTo>
                <a:lnTo>
                  <a:pt x="2368219" y="173355"/>
                </a:lnTo>
                <a:lnTo>
                  <a:pt x="2367699" y="172085"/>
                </a:lnTo>
                <a:lnTo>
                  <a:pt x="2368016" y="170815"/>
                </a:lnTo>
                <a:lnTo>
                  <a:pt x="2369235" y="170815"/>
                </a:lnTo>
                <a:lnTo>
                  <a:pt x="2369616" y="172085"/>
                </a:lnTo>
                <a:lnTo>
                  <a:pt x="2369616" y="113665"/>
                </a:lnTo>
                <a:lnTo>
                  <a:pt x="2367445" y="113665"/>
                </a:lnTo>
                <a:lnTo>
                  <a:pt x="2367737" y="112395"/>
                </a:lnTo>
                <a:lnTo>
                  <a:pt x="2370937" y="112395"/>
                </a:lnTo>
                <a:lnTo>
                  <a:pt x="2371407" y="113665"/>
                </a:lnTo>
                <a:lnTo>
                  <a:pt x="2371407" y="106045"/>
                </a:lnTo>
                <a:lnTo>
                  <a:pt x="2363876" y="106045"/>
                </a:lnTo>
                <a:lnTo>
                  <a:pt x="2361958" y="107048"/>
                </a:lnTo>
                <a:lnTo>
                  <a:pt x="2361958" y="113665"/>
                </a:lnTo>
                <a:lnTo>
                  <a:pt x="2358707" y="113665"/>
                </a:lnTo>
                <a:lnTo>
                  <a:pt x="2358707" y="173355"/>
                </a:lnTo>
                <a:lnTo>
                  <a:pt x="2358250" y="174625"/>
                </a:lnTo>
                <a:lnTo>
                  <a:pt x="2351417" y="174625"/>
                </a:lnTo>
                <a:lnTo>
                  <a:pt x="2349538" y="173355"/>
                </a:lnTo>
                <a:lnTo>
                  <a:pt x="2348166" y="172085"/>
                </a:lnTo>
                <a:lnTo>
                  <a:pt x="2344775" y="170815"/>
                </a:lnTo>
                <a:lnTo>
                  <a:pt x="2343937" y="170815"/>
                </a:lnTo>
                <a:lnTo>
                  <a:pt x="2341435" y="173355"/>
                </a:lnTo>
                <a:lnTo>
                  <a:pt x="2341549" y="174625"/>
                </a:lnTo>
                <a:lnTo>
                  <a:pt x="2342997" y="175895"/>
                </a:lnTo>
                <a:lnTo>
                  <a:pt x="2345842" y="175895"/>
                </a:lnTo>
                <a:lnTo>
                  <a:pt x="2347125" y="177165"/>
                </a:lnTo>
                <a:lnTo>
                  <a:pt x="2346604" y="177165"/>
                </a:lnTo>
                <a:lnTo>
                  <a:pt x="2344483" y="178435"/>
                </a:lnTo>
                <a:lnTo>
                  <a:pt x="2340254" y="178435"/>
                </a:lnTo>
                <a:lnTo>
                  <a:pt x="2340254" y="177165"/>
                </a:lnTo>
                <a:lnTo>
                  <a:pt x="2338641" y="177165"/>
                </a:lnTo>
                <a:lnTo>
                  <a:pt x="2338641" y="205105"/>
                </a:lnTo>
                <a:lnTo>
                  <a:pt x="2300020" y="205105"/>
                </a:lnTo>
                <a:lnTo>
                  <a:pt x="2300147" y="203835"/>
                </a:lnTo>
                <a:lnTo>
                  <a:pt x="2315959" y="203835"/>
                </a:lnTo>
                <a:lnTo>
                  <a:pt x="2317089" y="202565"/>
                </a:lnTo>
                <a:lnTo>
                  <a:pt x="2319363" y="202565"/>
                </a:lnTo>
                <a:lnTo>
                  <a:pt x="2320442" y="203835"/>
                </a:lnTo>
                <a:lnTo>
                  <a:pt x="2334298" y="203835"/>
                </a:lnTo>
                <a:lnTo>
                  <a:pt x="2336596" y="202565"/>
                </a:lnTo>
                <a:lnTo>
                  <a:pt x="2337600" y="202565"/>
                </a:lnTo>
                <a:lnTo>
                  <a:pt x="2338641" y="205105"/>
                </a:lnTo>
                <a:lnTo>
                  <a:pt x="2338641" y="177165"/>
                </a:lnTo>
                <a:lnTo>
                  <a:pt x="2333129" y="177165"/>
                </a:lnTo>
                <a:lnTo>
                  <a:pt x="2333421" y="175895"/>
                </a:lnTo>
                <a:lnTo>
                  <a:pt x="2336622" y="175895"/>
                </a:lnTo>
                <a:lnTo>
                  <a:pt x="2338400" y="174625"/>
                </a:lnTo>
                <a:lnTo>
                  <a:pt x="2339225" y="174625"/>
                </a:lnTo>
                <a:lnTo>
                  <a:pt x="2339467" y="172085"/>
                </a:lnTo>
                <a:lnTo>
                  <a:pt x="2339581" y="170815"/>
                </a:lnTo>
                <a:lnTo>
                  <a:pt x="2340546" y="169545"/>
                </a:lnTo>
                <a:lnTo>
                  <a:pt x="2352789" y="169545"/>
                </a:lnTo>
                <a:lnTo>
                  <a:pt x="2354491" y="170815"/>
                </a:lnTo>
                <a:lnTo>
                  <a:pt x="2354961" y="170815"/>
                </a:lnTo>
                <a:lnTo>
                  <a:pt x="2358326" y="169545"/>
                </a:lnTo>
                <a:lnTo>
                  <a:pt x="2358021" y="172085"/>
                </a:lnTo>
                <a:lnTo>
                  <a:pt x="2358275" y="172085"/>
                </a:lnTo>
                <a:lnTo>
                  <a:pt x="2358707" y="173355"/>
                </a:lnTo>
                <a:lnTo>
                  <a:pt x="2358707" y="113665"/>
                </a:lnTo>
                <a:lnTo>
                  <a:pt x="2358199" y="113665"/>
                </a:lnTo>
                <a:lnTo>
                  <a:pt x="2359202" y="112395"/>
                </a:lnTo>
                <a:lnTo>
                  <a:pt x="2361234" y="112395"/>
                </a:lnTo>
                <a:lnTo>
                  <a:pt x="2361958" y="113665"/>
                </a:lnTo>
                <a:lnTo>
                  <a:pt x="2361958" y="107048"/>
                </a:lnTo>
                <a:lnTo>
                  <a:pt x="2361425" y="107315"/>
                </a:lnTo>
                <a:lnTo>
                  <a:pt x="2360472" y="107315"/>
                </a:lnTo>
                <a:lnTo>
                  <a:pt x="2358567" y="106045"/>
                </a:lnTo>
                <a:lnTo>
                  <a:pt x="2352535" y="106045"/>
                </a:lnTo>
                <a:lnTo>
                  <a:pt x="2352535" y="113665"/>
                </a:lnTo>
                <a:lnTo>
                  <a:pt x="2350262" y="113665"/>
                </a:lnTo>
                <a:lnTo>
                  <a:pt x="2348014" y="114935"/>
                </a:lnTo>
                <a:lnTo>
                  <a:pt x="2345359" y="114935"/>
                </a:lnTo>
                <a:lnTo>
                  <a:pt x="2344763" y="113665"/>
                </a:lnTo>
                <a:lnTo>
                  <a:pt x="2343378" y="113665"/>
                </a:lnTo>
                <a:lnTo>
                  <a:pt x="2343454" y="112395"/>
                </a:lnTo>
                <a:lnTo>
                  <a:pt x="2345156" y="111125"/>
                </a:lnTo>
                <a:lnTo>
                  <a:pt x="2348649" y="111125"/>
                </a:lnTo>
                <a:lnTo>
                  <a:pt x="2350135" y="112395"/>
                </a:lnTo>
                <a:lnTo>
                  <a:pt x="2352294" y="112395"/>
                </a:lnTo>
                <a:lnTo>
                  <a:pt x="2352535" y="113665"/>
                </a:lnTo>
                <a:lnTo>
                  <a:pt x="2352535" y="106045"/>
                </a:lnTo>
                <a:lnTo>
                  <a:pt x="2334933" y="106045"/>
                </a:lnTo>
                <a:lnTo>
                  <a:pt x="2334933" y="113665"/>
                </a:lnTo>
                <a:lnTo>
                  <a:pt x="2331059" y="113665"/>
                </a:lnTo>
                <a:lnTo>
                  <a:pt x="2330996" y="112395"/>
                </a:lnTo>
                <a:lnTo>
                  <a:pt x="2331491" y="112395"/>
                </a:lnTo>
                <a:lnTo>
                  <a:pt x="2332418" y="111125"/>
                </a:lnTo>
                <a:lnTo>
                  <a:pt x="2332901" y="111125"/>
                </a:lnTo>
                <a:lnTo>
                  <a:pt x="2334323" y="112395"/>
                </a:lnTo>
                <a:lnTo>
                  <a:pt x="2334933" y="113665"/>
                </a:lnTo>
                <a:lnTo>
                  <a:pt x="2334933" y="106045"/>
                </a:lnTo>
                <a:lnTo>
                  <a:pt x="2324176" y="106045"/>
                </a:lnTo>
                <a:lnTo>
                  <a:pt x="2324176" y="113665"/>
                </a:lnTo>
                <a:lnTo>
                  <a:pt x="2322182" y="113665"/>
                </a:lnTo>
                <a:lnTo>
                  <a:pt x="2322182" y="177165"/>
                </a:lnTo>
                <a:lnTo>
                  <a:pt x="2321674" y="177165"/>
                </a:lnTo>
                <a:lnTo>
                  <a:pt x="2319388" y="178435"/>
                </a:lnTo>
                <a:lnTo>
                  <a:pt x="2318245" y="177165"/>
                </a:lnTo>
                <a:lnTo>
                  <a:pt x="2316746" y="177165"/>
                </a:lnTo>
                <a:lnTo>
                  <a:pt x="2316035" y="175895"/>
                </a:lnTo>
                <a:lnTo>
                  <a:pt x="2315324" y="174625"/>
                </a:lnTo>
                <a:lnTo>
                  <a:pt x="2311184" y="174625"/>
                </a:lnTo>
                <a:lnTo>
                  <a:pt x="2310828" y="173355"/>
                </a:lnTo>
                <a:lnTo>
                  <a:pt x="2320366" y="173355"/>
                </a:lnTo>
                <a:lnTo>
                  <a:pt x="2321014" y="174625"/>
                </a:lnTo>
                <a:lnTo>
                  <a:pt x="2322182" y="177165"/>
                </a:lnTo>
                <a:lnTo>
                  <a:pt x="2322182" y="113665"/>
                </a:lnTo>
                <a:lnTo>
                  <a:pt x="2320188" y="113665"/>
                </a:lnTo>
                <a:lnTo>
                  <a:pt x="2320188" y="170815"/>
                </a:lnTo>
                <a:lnTo>
                  <a:pt x="2317915" y="170815"/>
                </a:lnTo>
                <a:lnTo>
                  <a:pt x="2318283" y="169545"/>
                </a:lnTo>
                <a:lnTo>
                  <a:pt x="2319845" y="169545"/>
                </a:lnTo>
                <a:lnTo>
                  <a:pt x="2320188" y="170815"/>
                </a:lnTo>
                <a:lnTo>
                  <a:pt x="2320188" y="113665"/>
                </a:lnTo>
                <a:lnTo>
                  <a:pt x="2319807" y="113665"/>
                </a:lnTo>
                <a:lnTo>
                  <a:pt x="2319959" y="112395"/>
                </a:lnTo>
                <a:lnTo>
                  <a:pt x="2320315" y="112395"/>
                </a:lnTo>
                <a:lnTo>
                  <a:pt x="2321280" y="111125"/>
                </a:lnTo>
                <a:lnTo>
                  <a:pt x="2321801" y="111125"/>
                </a:lnTo>
                <a:lnTo>
                  <a:pt x="2323236" y="112395"/>
                </a:lnTo>
                <a:lnTo>
                  <a:pt x="2324176" y="113665"/>
                </a:lnTo>
                <a:lnTo>
                  <a:pt x="2324176" y="106045"/>
                </a:lnTo>
                <a:lnTo>
                  <a:pt x="2312911" y="106045"/>
                </a:lnTo>
                <a:lnTo>
                  <a:pt x="2312911" y="113665"/>
                </a:lnTo>
                <a:lnTo>
                  <a:pt x="2310650" y="113665"/>
                </a:lnTo>
                <a:lnTo>
                  <a:pt x="2311412" y="112395"/>
                </a:lnTo>
                <a:lnTo>
                  <a:pt x="2312555" y="112395"/>
                </a:lnTo>
                <a:lnTo>
                  <a:pt x="2312911" y="113665"/>
                </a:lnTo>
                <a:lnTo>
                  <a:pt x="2312911" y="106045"/>
                </a:lnTo>
                <a:lnTo>
                  <a:pt x="2305520" y="106045"/>
                </a:lnTo>
                <a:lnTo>
                  <a:pt x="2305520" y="170815"/>
                </a:lnTo>
                <a:lnTo>
                  <a:pt x="2305100" y="170815"/>
                </a:lnTo>
                <a:lnTo>
                  <a:pt x="2304072" y="172085"/>
                </a:lnTo>
                <a:lnTo>
                  <a:pt x="2302179" y="172085"/>
                </a:lnTo>
                <a:lnTo>
                  <a:pt x="2301367" y="170815"/>
                </a:lnTo>
                <a:lnTo>
                  <a:pt x="2300046" y="170815"/>
                </a:lnTo>
                <a:lnTo>
                  <a:pt x="2299957" y="169545"/>
                </a:lnTo>
                <a:lnTo>
                  <a:pt x="2305253" y="169545"/>
                </a:lnTo>
                <a:lnTo>
                  <a:pt x="2305520" y="170815"/>
                </a:lnTo>
                <a:lnTo>
                  <a:pt x="2305520" y="106045"/>
                </a:lnTo>
                <a:lnTo>
                  <a:pt x="2302192" y="106045"/>
                </a:lnTo>
                <a:lnTo>
                  <a:pt x="2301710" y="105968"/>
                </a:lnTo>
                <a:lnTo>
                  <a:pt x="2301710" y="113665"/>
                </a:lnTo>
                <a:lnTo>
                  <a:pt x="2298230" y="113665"/>
                </a:lnTo>
                <a:lnTo>
                  <a:pt x="2298649" y="112395"/>
                </a:lnTo>
                <a:lnTo>
                  <a:pt x="2301265" y="112395"/>
                </a:lnTo>
                <a:lnTo>
                  <a:pt x="2301710" y="113665"/>
                </a:lnTo>
                <a:lnTo>
                  <a:pt x="2301710" y="105968"/>
                </a:lnTo>
                <a:lnTo>
                  <a:pt x="2296960" y="105143"/>
                </a:lnTo>
                <a:lnTo>
                  <a:pt x="2296960" y="203835"/>
                </a:lnTo>
                <a:lnTo>
                  <a:pt x="2296718" y="205105"/>
                </a:lnTo>
                <a:lnTo>
                  <a:pt x="2294064" y="205105"/>
                </a:lnTo>
                <a:lnTo>
                  <a:pt x="2293467" y="203835"/>
                </a:lnTo>
                <a:lnTo>
                  <a:pt x="2294204" y="203835"/>
                </a:lnTo>
                <a:lnTo>
                  <a:pt x="2294966" y="202565"/>
                </a:lnTo>
                <a:lnTo>
                  <a:pt x="2296744" y="202565"/>
                </a:lnTo>
                <a:lnTo>
                  <a:pt x="2296960" y="203835"/>
                </a:lnTo>
                <a:lnTo>
                  <a:pt x="2296960" y="105143"/>
                </a:lnTo>
                <a:lnTo>
                  <a:pt x="2294864" y="104775"/>
                </a:lnTo>
                <a:lnTo>
                  <a:pt x="2294407" y="104775"/>
                </a:lnTo>
                <a:lnTo>
                  <a:pt x="2294407" y="173355"/>
                </a:lnTo>
                <a:lnTo>
                  <a:pt x="2293975" y="174625"/>
                </a:lnTo>
                <a:lnTo>
                  <a:pt x="2293416" y="174625"/>
                </a:lnTo>
                <a:lnTo>
                  <a:pt x="2293416" y="203835"/>
                </a:lnTo>
                <a:lnTo>
                  <a:pt x="2292350" y="203835"/>
                </a:lnTo>
                <a:lnTo>
                  <a:pt x="2291080" y="205105"/>
                </a:lnTo>
                <a:lnTo>
                  <a:pt x="2272652" y="205105"/>
                </a:lnTo>
                <a:lnTo>
                  <a:pt x="2272652" y="210185"/>
                </a:lnTo>
                <a:lnTo>
                  <a:pt x="2264194" y="210185"/>
                </a:lnTo>
                <a:lnTo>
                  <a:pt x="2263317" y="211455"/>
                </a:lnTo>
                <a:lnTo>
                  <a:pt x="2259355" y="211455"/>
                </a:lnTo>
                <a:lnTo>
                  <a:pt x="2258745" y="210185"/>
                </a:lnTo>
                <a:lnTo>
                  <a:pt x="2256205" y="211455"/>
                </a:lnTo>
                <a:lnTo>
                  <a:pt x="2254161" y="212725"/>
                </a:lnTo>
                <a:lnTo>
                  <a:pt x="2250122" y="212725"/>
                </a:lnTo>
                <a:lnTo>
                  <a:pt x="2248420" y="211455"/>
                </a:lnTo>
                <a:lnTo>
                  <a:pt x="2245652" y="210185"/>
                </a:lnTo>
                <a:lnTo>
                  <a:pt x="2244356" y="210185"/>
                </a:lnTo>
                <a:lnTo>
                  <a:pt x="2242045" y="211455"/>
                </a:lnTo>
                <a:lnTo>
                  <a:pt x="2240965" y="211455"/>
                </a:lnTo>
                <a:lnTo>
                  <a:pt x="2239010" y="210185"/>
                </a:lnTo>
                <a:lnTo>
                  <a:pt x="2217978" y="210185"/>
                </a:lnTo>
                <a:lnTo>
                  <a:pt x="2217166" y="211455"/>
                </a:lnTo>
                <a:lnTo>
                  <a:pt x="2213521" y="211455"/>
                </a:lnTo>
                <a:lnTo>
                  <a:pt x="2212327" y="210185"/>
                </a:lnTo>
                <a:lnTo>
                  <a:pt x="2192731" y="210185"/>
                </a:lnTo>
                <a:lnTo>
                  <a:pt x="2192731" y="222885"/>
                </a:lnTo>
                <a:lnTo>
                  <a:pt x="2191893" y="222885"/>
                </a:lnTo>
                <a:lnTo>
                  <a:pt x="2191893" y="271145"/>
                </a:lnTo>
                <a:lnTo>
                  <a:pt x="2191410" y="272415"/>
                </a:lnTo>
                <a:lnTo>
                  <a:pt x="2184577" y="272415"/>
                </a:lnTo>
                <a:lnTo>
                  <a:pt x="2184577" y="280035"/>
                </a:lnTo>
                <a:lnTo>
                  <a:pt x="2184311" y="281305"/>
                </a:lnTo>
                <a:lnTo>
                  <a:pt x="2184158" y="281305"/>
                </a:lnTo>
                <a:lnTo>
                  <a:pt x="2183384" y="282575"/>
                </a:lnTo>
                <a:lnTo>
                  <a:pt x="2176856" y="282575"/>
                </a:lnTo>
                <a:lnTo>
                  <a:pt x="2174633" y="281305"/>
                </a:lnTo>
                <a:lnTo>
                  <a:pt x="2173706" y="281305"/>
                </a:lnTo>
                <a:lnTo>
                  <a:pt x="2171776" y="282575"/>
                </a:lnTo>
                <a:lnTo>
                  <a:pt x="2165083" y="282575"/>
                </a:lnTo>
                <a:lnTo>
                  <a:pt x="2162556" y="281305"/>
                </a:lnTo>
                <a:lnTo>
                  <a:pt x="2161933" y="281305"/>
                </a:lnTo>
                <a:lnTo>
                  <a:pt x="2160498" y="282575"/>
                </a:lnTo>
                <a:lnTo>
                  <a:pt x="2159546" y="282575"/>
                </a:lnTo>
                <a:lnTo>
                  <a:pt x="2157298" y="281305"/>
                </a:lnTo>
                <a:lnTo>
                  <a:pt x="2140915" y="281305"/>
                </a:lnTo>
                <a:lnTo>
                  <a:pt x="2140458" y="280035"/>
                </a:lnTo>
                <a:lnTo>
                  <a:pt x="2140623" y="280035"/>
                </a:lnTo>
                <a:lnTo>
                  <a:pt x="2141461" y="278765"/>
                </a:lnTo>
                <a:lnTo>
                  <a:pt x="2141956" y="278765"/>
                </a:lnTo>
                <a:lnTo>
                  <a:pt x="2144674" y="277495"/>
                </a:lnTo>
                <a:lnTo>
                  <a:pt x="2146820" y="278765"/>
                </a:lnTo>
                <a:lnTo>
                  <a:pt x="2150173" y="277495"/>
                </a:lnTo>
                <a:lnTo>
                  <a:pt x="2152624" y="277495"/>
                </a:lnTo>
                <a:lnTo>
                  <a:pt x="2152904" y="276225"/>
                </a:lnTo>
                <a:lnTo>
                  <a:pt x="2158542" y="276225"/>
                </a:lnTo>
                <a:lnTo>
                  <a:pt x="2160994" y="277495"/>
                </a:lnTo>
                <a:lnTo>
                  <a:pt x="2164613" y="277495"/>
                </a:lnTo>
                <a:lnTo>
                  <a:pt x="2166378" y="278765"/>
                </a:lnTo>
                <a:lnTo>
                  <a:pt x="2168499" y="278765"/>
                </a:lnTo>
                <a:lnTo>
                  <a:pt x="2169160" y="280035"/>
                </a:lnTo>
                <a:lnTo>
                  <a:pt x="2184577" y="280035"/>
                </a:lnTo>
                <a:lnTo>
                  <a:pt x="2184577" y="272415"/>
                </a:lnTo>
                <a:lnTo>
                  <a:pt x="2173706" y="272415"/>
                </a:lnTo>
                <a:lnTo>
                  <a:pt x="2173427" y="271145"/>
                </a:lnTo>
                <a:lnTo>
                  <a:pt x="2191893" y="271145"/>
                </a:lnTo>
                <a:lnTo>
                  <a:pt x="2191893" y="222885"/>
                </a:lnTo>
                <a:lnTo>
                  <a:pt x="2181517" y="222885"/>
                </a:lnTo>
                <a:lnTo>
                  <a:pt x="2178647" y="224155"/>
                </a:lnTo>
                <a:lnTo>
                  <a:pt x="2177199" y="224155"/>
                </a:lnTo>
                <a:lnTo>
                  <a:pt x="2174646" y="222885"/>
                </a:lnTo>
                <a:lnTo>
                  <a:pt x="2171649" y="222885"/>
                </a:lnTo>
                <a:lnTo>
                  <a:pt x="2170201" y="224155"/>
                </a:lnTo>
                <a:lnTo>
                  <a:pt x="2169096" y="224155"/>
                </a:lnTo>
                <a:lnTo>
                  <a:pt x="2167432" y="222885"/>
                </a:lnTo>
                <a:lnTo>
                  <a:pt x="2165312" y="222885"/>
                </a:lnTo>
                <a:lnTo>
                  <a:pt x="2164524" y="224155"/>
                </a:lnTo>
                <a:lnTo>
                  <a:pt x="2161248" y="224155"/>
                </a:lnTo>
                <a:lnTo>
                  <a:pt x="2159089" y="222885"/>
                </a:lnTo>
                <a:lnTo>
                  <a:pt x="2153450" y="222885"/>
                </a:lnTo>
                <a:lnTo>
                  <a:pt x="2153450" y="269875"/>
                </a:lnTo>
                <a:lnTo>
                  <a:pt x="2152980" y="271145"/>
                </a:lnTo>
                <a:lnTo>
                  <a:pt x="2140102" y="271145"/>
                </a:lnTo>
                <a:lnTo>
                  <a:pt x="2137219" y="269875"/>
                </a:lnTo>
                <a:lnTo>
                  <a:pt x="2142782" y="269875"/>
                </a:lnTo>
                <a:lnTo>
                  <a:pt x="2147608" y="268605"/>
                </a:lnTo>
                <a:lnTo>
                  <a:pt x="2153183" y="269875"/>
                </a:lnTo>
                <a:lnTo>
                  <a:pt x="2153450" y="269875"/>
                </a:lnTo>
                <a:lnTo>
                  <a:pt x="2153450" y="222885"/>
                </a:lnTo>
                <a:lnTo>
                  <a:pt x="2151862" y="222885"/>
                </a:lnTo>
                <a:lnTo>
                  <a:pt x="2149322" y="224155"/>
                </a:lnTo>
                <a:lnTo>
                  <a:pt x="2147290" y="224155"/>
                </a:lnTo>
                <a:lnTo>
                  <a:pt x="2144141" y="222885"/>
                </a:lnTo>
                <a:lnTo>
                  <a:pt x="2138705" y="222885"/>
                </a:lnTo>
                <a:lnTo>
                  <a:pt x="2136762" y="221615"/>
                </a:lnTo>
                <a:lnTo>
                  <a:pt x="2132533" y="221615"/>
                </a:lnTo>
                <a:lnTo>
                  <a:pt x="2131301" y="221589"/>
                </a:lnTo>
                <a:lnTo>
                  <a:pt x="2131301" y="269875"/>
                </a:lnTo>
                <a:lnTo>
                  <a:pt x="2131161" y="269875"/>
                </a:lnTo>
                <a:lnTo>
                  <a:pt x="2130729" y="271145"/>
                </a:lnTo>
                <a:lnTo>
                  <a:pt x="2121001" y="271145"/>
                </a:lnTo>
                <a:lnTo>
                  <a:pt x="2119960" y="270586"/>
                </a:lnTo>
                <a:lnTo>
                  <a:pt x="2119960" y="278765"/>
                </a:lnTo>
                <a:lnTo>
                  <a:pt x="2118614" y="278765"/>
                </a:lnTo>
                <a:lnTo>
                  <a:pt x="2119134" y="277495"/>
                </a:lnTo>
                <a:lnTo>
                  <a:pt x="2119719" y="277495"/>
                </a:lnTo>
                <a:lnTo>
                  <a:pt x="2119960" y="278765"/>
                </a:lnTo>
                <a:lnTo>
                  <a:pt x="2119960" y="270586"/>
                </a:lnTo>
                <a:lnTo>
                  <a:pt x="2118677" y="269875"/>
                </a:lnTo>
                <a:lnTo>
                  <a:pt x="2118017" y="269875"/>
                </a:lnTo>
                <a:lnTo>
                  <a:pt x="2118068" y="268605"/>
                </a:lnTo>
                <a:lnTo>
                  <a:pt x="2128164" y="268605"/>
                </a:lnTo>
                <a:lnTo>
                  <a:pt x="2131301" y="269875"/>
                </a:lnTo>
                <a:lnTo>
                  <a:pt x="2131301" y="221589"/>
                </a:lnTo>
                <a:lnTo>
                  <a:pt x="2102116" y="220853"/>
                </a:lnTo>
                <a:lnTo>
                  <a:pt x="2102116" y="278765"/>
                </a:lnTo>
                <a:lnTo>
                  <a:pt x="2101011" y="280035"/>
                </a:lnTo>
                <a:lnTo>
                  <a:pt x="2099424" y="280035"/>
                </a:lnTo>
                <a:lnTo>
                  <a:pt x="2100059" y="278765"/>
                </a:lnTo>
                <a:lnTo>
                  <a:pt x="2100237" y="277495"/>
                </a:lnTo>
                <a:lnTo>
                  <a:pt x="2101621" y="277495"/>
                </a:lnTo>
                <a:lnTo>
                  <a:pt x="2102116" y="278765"/>
                </a:lnTo>
                <a:lnTo>
                  <a:pt x="2102116" y="220853"/>
                </a:lnTo>
                <a:lnTo>
                  <a:pt x="2098852" y="220776"/>
                </a:lnTo>
                <a:lnTo>
                  <a:pt x="2098852" y="280035"/>
                </a:lnTo>
                <a:lnTo>
                  <a:pt x="2096160" y="281305"/>
                </a:lnTo>
                <a:lnTo>
                  <a:pt x="2094039" y="281305"/>
                </a:lnTo>
                <a:lnTo>
                  <a:pt x="2090318" y="280035"/>
                </a:lnTo>
                <a:lnTo>
                  <a:pt x="2088667" y="280035"/>
                </a:lnTo>
                <a:lnTo>
                  <a:pt x="2084552" y="281305"/>
                </a:lnTo>
                <a:lnTo>
                  <a:pt x="2081225" y="280035"/>
                </a:lnTo>
                <a:lnTo>
                  <a:pt x="2079904" y="278765"/>
                </a:lnTo>
                <a:lnTo>
                  <a:pt x="2077694" y="277495"/>
                </a:lnTo>
                <a:lnTo>
                  <a:pt x="2076805" y="277495"/>
                </a:lnTo>
                <a:lnTo>
                  <a:pt x="2074672" y="278765"/>
                </a:lnTo>
                <a:lnTo>
                  <a:pt x="2073275" y="280035"/>
                </a:lnTo>
                <a:lnTo>
                  <a:pt x="2068042" y="278765"/>
                </a:lnTo>
                <a:lnTo>
                  <a:pt x="2059368" y="278765"/>
                </a:lnTo>
                <a:lnTo>
                  <a:pt x="2058035" y="277495"/>
                </a:lnTo>
                <a:lnTo>
                  <a:pt x="2056485" y="278765"/>
                </a:lnTo>
                <a:lnTo>
                  <a:pt x="2055380" y="278765"/>
                </a:lnTo>
                <a:lnTo>
                  <a:pt x="2054783" y="277495"/>
                </a:lnTo>
                <a:lnTo>
                  <a:pt x="2054644" y="277495"/>
                </a:lnTo>
                <a:lnTo>
                  <a:pt x="2054250" y="276225"/>
                </a:lnTo>
                <a:lnTo>
                  <a:pt x="2089200" y="276225"/>
                </a:lnTo>
                <a:lnTo>
                  <a:pt x="2091626" y="277495"/>
                </a:lnTo>
                <a:lnTo>
                  <a:pt x="2094661" y="277495"/>
                </a:lnTo>
                <a:lnTo>
                  <a:pt x="2096427" y="278765"/>
                </a:lnTo>
                <a:lnTo>
                  <a:pt x="2097849" y="280035"/>
                </a:lnTo>
                <a:lnTo>
                  <a:pt x="2098852" y="280035"/>
                </a:lnTo>
                <a:lnTo>
                  <a:pt x="2098852" y="220776"/>
                </a:lnTo>
                <a:lnTo>
                  <a:pt x="2098459" y="220764"/>
                </a:lnTo>
                <a:lnTo>
                  <a:pt x="2098459" y="268605"/>
                </a:lnTo>
                <a:lnTo>
                  <a:pt x="2098230" y="268605"/>
                </a:lnTo>
                <a:lnTo>
                  <a:pt x="2098230" y="273685"/>
                </a:lnTo>
                <a:lnTo>
                  <a:pt x="2096477" y="273685"/>
                </a:lnTo>
                <a:lnTo>
                  <a:pt x="2096884" y="272415"/>
                </a:lnTo>
                <a:lnTo>
                  <a:pt x="2097392" y="272415"/>
                </a:lnTo>
                <a:lnTo>
                  <a:pt x="2098230" y="273685"/>
                </a:lnTo>
                <a:lnTo>
                  <a:pt x="2098230" y="268605"/>
                </a:lnTo>
                <a:lnTo>
                  <a:pt x="2085467" y="268605"/>
                </a:lnTo>
                <a:lnTo>
                  <a:pt x="2085467" y="273685"/>
                </a:lnTo>
                <a:lnTo>
                  <a:pt x="2083689" y="273685"/>
                </a:lnTo>
                <a:lnTo>
                  <a:pt x="2084095" y="272415"/>
                </a:lnTo>
                <a:lnTo>
                  <a:pt x="2084616" y="272415"/>
                </a:lnTo>
                <a:lnTo>
                  <a:pt x="2085467" y="273685"/>
                </a:lnTo>
                <a:lnTo>
                  <a:pt x="2085467" y="268605"/>
                </a:lnTo>
                <a:lnTo>
                  <a:pt x="2050821" y="268605"/>
                </a:lnTo>
                <a:lnTo>
                  <a:pt x="2051138" y="267335"/>
                </a:lnTo>
                <a:lnTo>
                  <a:pt x="2066836" y="267335"/>
                </a:lnTo>
                <a:lnTo>
                  <a:pt x="2068550" y="266065"/>
                </a:lnTo>
                <a:lnTo>
                  <a:pt x="2069668" y="266065"/>
                </a:lnTo>
                <a:lnTo>
                  <a:pt x="2071370" y="267335"/>
                </a:lnTo>
                <a:lnTo>
                  <a:pt x="2098027" y="267335"/>
                </a:lnTo>
                <a:lnTo>
                  <a:pt x="2098459" y="268605"/>
                </a:lnTo>
                <a:lnTo>
                  <a:pt x="2098459" y="220764"/>
                </a:lnTo>
                <a:lnTo>
                  <a:pt x="2081923" y="220345"/>
                </a:lnTo>
                <a:lnTo>
                  <a:pt x="2074316" y="220345"/>
                </a:lnTo>
                <a:lnTo>
                  <a:pt x="2072703" y="219075"/>
                </a:lnTo>
                <a:lnTo>
                  <a:pt x="2071420" y="219075"/>
                </a:lnTo>
                <a:lnTo>
                  <a:pt x="2069185" y="220345"/>
                </a:lnTo>
                <a:lnTo>
                  <a:pt x="2067521" y="220345"/>
                </a:lnTo>
                <a:lnTo>
                  <a:pt x="2064956" y="219075"/>
                </a:lnTo>
                <a:lnTo>
                  <a:pt x="2064042" y="219075"/>
                </a:lnTo>
                <a:lnTo>
                  <a:pt x="2061768" y="220345"/>
                </a:lnTo>
                <a:lnTo>
                  <a:pt x="2053564" y="220345"/>
                </a:lnTo>
                <a:lnTo>
                  <a:pt x="2050707" y="219075"/>
                </a:lnTo>
                <a:lnTo>
                  <a:pt x="2047405" y="219075"/>
                </a:lnTo>
                <a:lnTo>
                  <a:pt x="2047405" y="277495"/>
                </a:lnTo>
                <a:lnTo>
                  <a:pt x="2046947" y="277495"/>
                </a:lnTo>
                <a:lnTo>
                  <a:pt x="2045525" y="278765"/>
                </a:lnTo>
                <a:lnTo>
                  <a:pt x="2043176" y="278765"/>
                </a:lnTo>
                <a:lnTo>
                  <a:pt x="2042947" y="277495"/>
                </a:lnTo>
                <a:lnTo>
                  <a:pt x="2044268" y="276225"/>
                </a:lnTo>
                <a:lnTo>
                  <a:pt x="2047214" y="276225"/>
                </a:lnTo>
                <a:lnTo>
                  <a:pt x="2047405" y="277495"/>
                </a:lnTo>
                <a:lnTo>
                  <a:pt x="2047405" y="219075"/>
                </a:lnTo>
                <a:lnTo>
                  <a:pt x="2045436" y="219075"/>
                </a:lnTo>
                <a:lnTo>
                  <a:pt x="2045436" y="268605"/>
                </a:lnTo>
                <a:lnTo>
                  <a:pt x="2040890" y="268605"/>
                </a:lnTo>
                <a:lnTo>
                  <a:pt x="2040890" y="277495"/>
                </a:lnTo>
                <a:lnTo>
                  <a:pt x="2040686" y="278765"/>
                </a:lnTo>
                <a:lnTo>
                  <a:pt x="2039226" y="278765"/>
                </a:lnTo>
                <a:lnTo>
                  <a:pt x="2039251" y="277495"/>
                </a:lnTo>
                <a:lnTo>
                  <a:pt x="2039632" y="276225"/>
                </a:lnTo>
                <a:lnTo>
                  <a:pt x="2040318" y="277495"/>
                </a:lnTo>
                <a:lnTo>
                  <a:pt x="2040890" y="277495"/>
                </a:lnTo>
                <a:lnTo>
                  <a:pt x="2040890" y="268605"/>
                </a:lnTo>
                <a:lnTo>
                  <a:pt x="2036229" y="268605"/>
                </a:lnTo>
                <a:lnTo>
                  <a:pt x="2034324" y="267335"/>
                </a:lnTo>
                <a:lnTo>
                  <a:pt x="2025370" y="267335"/>
                </a:lnTo>
                <a:lnTo>
                  <a:pt x="2025167" y="266065"/>
                </a:lnTo>
                <a:lnTo>
                  <a:pt x="2037930" y="266065"/>
                </a:lnTo>
                <a:lnTo>
                  <a:pt x="2040318" y="267335"/>
                </a:lnTo>
                <a:lnTo>
                  <a:pt x="2045055" y="267335"/>
                </a:lnTo>
                <a:lnTo>
                  <a:pt x="2045436" y="268605"/>
                </a:lnTo>
                <a:lnTo>
                  <a:pt x="2045436" y="219075"/>
                </a:lnTo>
                <a:lnTo>
                  <a:pt x="2021700" y="219075"/>
                </a:lnTo>
                <a:lnTo>
                  <a:pt x="2021700" y="266065"/>
                </a:lnTo>
                <a:lnTo>
                  <a:pt x="2020976" y="267335"/>
                </a:lnTo>
                <a:lnTo>
                  <a:pt x="2016302" y="267335"/>
                </a:lnTo>
                <a:lnTo>
                  <a:pt x="2015909" y="266065"/>
                </a:lnTo>
                <a:lnTo>
                  <a:pt x="2021700" y="266065"/>
                </a:lnTo>
                <a:lnTo>
                  <a:pt x="2021700" y="219075"/>
                </a:lnTo>
                <a:lnTo>
                  <a:pt x="2014347" y="219075"/>
                </a:lnTo>
                <a:lnTo>
                  <a:pt x="2014347" y="276225"/>
                </a:lnTo>
                <a:lnTo>
                  <a:pt x="2014270" y="277495"/>
                </a:lnTo>
                <a:lnTo>
                  <a:pt x="2010727" y="277495"/>
                </a:lnTo>
                <a:lnTo>
                  <a:pt x="2010613" y="276225"/>
                </a:lnTo>
                <a:lnTo>
                  <a:pt x="2014347" y="276225"/>
                </a:lnTo>
                <a:lnTo>
                  <a:pt x="2014347" y="219075"/>
                </a:lnTo>
                <a:lnTo>
                  <a:pt x="2012454" y="219075"/>
                </a:lnTo>
                <a:lnTo>
                  <a:pt x="2012454" y="267335"/>
                </a:lnTo>
                <a:lnTo>
                  <a:pt x="1988858" y="267335"/>
                </a:lnTo>
                <a:lnTo>
                  <a:pt x="1988858" y="274955"/>
                </a:lnTo>
                <a:lnTo>
                  <a:pt x="1988566" y="276225"/>
                </a:lnTo>
                <a:lnTo>
                  <a:pt x="1986889" y="276225"/>
                </a:lnTo>
                <a:lnTo>
                  <a:pt x="1986724" y="274955"/>
                </a:lnTo>
                <a:lnTo>
                  <a:pt x="1988858" y="274955"/>
                </a:lnTo>
                <a:lnTo>
                  <a:pt x="1988858" y="267335"/>
                </a:lnTo>
                <a:lnTo>
                  <a:pt x="1983422" y="267335"/>
                </a:lnTo>
                <a:lnTo>
                  <a:pt x="1983422" y="274955"/>
                </a:lnTo>
                <a:lnTo>
                  <a:pt x="1983130" y="276225"/>
                </a:lnTo>
                <a:lnTo>
                  <a:pt x="1981898" y="276225"/>
                </a:lnTo>
                <a:lnTo>
                  <a:pt x="1981441" y="274955"/>
                </a:lnTo>
                <a:lnTo>
                  <a:pt x="1983422" y="274955"/>
                </a:lnTo>
                <a:lnTo>
                  <a:pt x="1983422" y="267335"/>
                </a:lnTo>
                <a:lnTo>
                  <a:pt x="1981365" y="267335"/>
                </a:lnTo>
                <a:lnTo>
                  <a:pt x="1981060" y="266065"/>
                </a:lnTo>
                <a:lnTo>
                  <a:pt x="1981288" y="266065"/>
                </a:lnTo>
                <a:lnTo>
                  <a:pt x="1982190" y="264795"/>
                </a:lnTo>
                <a:lnTo>
                  <a:pt x="1982812" y="264795"/>
                </a:lnTo>
                <a:lnTo>
                  <a:pt x="1986178" y="266065"/>
                </a:lnTo>
                <a:lnTo>
                  <a:pt x="2012137" y="266065"/>
                </a:lnTo>
                <a:lnTo>
                  <a:pt x="2012454" y="267335"/>
                </a:lnTo>
                <a:lnTo>
                  <a:pt x="2012454" y="219075"/>
                </a:lnTo>
                <a:lnTo>
                  <a:pt x="2008733" y="219075"/>
                </a:lnTo>
                <a:lnTo>
                  <a:pt x="2007323" y="220345"/>
                </a:lnTo>
                <a:lnTo>
                  <a:pt x="2006485" y="220345"/>
                </a:lnTo>
                <a:lnTo>
                  <a:pt x="2004542" y="219075"/>
                </a:lnTo>
                <a:lnTo>
                  <a:pt x="1977720" y="219075"/>
                </a:lnTo>
                <a:lnTo>
                  <a:pt x="1977720" y="274955"/>
                </a:lnTo>
                <a:lnTo>
                  <a:pt x="1977339" y="276225"/>
                </a:lnTo>
                <a:lnTo>
                  <a:pt x="1970620" y="276225"/>
                </a:lnTo>
                <a:lnTo>
                  <a:pt x="1970303" y="274955"/>
                </a:lnTo>
                <a:lnTo>
                  <a:pt x="1977720" y="274955"/>
                </a:lnTo>
                <a:lnTo>
                  <a:pt x="1977720" y="219075"/>
                </a:lnTo>
                <a:lnTo>
                  <a:pt x="1975739" y="219075"/>
                </a:lnTo>
                <a:lnTo>
                  <a:pt x="1975739" y="266065"/>
                </a:lnTo>
                <a:lnTo>
                  <a:pt x="1975624" y="267335"/>
                </a:lnTo>
                <a:lnTo>
                  <a:pt x="1963267" y="267335"/>
                </a:lnTo>
                <a:lnTo>
                  <a:pt x="1963267" y="274955"/>
                </a:lnTo>
                <a:lnTo>
                  <a:pt x="1962810" y="276225"/>
                </a:lnTo>
                <a:lnTo>
                  <a:pt x="1962251" y="276225"/>
                </a:lnTo>
                <a:lnTo>
                  <a:pt x="1961362" y="274955"/>
                </a:lnTo>
                <a:lnTo>
                  <a:pt x="1963267" y="274955"/>
                </a:lnTo>
                <a:lnTo>
                  <a:pt x="1963267" y="267335"/>
                </a:lnTo>
                <a:lnTo>
                  <a:pt x="1950212" y="267335"/>
                </a:lnTo>
                <a:lnTo>
                  <a:pt x="1950262" y="266065"/>
                </a:lnTo>
                <a:lnTo>
                  <a:pt x="1952167" y="264795"/>
                </a:lnTo>
                <a:lnTo>
                  <a:pt x="1954022" y="264795"/>
                </a:lnTo>
                <a:lnTo>
                  <a:pt x="1956168" y="266065"/>
                </a:lnTo>
                <a:lnTo>
                  <a:pt x="1964296" y="266065"/>
                </a:lnTo>
                <a:lnTo>
                  <a:pt x="1969757" y="264795"/>
                </a:lnTo>
                <a:lnTo>
                  <a:pt x="1975446" y="266065"/>
                </a:lnTo>
                <a:lnTo>
                  <a:pt x="1975739" y="266065"/>
                </a:lnTo>
                <a:lnTo>
                  <a:pt x="1975739" y="219075"/>
                </a:lnTo>
                <a:lnTo>
                  <a:pt x="1950021" y="219075"/>
                </a:lnTo>
                <a:lnTo>
                  <a:pt x="1948586" y="217805"/>
                </a:lnTo>
                <a:lnTo>
                  <a:pt x="1948103" y="217805"/>
                </a:lnTo>
                <a:lnTo>
                  <a:pt x="1945754" y="219075"/>
                </a:lnTo>
                <a:lnTo>
                  <a:pt x="1940344" y="219075"/>
                </a:lnTo>
                <a:lnTo>
                  <a:pt x="1937435" y="217805"/>
                </a:lnTo>
                <a:lnTo>
                  <a:pt x="1932724" y="217805"/>
                </a:lnTo>
                <a:lnTo>
                  <a:pt x="1932190" y="219075"/>
                </a:lnTo>
                <a:lnTo>
                  <a:pt x="1929168" y="219075"/>
                </a:lnTo>
                <a:lnTo>
                  <a:pt x="1928418" y="218719"/>
                </a:lnTo>
                <a:lnTo>
                  <a:pt x="1928418" y="264795"/>
                </a:lnTo>
                <a:lnTo>
                  <a:pt x="1927910" y="266065"/>
                </a:lnTo>
                <a:lnTo>
                  <a:pt x="1926932" y="267335"/>
                </a:lnTo>
                <a:lnTo>
                  <a:pt x="1926399" y="267335"/>
                </a:lnTo>
                <a:lnTo>
                  <a:pt x="1924316" y="266065"/>
                </a:lnTo>
                <a:lnTo>
                  <a:pt x="1922907" y="266065"/>
                </a:lnTo>
                <a:lnTo>
                  <a:pt x="1922907" y="276225"/>
                </a:lnTo>
                <a:lnTo>
                  <a:pt x="1922881" y="277495"/>
                </a:lnTo>
                <a:lnTo>
                  <a:pt x="1911553" y="277495"/>
                </a:lnTo>
                <a:lnTo>
                  <a:pt x="1910118" y="276225"/>
                </a:lnTo>
                <a:lnTo>
                  <a:pt x="1909673" y="276225"/>
                </a:lnTo>
                <a:lnTo>
                  <a:pt x="1906714" y="277495"/>
                </a:lnTo>
                <a:lnTo>
                  <a:pt x="1904352" y="277495"/>
                </a:lnTo>
                <a:lnTo>
                  <a:pt x="1901164" y="276225"/>
                </a:lnTo>
                <a:lnTo>
                  <a:pt x="1890420" y="276225"/>
                </a:lnTo>
                <a:lnTo>
                  <a:pt x="1888528" y="277495"/>
                </a:lnTo>
                <a:lnTo>
                  <a:pt x="1887423" y="277495"/>
                </a:lnTo>
                <a:lnTo>
                  <a:pt x="1885543" y="276225"/>
                </a:lnTo>
                <a:lnTo>
                  <a:pt x="1884540" y="276225"/>
                </a:lnTo>
                <a:lnTo>
                  <a:pt x="1883689" y="274955"/>
                </a:lnTo>
                <a:lnTo>
                  <a:pt x="1883664" y="273685"/>
                </a:lnTo>
                <a:lnTo>
                  <a:pt x="1884375" y="273685"/>
                </a:lnTo>
                <a:lnTo>
                  <a:pt x="1886724" y="272415"/>
                </a:lnTo>
                <a:lnTo>
                  <a:pt x="1898472" y="272415"/>
                </a:lnTo>
                <a:lnTo>
                  <a:pt x="1900936" y="273685"/>
                </a:lnTo>
                <a:lnTo>
                  <a:pt x="1902091" y="274955"/>
                </a:lnTo>
                <a:lnTo>
                  <a:pt x="1907235" y="274955"/>
                </a:lnTo>
                <a:lnTo>
                  <a:pt x="1916582" y="273685"/>
                </a:lnTo>
                <a:lnTo>
                  <a:pt x="1918106" y="274955"/>
                </a:lnTo>
                <a:lnTo>
                  <a:pt x="1921852" y="274955"/>
                </a:lnTo>
                <a:lnTo>
                  <a:pt x="1922767" y="276225"/>
                </a:lnTo>
                <a:lnTo>
                  <a:pt x="1922907" y="276225"/>
                </a:lnTo>
                <a:lnTo>
                  <a:pt x="1922907" y="266065"/>
                </a:lnTo>
                <a:lnTo>
                  <a:pt x="1921268" y="266065"/>
                </a:lnTo>
                <a:lnTo>
                  <a:pt x="1920900" y="264795"/>
                </a:lnTo>
                <a:lnTo>
                  <a:pt x="1928418" y="264795"/>
                </a:lnTo>
                <a:lnTo>
                  <a:pt x="1928418" y="218719"/>
                </a:lnTo>
                <a:lnTo>
                  <a:pt x="1926577" y="217805"/>
                </a:lnTo>
                <a:lnTo>
                  <a:pt x="1913686" y="217805"/>
                </a:lnTo>
                <a:lnTo>
                  <a:pt x="1913686" y="266065"/>
                </a:lnTo>
                <a:lnTo>
                  <a:pt x="1913458" y="267335"/>
                </a:lnTo>
                <a:lnTo>
                  <a:pt x="1902942" y="267335"/>
                </a:lnTo>
                <a:lnTo>
                  <a:pt x="1902612" y="266065"/>
                </a:lnTo>
                <a:lnTo>
                  <a:pt x="1913686" y="266065"/>
                </a:lnTo>
                <a:lnTo>
                  <a:pt x="1913686" y="217805"/>
                </a:lnTo>
                <a:lnTo>
                  <a:pt x="1895043" y="217805"/>
                </a:lnTo>
                <a:lnTo>
                  <a:pt x="1895043" y="264795"/>
                </a:lnTo>
                <a:lnTo>
                  <a:pt x="1894725" y="266065"/>
                </a:lnTo>
                <a:lnTo>
                  <a:pt x="1890306" y="266065"/>
                </a:lnTo>
                <a:lnTo>
                  <a:pt x="1887943" y="267335"/>
                </a:lnTo>
                <a:lnTo>
                  <a:pt x="1887347" y="266065"/>
                </a:lnTo>
                <a:lnTo>
                  <a:pt x="1883130" y="266065"/>
                </a:lnTo>
                <a:lnTo>
                  <a:pt x="1882609" y="264795"/>
                </a:lnTo>
                <a:lnTo>
                  <a:pt x="1883765" y="263525"/>
                </a:lnTo>
                <a:lnTo>
                  <a:pt x="1884984" y="264795"/>
                </a:lnTo>
                <a:lnTo>
                  <a:pt x="1889709" y="264795"/>
                </a:lnTo>
                <a:lnTo>
                  <a:pt x="1889709" y="263525"/>
                </a:lnTo>
                <a:lnTo>
                  <a:pt x="1891182" y="264795"/>
                </a:lnTo>
                <a:lnTo>
                  <a:pt x="1895043" y="264795"/>
                </a:lnTo>
                <a:lnTo>
                  <a:pt x="1895043" y="217805"/>
                </a:lnTo>
                <a:lnTo>
                  <a:pt x="1879130" y="217805"/>
                </a:lnTo>
                <a:lnTo>
                  <a:pt x="1879130" y="274955"/>
                </a:lnTo>
                <a:lnTo>
                  <a:pt x="1878799" y="276225"/>
                </a:lnTo>
                <a:lnTo>
                  <a:pt x="1877580" y="276225"/>
                </a:lnTo>
                <a:lnTo>
                  <a:pt x="1875993" y="277495"/>
                </a:lnTo>
                <a:lnTo>
                  <a:pt x="1873072" y="277495"/>
                </a:lnTo>
                <a:lnTo>
                  <a:pt x="1872691" y="276225"/>
                </a:lnTo>
                <a:lnTo>
                  <a:pt x="1872754" y="274955"/>
                </a:lnTo>
                <a:lnTo>
                  <a:pt x="1874088" y="273685"/>
                </a:lnTo>
                <a:lnTo>
                  <a:pt x="1878634" y="273685"/>
                </a:lnTo>
                <a:lnTo>
                  <a:pt x="1879130" y="274955"/>
                </a:lnTo>
                <a:lnTo>
                  <a:pt x="1879130" y="217805"/>
                </a:lnTo>
                <a:lnTo>
                  <a:pt x="1878838" y="217805"/>
                </a:lnTo>
                <a:lnTo>
                  <a:pt x="1877098" y="219075"/>
                </a:lnTo>
                <a:lnTo>
                  <a:pt x="1876298" y="217805"/>
                </a:lnTo>
                <a:lnTo>
                  <a:pt x="1872653" y="217805"/>
                </a:lnTo>
                <a:lnTo>
                  <a:pt x="1868995" y="219075"/>
                </a:lnTo>
                <a:lnTo>
                  <a:pt x="1866950" y="219075"/>
                </a:lnTo>
                <a:lnTo>
                  <a:pt x="1863128" y="217805"/>
                </a:lnTo>
                <a:lnTo>
                  <a:pt x="1861413" y="217805"/>
                </a:lnTo>
                <a:lnTo>
                  <a:pt x="1859407" y="219075"/>
                </a:lnTo>
                <a:lnTo>
                  <a:pt x="1856498" y="219075"/>
                </a:lnTo>
                <a:lnTo>
                  <a:pt x="1856498" y="264795"/>
                </a:lnTo>
                <a:lnTo>
                  <a:pt x="1855381" y="266065"/>
                </a:lnTo>
                <a:lnTo>
                  <a:pt x="1854517" y="266065"/>
                </a:lnTo>
                <a:lnTo>
                  <a:pt x="1853425" y="264795"/>
                </a:lnTo>
                <a:lnTo>
                  <a:pt x="1856498" y="264795"/>
                </a:lnTo>
                <a:lnTo>
                  <a:pt x="1856498" y="219075"/>
                </a:lnTo>
                <a:lnTo>
                  <a:pt x="1855812" y="219075"/>
                </a:lnTo>
                <a:lnTo>
                  <a:pt x="1853260" y="217805"/>
                </a:lnTo>
                <a:lnTo>
                  <a:pt x="1849145" y="217805"/>
                </a:lnTo>
                <a:lnTo>
                  <a:pt x="1849145" y="264795"/>
                </a:lnTo>
                <a:lnTo>
                  <a:pt x="1843963" y="266065"/>
                </a:lnTo>
                <a:lnTo>
                  <a:pt x="1826463" y="266065"/>
                </a:lnTo>
                <a:lnTo>
                  <a:pt x="1825955" y="264795"/>
                </a:lnTo>
                <a:lnTo>
                  <a:pt x="1841093" y="264795"/>
                </a:lnTo>
                <a:lnTo>
                  <a:pt x="1845030" y="263525"/>
                </a:lnTo>
                <a:lnTo>
                  <a:pt x="1849145" y="264795"/>
                </a:lnTo>
                <a:lnTo>
                  <a:pt x="1849145" y="217805"/>
                </a:lnTo>
                <a:lnTo>
                  <a:pt x="1822094" y="217805"/>
                </a:lnTo>
                <a:lnTo>
                  <a:pt x="1822094" y="264795"/>
                </a:lnTo>
                <a:lnTo>
                  <a:pt x="1821751" y="266065"/>
                </a:lnTo>
                <a:lnTo>
                  <a:pt x="1807210" y="266065"/>
                </a:lnTo>
                <a:lnTo>
                  <a:pt x="1804987" y="267335"/>
                </a:lnTo>
                <a:lnTo>
                  <a:pt x="1804098" y="267335"/>
                </a:lnTo>
                <a:lnTo>
                  <a:pt x="1802206" y="266065"/>
                </a:lnTo>
                <a:lnTo>
                  <a:pt x="1796834" y="266065"/>
                </a:lnTo>
                <a:lnTo>
                  <a:pt x="1795068" y="264795"/>
                </a:lnTo>
                <a:lnTo>
                  <a:pt x="1822094" y="264795"/>
                </a:lnTo>
                <a:lnTo>
                  <a:pt x="1822094" y="217805"/>
                </a:lnTo>
                <a:lnTo>
                  <a:pt x="1808492" y="217805"/>
                </a:lnTo>
                <a:lnTo>
                  <a:pt x="1807311" y="216535"/>
                </a:lnTo>
                <a:lnTo>
                  <a:pt x="1803590" y="216535"/>
                </a:lnTo>
                <a:lnTo>
                  <a:pt x="1802676" y="217805"/>
                </a:lnTo>
                <a:lnTo>
                  <a:pt x="1790560" y="217805"/>
                </a:lnTo>
                <a:lnTo>
                  <a:pt x="1790560" y="273685"/>
                </a:lnTo>
                <a:lnTo>
                  <a:pt x="1785810" y="273685"/>
                </a:lnTo>
                <a:lnTo>
                  <a:pt x="1784934" y="274955"/>
                </a:lnTo>
                <a:lnTo>
                  <a:pt x="1783867" y="273685"/>
                </a:lnTo>
                <a:lnTo>
                  <a:pt x="1783702" y="273685"/>
                </a:lnTo>
                <a:lnTo>
                  <a:pt x="1783930" y="272415"/>
                </a:lnTo>
                <a:lnTo>
                  <a:pt x="1790065" y="272415"/>
                </a:lnTo>
                <a:lnTo>
                  <a:pt x="1790560" y="273685"/>
                </a:lnTo>
                <a:lnTo>
                  <a:pt x="1790560" y="217805"/>
                </a:lnTo>
                <a:lnTo>
                  <a:pt x="1785175" y="217805"/>
                </a:lnTo>
                <a:lnTo>
                  <a:pt x="1785175" y="264795"/>
                </a:lnTo>
                <a:lnTo>
                  <a:pt x="1775726" y="266065"/>
                </a:lnTo>
                <a:lnTo>
                  <a:pt x="1758467" y="266065"/>
                </a:lnTo>
                <a:lnTo>
                  <a:pt x="1749564" y="264795"/>
                </a:lnTo>
                <a:lnTo>
                  <a:pt x="1749044" y="264795"/>
                </a:lnTo>
                <a:lnTo>
                  <a:pt x="1755597" y="263525"/>
                </a:lnTo>
                <a:lnTo>
                  <a:pt x="1767103" y="263525"/>
                </a:lnTo>
                <a:lnTo>
                  <a:pt x="1767103" y="264795"/>
                </a:lnTo>
                <a:lnTo>
                  <a:pt x="1785175" y="264795"/>
                </a:lnTo>
                <a:lnTo>
                  <a:pt x="1785175" y="217805"/>
                </a:lnTo>
                <a:lnTo>
                  <a:pt x="1772831" y="217805"/>
                </a:lnTo>
                <a:lnTo>
                  <a:pt x="1766087" y="215265"/>
                </a:lnTo>
                <a:lnTo>
                  <a:pt x="1743176" y="215265"/>
                </a:lnTo>
                <a:lnTo>
                  <a:pt x="1743176" y="264795"/>
                </a:lnTo>
                <a:lnTo>
                  <a:pt x="1742986" y="264795"/>
                </a:lnTo>
                <a:lnTo>
                  <a:pt x="1742109" y="266065"/>
                </a:lnTo>
                <a:lnTo>
                  <a:pt x="1740890" y="266065"/>
                </a:lnTo>
                <a:lnTo>
                  <a:pt x="1738337" y="264795"/>
                </a:lnTo>
                <a:lnTo>
                  <a:pt x="1737817" y="264795"/>
                </a:lnTo>
                <a:lnTo>
                  <a:pt x="1737880" y="263525"/>
                </a:lnTo>
                <a:lnTo>
                  <a:pt x="1741855" y="263525"/>
                </a:lnTo>
                <a:lnTo>
                  <a:pt x="1743176" y="264795"/>
                </a:lnTo>
                <a:lnTo>
                  <a:pt x="1743176" y="215265"/>
                </a:lnTo>
                <a:lnTo>
                  <a:pt x="1740776" y="215265"/>
                </a:lnTo>
                <a:lnTo>
                  <a:pt x="1739874" y="216535"/>
                </a:lnTo>
                <a:lnTo>
                  <a:pt x="1737093" y="217805"/>
                </a:lnTo>
                <a:lnTo>
                  <a:pt x="1734947" y="217805"/>
                </a:lnTo>
                <a:lnTo>
                  <a:pt x="1732241" y="216535"/>
                </a:lnTo>
                <a:lnTo>
                  <a:pt x="1730311" y="216535"/>
                </a:lnTo>
                <a:lnTo>
                  <a:pt x="1729435" y="215265"/>
                </a:lnTo>
                <a:lnTo>
                  <a:pt x="1708683" y="215265"/>
                </a:lnTo>
                <a:lnTo>
                  <a:pt x="1708683" y="263525"/>
                </a:lnTo>
                <a:lnTo>
                  <a:pt x="1708188" y="263525"/>
                </a:lnTo>
                <a:lnTo>
                  <a:pt x="1706778" y="264795"/>
                </a:lnTo>
                <a:lnTo>
                  <a:pt x="1704187" y="264795"/>
                </a:lnTo>
                <a:lnTo>
                  <a:pt x="1704111" y="263525"/>
                </a:lnTo>
                <a:lnTo>
                  <a:pt x="1705152" y="262255"/>
                </a:lnTo>
                <a:lnTo>
                  <a:pt x="1708162" y="262255"/>
                </a:lnTo>
                <a:lnTo>
                  <a:pt x="1708683" y="263525"/>
                </a:lnTo>
                <a:lnTo>
                  <a:pt x="1708683" y="215265"/>
                </a:lnTo>
                <a:lnTo>
                  <a:pt x="1686585" y="215265"/>
                </a:lnTo>
                <a:lnTo>
                  <a:pt x="1686585" y="272415"/>
                </a:lnTo>
                <a:lnTo>
                  <a:pt x="1683004" y="272415"/>
                </a:lnTo>
                <a:lnTo>
                  <a:pt x="1682877" y="271145"/>
                </a:lnTo>
                <a:lnTo>
                  <a:pt x="1686471" y="271145"/>
                </a:lnTo>
                <a:lnTo>
                  <a:pt x="1686585" y="272415"/>
                </a:lnTo>
                <a:lnTo>
                  <a:pt x="1686585" y="215265"/>
                </a:lnTo>
                <a:lnTo>
                  <a:pt x="1682953" y="215265"/>
                </a:lnTo>
                <a:lnTo>
                  <a:pt x="1682953" y="263525"/>
                </a:lnTo>
                <a:lnTo>
                  <a:pt x="1654378" y="263525"/>
                </a:lnTo>
                <a:lnTo>
                  <a:pt x="1654378" y="272415"/>
                </a:lnTo>
                <a:lnTo>
                  <a:pt x="1654009" y="273685"/>
                </a:lnTo>
                <a:lnTo>
                  <a:pt x="1648980" y="273685"/>
                </a:lnTo>
                <a:lnTo>
                  <a:pt x="1647748" y="272415"/>
                </a:lnTo>
                <a:lnTo>
                  <a:pt x="1647863" y="271145"/>
                </a:lnTo>
                <a:lnTo>
                  <a:pt x="1653654" y="271145"/>
                </a:lnTo>
                <a:lnTo>
                  <a:pt x="1654378" y="272415"/>
                </a:lnTo>
                <a:lnTo>
                  <a:pt x="1654378" y="263525"/>
                </a:lnTo>
                <a:lnTo>
                  <a:pt x="1649844" y="263525"/>
                </a:lnTo>
                <a:lnTo>
                  <a:pt x="1650314" y="262255"/>
                </a:lnTo>
                <a:lnTo>
                  <a:pt x="1682661" y="262255"/>
                </a:lnTo>
                <a:lnTo>
                  <a:pt x="1682953" y="263525"/>
                </a:lnTo>
                <a:lnTo>
                  <a:pt x="1682953" y="215265"/>
                </a:lnTo>
                <a:lnTo>
                  <a:pt x="1646250" y="215265"/>
                </a:lnTo>
                <a:lnTo>
                  <a:pt x="1646250" y="263525"/>
                </a:lnTo>
                <a:lnTo>
                  <a:pt x="1644472" y="263525"/>
                </a:lnTo>
                <a:lnTo>
                  <a:pt x="1644472" y="271145"/>
                </a:lnTo>
                <a:lnTo>
                  <a:pt x="1644129" y="272415"/>
                </a:lnTo>
                <a:lnTo>
                  <a:pt x="1638935" y="272415"/>
                </a:lnTo>
                <a:lnTo>
                  <a:pt x="1639227" y="271145"/>
                </a:lnTo>
                <a:lnTo>
                  <a:pt x="1644472" y="271145"/>
                </a:lnTo>
                <a:lnTo>
                  <a:pt x="1644472" y="263525"/>
                </a:lnTo>
                <a:lnTo>
                  <a:pt x="1640776" y="263525"/>
                </a:lnTo>
                <a:lnTo>
                  <a:pt x="1641360" y="262255"/>
                </a:lnTo>
                <a:lnTo>
                  <a:pt x="1645780" y="262255"/>
                </a:lnTo>
                <a:lnTo>
                  <a:pt x="1646250" y="263525"/>
                </a:lnTo>
                <a:lnTo>
                  <a:pt x="1646250" y="215265"/>
                </a:lnTo>
                <a:lnTo>
                  <a:pt x="1642541" y="215265"/>
                </a:lnTo>
                <a:lnTo>
                  <a:pt x="1640357" y="213995"/>
                </a:lnTo>
                <a:lnTo>
                  <a:pt x="1636928" y="213995"/>
                </a:lnTo>
                <a:lnTo>
                  <a:pt x="1636928" y="263525"/>
                </a:lnTo>
                <a:lnTo>
                  <a:pt x="1622577" y="263525"/>
                </a:lnTo>
                <a:lnTo>
                  <a:pt x="1622793" y="262255"/>
                </a:lnTo>
                <a:lnTo>
                  <a:pt x="1636674" y="262255"/>
                </a:lnTo>
                <a:lnTo>
                  <a:pt x="1636928" y="263525"/>
                </a:lnTo>
                <a:lnTo>
                  <a:pt x="1636928" y="213995"/>
                </a:lnTo>
                <a:lnTo>
                  <a:pt x="1633702" y="213995"/>
                </a:lnTo>
                <a:lnTo>
                  <a:pt x="1631823" y="215265"/>
                </a:lnTo>
                <a:lnTo>
                  <a:pt x="1631403" y="215265"/>
                </a:lnTo>
                <a:lnTo>
                  <a:pt x="1630946" y="213995"/>
                </a:lnTo>
                <a:lnTo>
                  <a:pt x="1631594" y="212725"/>
                </a:lnTo>
                <a:lnTo>
                  <a:pt x="1657489" y="212725"/>
                </a:lnTo>
                <a:lnTo>
                  <a:pt x="1660029" y="213995"/>
                </a:lnTo>
                <a:lnTo>
                  <a:pt x="1661490" y="213995"/>
                </a:lnTo>
                <a:lnTo>
                  <a:pt x="1663534" y="212725"/>
                </a:lnTo>
                <a:lnTo>
                  <a:pt x="1668805" y="212725"/>
                </a:lnTo>
                <a:lnTo>
                  <a:pt x="1669326" y="213995"/>
                </a:lnTo>
                <a:lnTo>
                  <a:pt x="1671675" y="213995"/>
                </a:lnTo>
                <a:lnTo>
                  <a:pt x="1673047" y="212725"/>
                </a:lnTo>
                <a:lnTo>
                  <a:pt x="1673669" y="212725"/>
                </a:lnTo>
                <a:lnTo>
                  <a:pt x="1675460" y="213995"/>
                </a:lnTo>
                <a:lnTo>
                  <a:pt x="1676501" y="212725"/>
                </a:lnTo>
                <a:lnTo>
                  <a:pt x="1687004" y="212725"/>
                </a:lnTo>
                <a:lnTo>
                  <a:pt x="1688147" y="213995"/>
                </a:lnTo>
                <a:lnTo>
                  <a:pt x="1699539" y="213995"/>
                </a:lnTo>
                <a:lnTo>
                  <a:pt x="1702765" y="212725"/>
                </a:lnTo>
                <a:lnTo>
                  <a:pt x="1705419" y="212725"/>
                </a:lnTo>
                <a:lnTo>
                  <a:pt x="1708873" y="213995"/>
                </a:lnTo>
                <a:lnTo>
                  <a:pt x="1709775" y="213995"/>
                </a:lnTo>
                <a:lnTo>
                  <a:pt x="1711985" y="212725"/>
                </a:lnTo>
                <a:lnTo>
                  <a:pt x="1723161" y="212725"/>
                </a:lnTo>
                <a:lnTo>
                  <a:pt x="1725345" y="213995"/>
                </a:lnTo>
                <a:lnTo>
                  <a:pt x="1784019" y="213995"/>
                </a:lnTo>
                <a:lnTo>
                  <a:pt x="1785747" y="212725"/>
                </a:lnTo>
                <a:lnTo>
                  <a:pt x="1786585" y="213995"/>
                </a:lnTo>
                <a:lnTo>
                  <a:pt x="1787702" y="213995"/>
                </a:lnTo>
                <a:lnTo>
                  <a:pt x="1788007" y="212725"/>
                </a:lnTo>
                <a:lnTo>
                  <a:pt x="1790598" y="212725"/>
                </a:lnTo>
                <a:lnTo>
                  <a:pt x="1792820" y="213995"/>
                </a:lnTo>
                <a:lnTo>
                  <a:pt x="1836331" y="213995"/>
                </a:lnTo>
                <a:lnTo>
                  <a:pt x="1838591" y="215265"/>
                </a:lnTo>
                <a:lnTo>
                  <a:pt x="1839175" y="215265"/>
                </a:lnTo>
                <a:lnTo>
                  <a:pt x="1842173" y="213995"/>
                </a:lnTo>
                <a:lnTo>
                  <a:pt x="1844560" y="213995"/>
                </a:lnTo>
                <a:lnTo>
                  <a:pt x="1847519" y="215265"/>
                </a:lnTo>
                <a:lnTo>
                  <a:pt x="1847989" y="215265"/>
                </a:lnTo>
                <a:lnTo>
                  <a:pt x="1849704" y="213995"/>
                </a:lnTo>
                <a:lnTo>
                  <a:pt x="1879917" y="213995"/>
                </a:lnTo>
                <a:lnTo>
                  <a:pt x="1881047" y="215265"/>
                </a:lnTo>
                <a:lnTo>
                  <a:pt x="1883892" y="215265"/>
                </a:lnTo>
                <a:lnTo>
                  <a:pt x="1886724" y="213995"/>
                </a:lnTo>
                <a:lnTo>
                  <a:pt x="1891563" y="213995"/>
                </a:lnTo>
                <a:lnTo>
                  <a:pt x="1892160" y="215265"/>
                </a:lnTo>
                <a:lnTo>
                  <a:pt x="1894433" y="215265"/>
                </a:lnTo>
                <a:lnTo>
                  <a:pt x="1896986" y="213995"/>
                </a:lnTo>
                <a:lnTo>
                  <a:pt x="1898650" y="213995"/>
                </a:lnTo>
                <a:lnTo>
                  <a:pt x="1900428" y="215265"/>
                </a:lnTo>
                <a:lnTo>
                  <a:pt x="1902472" y="215265"/>
                </a:lnTo>
                <a:lnTo>
                  <a:pt x="1930234" y="216535"/>
                </a:lnTo>
                <a:lnTo>
                  <a:pt x="1931682" y="215265"/>
                </a:lnTo>
                <a:lnTo>
                  <a:pt x="1943798" y="215265"/>
                </a:lnTo>
                <a:lnTo>
                  <a:pt x="1950199" y="216535"/>
                </a:lnTo>
                <a:lnTo>
                  <a:pt x="1999843" y="216535"/>
                </a:lnTo>
                <a:lnTo>
                  <a:pt x="2001774" y="217805"/>
                </a:lnTo>
                <a:lnTo>
                  <a:pt x="2017255" y="217805"/>
                </a:lnTo>
                <a:lnTo>
                  <a:pt x="2017852" y="216535"/>
                </a:lnTo>
                <a:lnTo>
                  <a:pt x="2020125" y="216535"/>
                </a:lnTo>
                <a:lnTo>
                  <a:pt x="2021801" y="217805"/>
                </a:lnTo>
                <a:lnTo>
                  <a:pt x="2087003" y="217805"/>
                </a:lnTo>
                <a:lnTo>
                  <a:pt x="2088972" y="219075"/>
                </a:lnTo>
                <a:lnTo>
                  <a:pt x="2089442" y="219075"/>
                </a:lnTo>
                <a:lnTo>
                  <a:pt x="2091537" y="217805"/>
                </a:lnTo>
                <a:lnTo>
                  <a:pt x="2092960" y="217805"/>
                </a:lnTo>
                <a:lnTo>
                  <a:pt x="2094903" y="219075"/>
                </a:lnTo>
                <a:lnTo>
                  <a:pt x="2137168" y="219075"/>
                </a:lnTo>
                <a:lnTo>
                  <a:pt x="2138603" y="217805"/>
                </a:lnTo>
                <a:lnTo>
                  <a:pt x="2139137" y="217805"/>
                </a:lnTo>
                <a:lnTo>
                  <a:pt x="2141944" y="219075"/>
                </a:lnTo>
                <a:lnTo>
                  <a:pt x="2144433" y="219075"/>
                </a:lnTo>
                <a:lnTo>
                  <a:pt x="2146858" y="220345"/>
                </a:lnTo>
                <a:lnTo>
                  <a:pt x="2147290" y="220345"/>
                </a:lnTo>
                <a:lnTo>
                  <a:pt x="2149691" y="219075"/>
                </a:lnTo>
                <a:lnTo>
                  <a:pt x="2155952" y="219075"/>
                </a:lnTo>
                <a:lnTo>
                  <a:pt x="2156498" y="217805"/>
                </a:lnTo>
                <a:lnTo>
                  <a:pt x="2157628" y="217805"/>
                </a:lnTo>
                <a:lnTo>
                  <a:pt x="2158200" y="219075"/>
                </a:lnTo>
                <a:lnTo>
                  <a:pt x="2167229" y="219075"/>
                </a:lnTo>
                <a:lnTo>
                  <a:pt x="2168372" y="220345"/>
                </a:lnTo>
                <a:lnTo>
                  <a:pt x="2173160" y="220345"/>
                </a:lnTo>
                <a:lnTo>
                  <a:pt x="2174938" y="219075"/>
                </a:lnTo>
                <a:lnTo>
                  <a:pt x="2176208" y="219075"/>
                </a:lnTo>
                <a:lnTo>
                  <a:pt x="2179256" y="220345"/>
                </a:lnTo>
                <a:lnTo>
                  <a:pt x="2181314" y="221615"/>
                </a:lnTo>
                <a:lnTo>
                  <a:pt x="2185911" y="221615"/>
                </a:lnTo>
                <a:lnTo>
                  <a:pt x="2188349" y="220345"/>
                </a:lnTo>
                <a:lnTo>
                  <a:pt x="2191575" y="221615"/>
                </a:lnTo>
                <a:lnTo>
                  <a:pt x="2192109" y="221615"/>
                </a:lnTo>
                <a:lnTo>
                  <a:pt x="2192731" y="222885"/>
                </a:lnTo>
                <a:lnTo>
                  <a:pt x="2192731" y="210185"/>
                </a:lnTo>
                <a:lnTo>
                  <a:pt x="2191512" y="210185"/>
                </a:lnTo>
                <a:lnTo>
                  <a:pt x="2191258" y="208915"/>
                </a:lnTo>
                <a:lnTo>
                  <a:pt x="2191093" y="208915"/>
                </a:lnTo>
                <a:lnTo>
                  <a:pt x="2191499" y="207645"/>
                </a:lnTo>
                <a:lnTo>
                  <a:pt x="2191994" y="207645"/>
                </a:lnTo>
                <a:lnTo>
                  <a:pt x="2194941" y="208915"/>
                </a:lnTo>
                <a:lnTo>
                  <a:pt x="2197290" y="208915"/>
                </a:lnTo>
                <a:lnTo>
                  <a:pt x="2200745" y="207645"/>
                </a:lnTo>
                <a:lnTo>
                  <a:pt x="2211628" y="207645"/>
                </a:lnTo>
                <a:lnTo>
                  <a:pt x="2213559" y="208915"/>
                </a:lnTo>
                <a:lnTo>
                  <a:pt x="2272106" y="208915"/>
                </a:lnTo>
                <a:lnTo>
                  <a:pt x="2272652" y="210185"/>
                </a:lnTo>
                <a:lnTo>
                  <a:pt x="2272652" y="205105"/>
                </a:lnTo>
                <a:lnTo>
                  <a:pt x="2261171" y="205105"/>
                </a:lnTo>
                <a:lnTo>
                  <a:pt x="2260511" y="203835"/>
                </a:lnTo>
                <a:lnTo>
                  <a:pt x="2261565" y="203835"/>
                </a:lnTo>
                <a:lnTo>
                  <a:pt x="2262619" y="202565"/>
                </a:lnTo>
                <a:lnTo>
                  <a:pt x="2265159" y="201295"/>
                </a:lnTo>
                <a:lnTo>
                  <a:pt x="2266289" y="201295"/>
                </a:lnTo>
                <a:lnTo>
                  <a:pt x="2269071" y="200025"/>
                </a:lnTo>
                <a:lnTo>
                  <a:pt x="2271509" y="200025"/>
                </a:lnTo>
                <a:lnTo>
                  <a:pt x="2271572" y="199898"/>
                </a:lnTo>
                <a:lnTo>
                  <a:pt x="2271687" y="200050"/>
                </a:lnTo>
                <a:lnTo>
                  <a:pt x="2271877" y="200507"/>
                </a:lnTo>
                <a:lnTo>
                  <a:pt x="2272792" y="201396"/>
                </a:lnTo>
                <a:lnTo>
                  <a:pt x="2273770" y="201396"/>
                </a:lnTo>
                <a:lnTo>
                  <a:pt x="2274354" y="200850"/>
                </a:lnTo>
                <a:lnTo>
                  <a:pt x="2274697" y="200520"/>
                </a:lnTo>
                <a:lnTo>
                  <a:pt x="2274913" y="200050"/>
                </a:lnTo>
                <a:lnTo>
                  <a:pt x="2275027" y="199872"/>
                </a:lnTo>
                <a:lnTo>
                  <a:pt x="2275103" y="200025"/>
                </a:lnTo>
                <a:lnTo>
                  <a:pt x="2278113" y="200025"/>
                </a:lnTo>
                <a:lnTo>
                  <a:pt x="2279929" y="198755"/>
                </a:lnTo>
                <a:lnTo>
                  <a:pt x="2283510" y="198755"/>
                </a:lnTo>
                <a:lnTo>
                  <a:pt x="2284679" y="201295"/>
                </a:lnTo>
                <a:lnTo>
                  <a:pt x="2285669" y="202565"/>
                </a:lnTo>
                <a:lnTo>
                  <a:pt x="2293264" y="202565"/>
                </a:lnTo>
                <a:lnTo>
                  <a:pt x="2293416" y="203835"/>
                </a:lnTo>
                <a:lnTo>
                  <a:pt x="2293416" y="174625"/>
                </a:lnTo>
                <a:lnTo>
                  <a:pt x="2293035" y="174625"/>
                </a:lnTo>
                <a:lnTo>
                  <a:pt x="2292477" y="173355"/>
                </a:lnTo>
                <a:lnTo>
                  <a:pt x="2291842" y="173355"/>
                </a:lnTo>
                <a:lnTo>
                  <a:pt x="2291727" y="172085"/>
                </a:lnTo>
                <a:lnTo>
                  <a:pt x="2291651" y="170815"/>
                </a:lnTo>
                <a:lnTo>
                  <a:pt x="2292515" y="170815"/>
                </a:lnTo>
                <a:lnTo>
                  <a:pt x="2293201" y="172085"/>
                </a:lnTo>
                <a:lnTo>
                  <a:pt x="2294331" y="173355"/>
                </a:lnTo>
                <a:lnTo>
                  <a:pt x="2294407" y="104775"/>
                </a:lnTo>
                <a:lnTo>
                  <a:pt x="2292781" y="104775"/>
                </a:lnTo>
                <a:lnTo>
                  <a:pt x="2292781" y="131445"/>
                </a:lnTo>
                <a:lnTo>
                  <a:pt x="2291562" y="131445"/>
                </a:lnTo>
                <a:lnTo>
                  <a:pt x="2291562" y="170815"/>
                </a:lnTo>
                <a:lnTo>
                  <a:pt x="2290546" y="170815"/>
                </a:lnTo>
                <a:lnTo>
                  <a:pt x="2290038" y="169545"/>
                </a:lnTo>
                <a:lnTo>
                  <a:pt x="2290610" y="168275"/>
                </a:lnTo>
                <a:lnTo>
                  <a:pt x="2290978" y="168275"/>
                </a:lnTo>
                <a:lnTo>
                  <a:pt x="2291257" y="169545"/>
                </a:lnTo>
                <a:lnTo>
                  <a:pt x="2291524" y="169545"/>
                </a:lnTo>
                <a:lnTo>
                  <a:pt x="2291562" y="170815"/>
                </a:lnTo>
                <a:lnTo>
                  <a:pt x="2291562" y="131445"/>
                </a:lnTo>
                <a:lnTo>
                  <a:pt x="2288997" y="131445"/>
                </a:lnTo>
                <a:lnTo>
                  <a:pt x="2288870" y="130175"/>
                </a:lnTo>
                <a:lnTo>
                  <a:pt x="2292210" y="130175"/>
                </a:lnTo>
                <a:lnTo>
                  <a:pt x="2292781" y="131445"/>
                </a:lnTo>
                <a:lnTo>
                  <a:pt x="2292781" y="104775"/>
                </a:lnTo>
                <a:lnTo>
                  <a:pt x="2292312" y="104775"/>
                </a:lnTo>
                <a:lnTo>
                  <a:pt x="2291397" y="103505"/>
                </a:lnTo>
                <a:lnTo>
                  <a:pt x="2289162" y="104775"/>
                </a:lnTo>
                <a:lnTo>
                  <a:pt x="2287714" y="104775"/>
                </a:lnTo>
                <a:lnTo>
                  <a:pt x="2281859" y="105841"/>
                </a:lnTo>
                <a:lnTo>
                  <a:pt x="2281859" y="172085"/>
                </a:lnTo>
                <a:lnTo>
                  <a:pt x="2274925" y="172085"/>
                </a:lnTo>
                <a:lnTo>
                  <a:pt x="2274925" y="199644"/>
                </a:lnTo>
                <a:lnTo>
                  <a:pt x="2273922" y="199644"/>
                </a:lnTo>
                <a:lnTo>
                  <a:pt x="2272665" y="199631"/>
                </a:lnTo>
                <a:lnTo>
                  <a:pt x="2271725" y="199631"/>
                </a:lnTo>
                <a:lnTo>
                  <a:pt x="2272233" y="198755"/>
                </a:lnTo>
                <a:lnTo>
                  <a:pt x="2274544" y="198755"/>
                </a:lnTo>
                <a:lnTo>
                  <a:pt x="2274925" y="199644"/>
                </a:lnTo>
                <a:lnTo>
                  <a:pt x="2274925" y="172085"/>
                </a:lnTo>
                <a:lnTo>
                  <a:pt x="2272817" y="172085"/>
                </a:lnTo>
                <a:lnTo>
                  <a:pt x="2271814" y="173355"/>
                </a:lnTo>
                <a:lnTo>
                  <a:pt x="2270658" y="175895"/>
                </a:lnTo>
                <a:lnTo>
                  <a:pt x="2269172" y="175895"/>
                </a:lnTo>
                <a:lnTo>
                  <a:pt x="2267013" y="174625"/>
                </a:lnTo>
                <a:lnTo>
                  <a:pt x="2262784" y="174625"/>
                </a:lnTo>
                <a:lnTo>
                  <a:pt x="2261463" y="173355"/>
                </a:lnTo>
                <a:lnTo>
                  <a:pt x="2261057" y="173355"/>
                </a:lnTo>
                <a:lnTo>
                  <a:pt x="2260600" y="172085"/>
                </a:lnTo>
                <a:lnTo>
                  <a:pt x="2260612" y="169545"/>
                </a:lnTo>
                <a:lnTo>
                  <a:pt x="2260828" y="168275"/>
                </a:lnTo>
                <a:lnTo>
                  <a:pt x="2265718" y="168275"/>
                </a:lnTo>
                <a:lnTo>
                  <a:pt x="2268283" y="169545"/>
                </a:lnTo>
                <a:lnTo>
                  <a:pt x="2269769" y="169545"/>
                </a:lnTo>
                <a:lnTo>
                  <a:pt x="2271776" y="168275"/>
                </a:lnTo>
                <a:lnTo>
                  <a:pt x="2272360" y="168275"/>
                </a:lnTo>
                <a:lnTo>
                  <a:pt x="2274773" y="169545"/>
                </a:lnTo>
                <a:lnTo>
                  <a:pt x="2279929" y="169545"/>
                </a:lnTo>
                <a:lnTo>
                  <a:pt x="2280691" y="170815"/>
                </a:lnTo>
                <a:lnTo>
                  <a:pt x="2281859" y="172085"/>
                </a:lnTo>
                <a:lnTo>
                  <a:pt x="2281859" y="105841"/>
                </a:lnTo>
                <a:lnTo>
                  <a:pt x="2280678" y="106045"/>
                </a:lnTo>
                <a:lnTo>
                  <a:pt x="2275192" y="106045"/>
                </a:lnTo>
                <a:lnTo>
                  <a:pt x="2265134" y="104775"/>
                </a:lnTo>
                <a:lnTo>
                  <a:pt x="2260549" y="104775"/>
                </a:lnTo>
                <a:lnTo>
                  <a:pt x="2260473" y="203835"/>
                </a:lnTo>
                <a:lnTo>
                  <a:pt x="2256294" y="203835"/>
                </a:lnTo>
                <a:lnTo>
                  <a:pt x="2253208" y="205105"/>
                </a:lnTo>
                <a:lnTo>
                  <a:pt x="2251976" y="205105"/>
                </a:lnTo>
                <a:lnTo>
                  <a:pt x="2250033" y="203835"/>
                </a:lnTo>
                <a:lnTo>
                  <a:pt x="2249182" y="203835"/>
                </a:lnTo>
                <a:lnTo>
                  <a:pt x="2247760" y="205105"/>
                </a:lnTo>
                <a:lnTo>
                  <a:pt x="2245385" y="205105"/>
                </a:lnTo>
                <a:lnTo>
                  <a:pt x="2244623" y="203835"/>
                </a:lnTo>
                <a:lnTo>
                  <a:pt x="2244864" y="203835"/>
                </a:lnTo>
                <a:lnTo>
                  <a:pt x="2245995" y="202565"/>
                </a:lnTo>
                <a:lnTo>
                  <a:pt x="2259838" y="202565"/>
                </a:lnTo>
                <a:lnTo>
                  <a:pt x="2260473" y="203835"/>
                </a:lnTo>
                <a:lnTo>
                  <a:pt x="2260473" y="104800"/>
                </a:lnTo>
                <a:lnTo>
                  <a:pt x="2255050" y="106045"/>
                </a:lnTo>
                <a:lnTo>
                  <a:pt x="2254173" y="106045"/>
                </a:lnTo>
                <a:lnTo>
                  <a:pt x="2252726" y="107315"/>
                </a:lnTo>
                <a:lnTo>
                  <a:pt x="2252218" y="107315"/>
                </a:lnTo>
                <a:lnTo>
                  <a:pt x="2251456" y="106045"/>
                </a:lnTo>
                <a:lnTo>
                  <a:pt x="2251291" y="106045"/>
                </a:lnTo>
                <a:lnTo>
                  <a:pt x="2251291" y="170815"/>
                </a:lnTo>
                <a:lnTo>
                  <a:pt x="2250833" y="172085"/>
                </a:lnTo>
                <a:lnTo>
                  <a:pt x="2249754" y="172085"/>
                </a:lnTo>
                <a:lnTo>
                  <a:pt x="2249525" y="170815"/>
                </a:lnTo>
                <a:lnTo>
                  <a:pt x="2249855" y="170815"/>
                </a:lnTo>
                <a:lnTo>
                  <a:pt x="2250275" y="169545"/>
                </a:lnTo>
                <a:lnTo>
                  <a:pt x="2251087" y="170815"/>
                </a:lnTo>
                <a:lnTo>
                  <a:pt x="2251291" y="170815"/>
                </a:lnTo>
                <a:lnTo>
                  <a:pt x="2251291" y="106045"/>
                </a:lnTo>
                <a:lnTo>
                  <a:pt x="2250109" y="104775"/>
                </a:lnTo>
                <a:lnTo>
                  <a:pt x="2247011" y="104775"/>
                </a:lnTo>
                <a:lnTo>
                  <a:pt x="2247011" y="175895"/>
                </a:lnTo>
                <a:lnTo>
                  <a:pt x="2244483" y="175895"/>
                </a:lnTo>
                <a:lnTo>
                  <a:pt x="2244496" y="174625"/>
                </a:lnTo>
                <a:lnTo>
                  <a:pt x="2246325" y="174625"/>
                </a:lnTo>
                <a:lnTo>
                  <a:pt x="2247011" y="175895"/>
                </a:lnTo>
                <a:lnTo>
                  <a:pt x="2247011" y="104775"/>
                </a:lnTo>
                <a:lnTo>
                  <a:pt x="2245118" y="104775"/>
                </a:lnTo>
                <a:lnTo>
                  <a:pt x="2243531" y="103505"/>
                </a:lnTo>
                <a:lnTo>
                  <a:pt x="2237816" y="103505"/>
                </a:lnTo>
                <a:lnTo>
                  <a:pt x="2237816" y="122555"/>
                </a:lnTo>
                <a:lnTo>
                  <a:pt x="2237663" y="122555"/>
                </a:lnTo>
                <a:lnTo>
                  <a:pt x="2237663" y="202565"/>
                </a:lnTo>
                <a:lnTo>
                  <a:pt x="2237257" y="203835"/>
                </a:lnTo>
                <a:lnTo>
                  <a:pt x="2234742" y="203835"/>
                </a:lnTo>
                <a:lnTo>
                  <a:pt x="2232774" y="205105"/>
                </a:lnTo>
                <a:lnTo>
                  <a:pt x="2231707" y="205105"/>
                </a:lnTo>
                <a:lnTo>
                  <a:pt x="2229993" y="203835"/>
                </a:lnTo>
                <a:lnTo>
                  <a:pt x="2220988" y="203835"/>
                </a:lnTo>
                <a:lnTo>
                  <a:pt x="2219363" y="202565"/>
                </a:lnTo>
                <a:lnTo>
                  <a:pt x="2217991" y="202565"/>
                </a:lnTo>
                <a:lnTo>
                  <a:pt x="2217674" y="203835"/>
                </a:lnTo>
                <a:lnTo>
                  <a:pt x="2201468" y="203835"/>
                </a:lnTo>
                <a:lnTo>
                  <a:pt x="2200567" y="202565"/>
                </a:lnTo>
                <a:lnTo>
                  <a:pt x="2200351" y="202565"/>
                </a:lnTo>
                <a:lnTo>
                  <a:pt x="2200719" y="201295"/>
                </a:lnTo>
                <a:lnTo>
                  <a:pt x="2201100" y="201295"/>
                </a:lnTo>
                <a:lnTo>
                  <a:pt x="2204758" y="200025"/>
                </a:lnTo>
                <a:lnTo>
                  <a:pt x="2220455" y="200025"/>
                </a:lnTo>
                <a:lnTo>
                  <a:pt x="2221103" y="201295"/>
                </a:lnTo>
                <a:lnTo>
                  <a:pt x="2223249" y="201295"/>
                </a:lnTo>
                <a:lnTo>
                  <a:pt x="2225002" y="202565"/>
                </a:lnTo>
                <a:lnTo>
                  <a:pt x="2237663" y="202565"/>
                </a:lnTo>
                <a:lnTo>
                  <a:pt x="2237663" y="122555"/>
                </a:lnTo>
                <a:lnTo>
                  <a:pt x="2237397" y="122555"/>
                </a:lnTo>
                <a:lnTo>
                  <a:pt x="2237397" y="168275"/>
                </a:lnTo>
                <a:lnTo>
                  <a:pt x="2236914" y="169545"/>
                </a:lnTo>
                <a:lnTo>
                  <a:pt x="2235543" y="169545"/>
                </a:lnTo>
                <a:lnTo>
                  <a:pt x="2235047" y="170815"/>
                </a:lnTo>
                <a:lnTo>
                  <a:pt x="2234234" y="172085"/>
                </a:lnTo>
                <a:lnTo>
                  <a:pt x="2233104" y="173355"/>
                </a:lnTo>
                <a:lnTo>
                  <a:pt x="2231948" y="172085"/>
                </a:lnTo>
                <a:lnTo>
                  <a:pt x="2230145" y="172085"/>
                </a:lnTo>
                <a:lnTo>
                  <a:pt x="2229205" y="170815"/>
                </a:lnTo>
                <a:lnTo>
                  <a:pt x="2228939" y="169545"/>
                </a:lnTo>
                <a:lnTo>
                  <a:pt x="2228088" y="168275"/>
                </a:lnTo>
                <a:lnTo>
                  <a:pt x="2229370" y="167005"/>
                </a:lnTo>
                <a:lnTo>
                  <a:pt x="2230069" y="165735"/>
                </a:lnTo>
                <a:lnTo>
                  <a:pt x="2232050" y="167005"/>
                </a:lnTo>
                <a:lnTo>
                  <a:pt x="2235301" y="167005"/>
                </a:lnTo>
                <a:lnTo>
                  <a:pt x="2237105" y="168275"/>
                </a:lnTo>
                <a:lnTo>
                  <a:pt x="2237397" y="168275"/>
                </a:lnTo>
                <a:lnTo>
                  <a:pt x="2237397" y="122555"/>
                </a:lnTo>
                <a:lnTo>
                  <a:pt x="2235606" y="122555"/>
                </a:lnTo>
                <a:lnTo>
                  <a:pt x="2236279" y="121285"/>
                </a:lnTo>
                <a:lnTo>
                  <a:pt x="2237409" y="121285"/>
                </a:lnTo>
                <a:lnTo>
                  <a:pt x="2237816" y="122555"/>
                </a:lnTo>
                <a:lnTo>
                  <a:pt x="2237816" y="103505"/>
                </a:lnTo>
                <a:lnTo>
                  <a:pt x="2225637" y="103505"/>
                </a:lnTo>
                <a:lnTo>
                  <a:pt x="2225637" y="170815"/>
                </a:lnTo>
                <a:lnTo>
                  <a:pt x="2225459" y="172085"/>
                </a:lnTo>
                <a:lnTo>
                  <a:pt x="2224392" y="172085"/>
                </a:lnTo>
                <a:lnTo>
                  <a:pt x="2224036" y="170815"/>
                </a:lnTo>
                <a:lnTo>
                  <a:pt x="2223732" y="170815"/>
                </a:lnTo>
                <a:lnTo>
                  <a:pt x="2223643" y="169545"/>
                </a:lnTo>
                <a:lnTo>
                  <a:pt x="2223401" y="169545"/>
                </a:lnTo>
                <a:lnTo>
                  <a:pt x="2222665" y="168275"/>
                </a:lnTo>
                <a:lnTo>
                  <a:pt x="2225230" y="168275"/>
                </a:lnTo>
                <a:lnTo>
                  <a:pt x="2225611" y="169545"/>
                </a:lnTo>
                <a:lnTo>
                  <a:pt x="2225637" y="170815"/>
                </a:lnTo>
                <a:lnTo>
                  <a:pt x="2225637" y="103505"/>
                </a:lnTo>
                <a:lnTo>
                  <a:pt x="2208403" y="103505"/>
                </a:lnTo>
                <a:lnTo>
                  <a:pt x="2208403" y="172085"/>
                </a:lnTo>
                <a:lnTo>
                  <a:pt x="2204910" y="172085"/>
                </a:lnTo>
                <a:lnTo>
                  <a:pt x="2205545" y="170815"/>
                </a:lnTo>
                <a:lnTo>
                  <a:pt x="2208022" y="170815"/>
                </a:lnTo>
                <a:lnTo>
                  <a:pt x="2208403" y="172085"/>
                </a:lnTo>
                <a:lnTo>
                  <a:pt x="2208403" y="103505"/>
                </a:lnTo>
                <a:lnTo>
                  <a:pt x="2204440" y="103505"/>
                </a:lnTo>
                <a:lnTo>
                  <a:pt x="2202230" y="102235"/>
                </a:lnTo>
                <a:lnTo>
                  <a:pt x="2198611" y="102235"/>
                </a:lnTo>
                <a:lnTo>
                  <a:pt x="2198433" y="101968"/>
                </a:lnTo>
                <a:lnTo>
                  <a:pt x="2198433" y="196215"/>
                </a:lnTo>
                <a:lnTo>
                  <a:pt x="2197595" y="196215"/>
                </a:lnTo>
                <a:lnTo>
                  <a:pt x="2198128" y="194945"/>
                </a:lnTo>
                <a:lnTo>
                  <a:pt x="2198433" y="196215"/>
                </a:lnTo>
                <a:lnTo>
                  <a:pt x="2198433" y="101968"/>
                </a:lnTo>
                <a:lnTo>
                  <a:pt x="2197773" y="100965"/>
                </a:lnTo>
                <a:lnTo>
                  <a:pt x="2195842" y="100965"/>
                </a:lnTo>
                <a:lnTo>
                  <a:pt x="2194039" y="102235"/>
                </a:lnTo>
                <a:lnTo>
                  <a:pt x="2193734" y="102235"/>
                </a:lnTo>
                <a:lnTo>
                  <a:pt x="2193734" y="201295"/>
                </a:lnTo>
                <a:lnTo>
                  <a:pt x="2192197" y="202565"/>
                </a:lnTo>
                <a:lnTo>
                  <a:pt x="2191347" y="202565"/>
                </a:lnTo>
                <a:lnTo>
                  <a:pt x="2189365" y="203835"/>
                </a:lnTo>
                <a:lnTo>
                  <a:pt x="2186686" y="203835"/>
                </a:lnTo>
                <a:lnTo>
                  <a:pt x="2186444" y="202565"/>
                </a:lnTo>
                <a:lnTo>
                  <a:pt x="2189492" y="201295"/>
                </a:lnTo>
                <a:lnTo>
                  <a:pt x="2191410" y="200025"/>
                </a:lnTo>
                <a:lnTo>
                  <a:pt x="2192947" y="200025"/>
                </a:lnTo>
                <a:lnTo>
                  <a:pt x="2193239" y="201295"/>
                </a:lnTo>
                <a:lnTo>
                  <a:pt x="2193734" y="201295"/>
                </a:lnTo>
                <a:lnTo>
                  <a:pt x="2193734" y="102235"/>
                </a:lnTo>
                <a:lnTo>
                  <a:pt x="2189365" y="102235"/>
                </a:lnTo>
                <a:lnTo>
                  <a:pt x="2188299" y="103454"/>
                </a:lnTo>
                <a:lnTo>
                  <a:pt x="2188299" y="120015"/>
                </a:lnTo>
                <a:lnTo>
                  <a:pt x="2187892" y="121285"/>
                </a:lnTo>
                <a:lnTo>
                  <a:pt x="2186457" y="121285"/>
                </a:lnTo>
                <a:lnTo>
                  <a:pt x="2186267" y="120015"/>
                </a:lnTo>
                <a:lnTo>
                  <a:pt x="2188299" y="120015"/>
                </a:lnTo>
                <a:lnTo>
                  <a:pt x="2188299" y="103454"/>
                </a:lnTo>
                <a:lnTo>
                  <a:pt x="2187727" y="103505"/>
                </a:lnTo>
                <a:lnTo>
                  <a:pt x="2186038" y="102235"/>
                </a:lnTo>
                <a:lnTo>
                  <a:pt x="2183498" y="102235"/>
                </a:lnTo>
                <a:lnTo>
                  <a:pt x="2183498" y="201295"/>
                </a:lnTo>
                <a:lnTo>
                  <a:pt x="2183358" y="202565"/>
                </a:lnTo>
                <a:lnTo>
                  <a:pt x="2182584" y="202565"/>
                </a:lnTo>
                <a:lnTo>
                  <a:pt x="2182584" y="207645"/>
                </a:lnTo>
                <a:lnTo>
                  <a:pt x="2182584" y="208915"/>
                </a:lnTo>
                <a:lnTo>
                  <a:pt x="2177554" y="208915"/>
                </a:lnTo>
                <a:lnTo>
                  <a:pt x="2173795" y="210185"/>
                </a:lnTo>
                <a:lnTo>
                  <a:pt x="2171344" y="210185"/>
                </a:lnTo>
                <a:lnTo>
                  <a:pt x="2167521" y="208915"/>
                </a:lnTo>
                <a:lnTo>
                  <a:pt x="2166213" y="208915"/>
                </a:lnTo>
                <a:lnTo>
                  <a:pt x="2164283" y="210185"/>
                </a:lnTo>
                <a:lnTo>
                  <a:pt x="2163686" y="210185"/>
                </a:lnTo>
                <a:lnTo>
                  <a:pt x="2162035" y="208915"/>
                </a:lnTo>
                <a:lnTo>
                  <a:pt x="2135060" y="208915"/>
                </a:lnTo>
                <a:lnTo>
                  <a:pt x="2132634" y="206375"/>
                </a:lnTo>
                <a:lnTo>
                  <a:pt x="2130844" y="207645"/>
                </a:lnTo>
                <a:lnTo>
                  <a:pt x="2120620" y="207645"/>
                </a:lnTo>
                <a:lnTo>
                  <a:pt x="2117775" y="208915"/>
                </a:lnTo>
                <a:lnTo>
                  <a:pt x="2115985" y="208915"/>
                </a:lnTo>
                <a:lnTo>
                  <a:pt x="2112848" y="207645"/>
                </a:lnTo>
                <a:lnTo>
                  <a:pt x="2103831" y="207645"/>
                </a:lnTo>
                <a:lnTo>
                  <a:pt x="2100580" y="206375"/>
                </a:lnTo>
                <a:lnTo>
                  <a:pt x="2101786" y="205105"/>
                </a:lnTo>
                <a:lnTo>
                  <a:pt x="2147024" y="205105"/>
                </a:lnTo>
                <a:lnTo>
                  <a:pt x="2149284" y="206375"/>
                </a:lnTo>
                <a:lnTo>
                  <a:pt x="2160371" y="206375"/>
                </a:lnTo>
                <a:lnTo>
                  <a:pt x="2161476" y="207645"/>
                </a:lnTo>
                <a:lnTo>
                  <a:pt x="2182584" y="207645"/>
                </a:lnTo>
                <a:lnTo>
                  <a:pt x="2182584" y="202565"/>
                </a:lnTo>
                <a:lnTo>
                  <a:pt x="2180475" y="202565"/>
                </a:lnTo>
                <a:lnTo>
                  <a:pt x="2178799" y="203835"/>
                </a:lnTo>
                <a:lnTo>
                  <a:pt x="2178151" y="203835"/>
                </a:lnTo>
                <a:lnTo>
                  <a:pt x="2172893" y="202565"/>
                </a:lnTo>
                <a:lnTo>
                  <a:pt x="2152472" y="202565"/>
                </a:lnTo>
                <a:lnTo>
                  <a:pt x="2134451" y="201295"/>
                </a:lnTo>
                <a:lnTo>
                  <a:pt x="2105926" y="201295"/>
                </a:lnTo>
                <a:lnTo>
                  <a:pt x="2096363" y="201295"/>
                </a:lnTo>
                <a:lnTo>
                  <a:pt x="2096363" y="206375"/>
                </a:lnTo>
                <a:lnTo>
                  <a:pt x="2094280" y="207645"/>
                </a:lnTo>
                <a:lnTo>
                  <a:pt x="2092515" y="207645"/>
                </a:lnTo>
                <a:lnTo>
                  <a:pt x="2090153" y="206375"/>
                </a:lnTo>
                <a:lnTo>
                  <a:pt x="2089721" y="206375"/>
                </a:lnTo>
                <a:lnTo>
                  <a:pt x="2091169" y="205105"/>
                </a:lnTo>
                <a:lnTo>
                  <a:pt x="2095258" y="205105"/>
                </a:lnTo>
                <a:lnTo>
                  <a:pt x="2096363" y="206375"/>
                </a:lnTo>
                <a:lnTo>
                  <a:pt x="2096363" y="201295"/>
                </a:lnTo>
                <a:lnTo>
                  <a:pt x="2089454" y="201295"/>
                </a:lnTo>
                <a:lnTo>
                  <a:pt x="2088667" y="200025"/>
                </a:lnTo>
                <a:lnTo>
                  <a:pt x="2082215" y="200025"/>
                </a:lnTo>
                <a:lnTo>
                  <a:pt x="2082215" y="206375"/>
                </a:lnTo>
                <a:lnTo>
                  <a:pt x="2081022" y="207645"/>
                </a:lnTo>
                <a:lnTo>
                  <a:pt x="2079345" y="207645"/>
                </a:lnTo>
                <a:lnTo>
                  <a:pt x="2077859" y="206375"/>
                </a:lnTo>
                <a:lnTo>
                  <a:pt x="2076881" y="206375"/>
                </a:lnTo>
                <a:lnTo>
                  <a:pt x="2077859" y="205105"/>
                </a:lnTo>
                <a:lnTo>
                  <a:pt x="2081466" y="205105"/>
                </a:lnTo>
                <a:lnTo>
                  <a:pt x="2082215" y="206375"/>
                </a:lnTo>
                <a:lnTo>
                  <a:pt x="2082215" y="200025"/>
                </a:lnTo>
                <a:lnTo>
                  <a:pt x="2078926" y="200025"/>
                </a:lnTo>
                <a:lnTo>
                  <a:pt x="2076932" y="201295"/>
                </a:lnTo>
                <a:lnTo>
                  <a:pt x="2076119" y="201295"/>
                </a:lnTo>
                <a:lnTo>
                  <a:pt x="2074443" y="200025"/>
                </a:lnTo>
                <a:lnTo>
                  <a:pt x="2066277" y="200025"/>
                </a:lnTo>
                <a:lnTo>
                  <a:pt x="2066277" y="205105"/>
                </a:lnTo>
                <a:lnTo>
                  <a:pt x="2065604" y="206375"/>
                </a:lnTo>
                <a:lnTo>
                  <a:pt x="2063788" y="206375"/>
                </a:lnTo>
                <a:lnTo>
                  <a:pt x="2061425" y="205105"/>
                </a:lnTo>
                <a:lnTo>
                  <a:pt x="2050757" y="205105"/>
                </a:lnTo>
                <a:lnTo>
                  <a:pt x="2050961" y="203835"/>
                </a:lnTo>
                <a:lnTo>
                  <a:pt x="2065769" y="203835"/>
                </a:lnTo>
                <a:lnTo>
                  <a:pt x="2066277" y="205105"/>
                </a:lnTo>
                <a:lnTo>
                  <a:pt x="2066277" y="200025"/>
                </a:lnTo>
                <a:lnTo>
                  <a:pt x="2065528" y="200025"/>
                </a:lnTo>
                <a:lnTo>
                  <a:pt x="2065591" y="198755"/>
                </a:lnTo>
                <a:lnTo>
                  <a:pt x="2070442" y="198755"/>
                </a:lnTo>
                <a:lnTo>
                  <a:pt x="2072652" y="197485"/>
                </a:lnTo>
                <a:lnTo>
                  <a:pt x="2073160" y="197485"/>
                </a:lnTo>
                <a:lnTo>
                  <a:pt x="2074608" y="198755"/>
                </a:lnTo>
                <a:lnTo>
                  <a:pt x="2096757" y="198755"/>
                </a:lnTo>
                <a:lnTo>
                  <a:pt x="2099221" y="200025"/>
                </a:lnTo>
                <a:lnTo>
                  <a:pt x="2103729" y="200025"/>
                </a:lnTo>
                <a:lnTo>
                  <a:pt x="2105926" y="201295"/>
                </a:lnTo>
                <a:lnTo>
                  <a:pt x="2109089" y="198755"/>
                </a:lnTo>
                <a:lnTo>
                  <a:pt x="2110143" y="198755"/>
                </a:lnTo>
                <a:lnTo>
                  <a:pt x="2111806" y="200025"/>
                </a:lnTo>
                <a:lnTo>
                  <a:pt x="2122106" y="200025"/>
                </a:lnTo>
                <a:lnTo>
                  <a:pt x="2124265" y="198755"/>
                </a:lnTo>
                <a:lnTo>
                  <a:pt x="2133295" y="198755"/>
                </a:lnTo>
                <a:lnTo>
                  <a:pt x="2134933" y="200025"/>
                </a:lnTo>
                <a:lnTo>
                  <a:pt x="2160994" y="200025"/>
                </a:lnTo>
                <a:lnTo>
                  <a:pt x="2161019" y="198755"/>
                </a:lnTo>
                <a:lnTo>
                  <a:pt x="2163153" y="200025"/>
                </a:lnTo>
                <a:lnTo>
                  <a:pt x="2164016" y="200025"/>
                </a:lnTo>
                <a:lnTo>
                  <a:pt x="2166874" y="198755"/>
                </a:lnTo>
                <a:lnTo>
                  <a:pt x="2168906" y="198755"/>
                </a:lnTo>
                <a:lnTo>
                  <a:pt x="2172068" y="200025"/>
                </a:lnTo>
                <a:lnTo>
                  <a:pt x="2173224" y="200025"/>
                </a:lnTo>
                <a:lnTo>
                  <a:pt x="2182622" y="201295"/>
                </a:lnTo>
                <a:lnTo>
                  <a:pt x="2183498" y="201295"/>
                </a:lnTo>
                <a:lnTo>
                  <a:pt x="2183498" y="102235"/>
                </a:lnTo>
                <a:lnTo>
                  <a:pt x="2151672" y="102235"/>
                </a:lnTo>
                <a:lnTo>
                  <a:pt x="2151672" y="173355"/>
                </a:lnTo>
                <a:lnTo>
                  <a:pt x="2151227" y="174625"/>
                </a:lnTo>
                <a:lnTo>
                  <a:pt x="2150707" y="174625"/>
                </a:lnTo>
                <a:lnTo>
                  <a:pt x="2149906" y="173355"/>
                </a:lnTo>
                <a:lnTo>
                  <a:pt x="2151672" y="173355"/>
                </a:lnTo>
                <a:lnTo>
                  <a:pt x="2151672" y="102235"/>
                </a:lnTo>
                <a:lnTo>
                  <a:pt x="2144953" y="102235"/>
                </a:lnTo>
                <a:lnTo>
                  <a:pt x="2144953" y="168275"/>
                </a:lnTo>
                <a:lnTo>
                  <a:pt x="2143328" y="168275"/>
                </a:lnTo>
                <a:lnTo>
                  <a:pt x="2143658" y="167005"/>
                </a:lnTo>
                <a:lnTo>
                  <a:pt x="2144941" y="167005"/>
                </a:lnTo>
                <a:lnTo>
                  <a:pt x="2144953" y="168275"/>
                </a:lnTo>
                <a:lnTo>
                  <a:pt x="2144953" y="102235"/>
                </a:lnTo>
                <a:lnTo>
                  <a:pt x="2142566" y="102235"/>
                </a:lnTo>
                <a:lnTo>
                  <a:pt x="2142566" y="173355"/>
                </a:lnTo>
                <a:lnTo>
                  <a:pt x="2141829" y="174625"/>
                </a:lnTo>
                <a:lnTo>
                  <a:pt x="2137714" y="174625"/>
                </a:lnTo>
                <a:lnTo>
                  <a:pt x="2137206" y="173355"/>
                </a:lnTo>
                <a:lnTo>
                  <a:pt x="2142566" y="173355"/>
                </a:lnTo>
                <a:lnTo>
                  <a:pt x="2142566" y="102235"/>
                </a:lnTo>
                <a:lnTo>
                  <a:pt x="2138819" y="102235"/>
                </a:lnTo>
                <a:lnTo>
                  <a:pt x="2135314" y="99695"/>
                </a:lnTo>
                <a:lnTo>
                  <a:pt x="2132673" y="99695"/>
                </a:lnTo>
                <a:lnTo>
                  <a:pt x="2131618" y="100469"/>
                </a:lnTo>
                <a:lnTo>
                  <a:pt x="2131618" y="118745"/>
                </a:lnTo>
                <a:lnTo>
                  <a:pt x="2129828" y="118745"/>
                </a:lnTo>
                <a:lnTo>
                  <a:pt x="2130348" y="117475"/>
                </a:lnTo>
                <a:lnTo>
                  <a:pt x="2130945" y="117475"/>
                </a:lnTo>
                <a:lnTo>
                  <a:pt x="2131618" y="118745"/>
                </a:lnTo>
                <a:lnTo>
                  <a:pt x="2131618" y="100469"/>
                </a:lnTo>
                <a:lnTo>
                  <a:pt x="2129180" y="102235"/>
                </a:lnTo>
                <a:lnTo>
                  <a:pt x="2128291" y="102235"/>
                </a:lnTo>
                <a:lnTo>
                  <a:pt x="2126551" y="100965"/>
                </a:lnTo>
                <a:lnTo>
                  <a:pt x="2125713" y="100965"/>
                </a:lnTo>
                <a:lnTo>
                  <a:pt x="2122424" y="99695"/>
                </a:lnTo>
                <a:lnTo>
                  <a:pt x="2119973" y="100965"/>
                </a:lnTo>
                <a:lnTo>
                  <a:pt x="2119071" y="100965"/>
                </a:lnTo>
                <a:lnTo>
                  <a:pt x="2119071" y="111125"/>
                </a:lnTo>
                <a:lnTo>
                  <a:pt x="2119033" y="112395"/>
                </a:lnTo>
                <a:lnTo>
                  <a:pt x="2117128" y="112395"/>
                </a:lnTo>
                <a:lnTo>
                  <a:pt x="2113864" y="111125"/>
                </a:lnTo>
                <a:lnTo>
                  <a:pt x="2111235" y="109855"/>
                </a:lnTo>
                <a:lnTo>
                  <a:pt x="2109851" y="108585"/>
                </a:lnTo>
                <a:lnTo>
                  <a:pt x="2102167" y="108585"/>
                </a:lnTo>
                <a:lnTo>
                  <a:pt x="2102637" y="107315"/>
                </a:lnTo>
                <a:lnTo>
                  <a:pt x="2116721" y="107315"/>
                </a:lnTo>
                <a:lnTo>
                  <a:pt x="2117420" y="108585"/>
                </a:lnTo>
                <a:lnTo>
                  <a:pt x="2117902" y="109855"/>
                </a:lnTo>
                <a:lnTo>
                  <a:pt x="2118195" y="109855"/>
                </a:lnTo>
                <a:lnTo>
                  <a:pt x="2119071" y="111125"/>
                </a:lnTo>
                <a:lnTo>
                  <a:pt x="2119071" y="100965"/>
                </a:lnTo>
                <a:lnTo>
                  <a:pt x="2115324" y="100965"/>
                </a:lnTo>
                <a:lnTo>
                  <a:pt x="2114791" y="102235"/>
                </a:lnTo>
                <a:lnTo>
                  <a:pt x="2110562" y="102235"/>
                </a:lnTo>
                <a:lnTo>
                  <a:pt x="2107755" y="100965"/>
                </a:lnTo>
                <a:lnTo>
                  <a:pt x="2093226" y="100965"/>
                </a:lnTo>
                <a:lnTo>
                  <a:pt x="2093226" y="108585"/>
                </a:lnTo>
                <a:lnTo>
                  <a:pt x="2091156" y="108585"/>
                </a:lnTo>
                <a:lnTo>
                  <a:pt x="2091372" y="107315"/>
                </a:lnTo>
                <a:lnTo>
                  <a:pt x="2092540" y="107315"/>
                </a:lnTo>
                <a:lnTo>
                  <a:pt x="2093226" y="108585"/>
                </a:lnTo>
                <a:lnTo>
                  <a:pt x="2093226" y="100965"/>
                </a:lnTo>
                <a:lnTo>
                  <a:pt x="2092261" y="100965"/>
                </a:lnTo>
                <a:lnTo>
                  <a:pt x="2091080" y="99695"/>
                </a:lnTo>
                <a:lnTo>
                  <a:pt x="2089150" y="99695"/>
                </a:lnTo>
                <a:lnTo>
                  <a:pt x="2088286" y="98425"/>
                </a:lnTo>
                <a:lnTo>
                  <a:pt x="2079091" y="98425"/>
                </a:lnTo>
                <a:lnTo>
                  <a:pt x="2078253" y="99695"/>
                </a:lnTo>
                <a:lnTo>
                  <a:pt x="2075675" y="100965"/>
                </a:lnTo>
                <a:lnTo>
                  <a:pt x="2075027" y="100965"/>
                </a:lnTo>
                <a:lnTo>
                  <a:pt x="2075027" y="116205"/>
                </a:lnTo>
                <a:lnTo>
                  <a:pt x="2074227" y="117475"/>
                </a:lnTo>
                <a:lnTo>
                  <a:pt x="2069020" y="117475"/>
                </a:lnTo>
                <a:lnTo>
                  <a:pt x="2069490" y="116205"/>
                </a:lnTo>
                <a:lnTo>
                  <a:pt x="2075027" y="116205"/>
                </a:lnTo>
                <a:lnTo>
                  <a:pt x="2075027" y="100965"/>
                </a:lnTo>
                <a:lnTo>
                  <a:pt x="2073897" y="100965"/>
                </a:lnTo>
                <a:lnTo>
                  <a:pt x="2071509" y="99695"/>
                </a:lnTo>
                <a:lnTo>
                  <a:pt x="2067483" y="99695"/>
                </a:lnTo>
                <a:lnTo>
                  <a:pt x="2065223" y="98425"/>
                </a:lnTo>
                <a:lnTo>
                  <a:pt x="2061870" y="98425"/>
                </a:lnTo>
                <a:lnTo>
                  <a:pt x="2061870" y="106045"/>
                </a:lnTo>
                <a:lnTo>
                  <a:pt x="2061654" y="107315"/>
                </a:lnTo>
                <a:lnTo>
                  <a:pt x="2050897" y="107315"/>
                </a:lnTo>
                <a:lnTo>
                  <a:pt x="2051062" y="106045"/>
                </a:lnTo>
                <a:lnTo>
                  <a:pt x="2061870" y="106045"/>
                </a:lnTo>
                <a:lnTo>
                  <a:pt x="2061870" y="98425"/>
                </a:lnTo>
                <a:lnTo>
                  <a:pt x="2049043" y="98425"/>
                </a:lnTo>
                <a:lnTo>
                  <a:pt x="2049043" y="200025"/>
                </a:lnTo>
                <a:lnTo>
                  <a:pt x="2047544" y="200025"/>
                </a:lnTo>
                <a:lnTo>
                  <a:pt x="2047544" y="203835"/>
                </a:lnTo>
                <a:lnTo>
                  <a:pt x="2046820" y="205105"/>
                </a:lnTo>
                <a:lnTo>
                  <a:pt x="2043531" y="205105"/>
                </a:lnTo>
                <a:lnTo>
                  <a:pt x="2043595" y="203835"/>
                </a:lnTo>
                <a:lnTo>
                  <a:pt x="2047544" y="203835"/>
                </a:lnTo>
                <a:lnTo>
                  <a:pt x="2047544" y="200025"/>
                </a:lnTo>
                <a:lnTo>
                  <a:pt x="2040089" y="200025"/>
                </a:lnTo>
                <a:lnTo>
                  <a:pt x="2040089" y="205105"/>
                </a:lnTo>
                <a:lnTo>
                  <a:pt x="2036076" y="205105"/>
                </a:lnTo>
                <a:lnTo>
                  <a:pt x="2036546" y="203835"/>
                </a:lnTo>
                <a:lnTo>
                  <a:pt x="2039721" y="203835"/>
                </a:lnTo>
                <a:lnTo>
                  <a:pt x="2040089" y="205105"/>
                </a:lnTo>
                <a:lnTo>
                  <a:pt x="2040089" y="200025"/>
                </a:lnTo>
                <a:lnTo>
                  <a:pt x="2039581" y="200025"/>
                </a:lnTo>
                <a:lnTo>
                  <a:pt x="2038477" y="198755"/>
                </a:lnTo>
                <a:lnTo>
                  <a:pt x="2038007" y="198755"/>
                </a:lnTo>
                <a:lnTo>
                  <a:pt x="2038057" y="197485"/>
                </a:lnTo>
                <a:lnTo>
                  <a:pt x="2041182" y="197485"/>
                </a:lnTo>
                <a:lnTo>
                  <a:pt x="2043887" y="198755"/>
                </a:lnTo>
                <a:lnTo>
                  <a:pt x="2048649" y="198755"/>
                </a:lnTo>
                <a:lnTo>
                  <a:pt x="2049043" y="200025"/>
                </a:lnTo>
                <a:lnTo>
                  <a:pt x="2049043" y="98425"/>
                </a:lnTo>
                <a:lnTo>
                  <a:pt x="2039734" y="98425"/>
                </a:lnTo>
                <a:lnTo>
                  <a:pt x="2039734" y="163195"/>
                </a:lnTo>
                <a:lnTo>
                  <a:pt x="2039213" y="164465"/>
                </a:lnTo>
                <a:lnTo>
                  <a:pt x="2038883" y="164465"/>
                </a:lnTo>
                <a:lnTo>
                  <a:pt x="2038375" y="163195"/>
                </a:lnTo>
                <a:lnTo>
                  <a:pt x="2039734" y="163195"/>
                </a:lnTo>
                <a:lnTo>
                  <a:pt x="2039734" y="98425"/>
                </a:lnTo>
                <a:lnTo>
                  <a:pt x="2036445" y="98425"/>
                </a:lnTo>
                <a:lnTo>
                  <a:pt x="2036445" y="106045"/>
                </a:lnTo>
                <a:lnTo>
                  <a:pt x="2036191" y="107315"/>
                </a:lnTo>
                <a:lnTo>
                  <a:pt x="2034565" y="107315"/>
                </a:lnTo>
                <a:lnTo>
                  <a:pt x="2034374" y="106045"/>
                </a:lnTo>
                <a:lnTo>
                  <a:pt x="2036445" y="106045"/>
                </a:lnTo>
                <a:lnTo>
                  <a:pt x="2036445" y="98425"/>
                </a:lnTo>
                <a:lnTo>
                  <a:pt x="2028888" y="98425"/>
                </a:lnTo>
                <a:lnTo>
                  <a:pt x="2028888" y="205105"/>
                </a:lnTo>
                <a:lnTo>
                  <a:pt x="2016277" y="205105"/>
                </a:lnTo>
                <a:lnTo>
                  <a:pt x="2016061" y="203835"/>
                </a:lnTo>
                <a:lnTo>
                  <a:pt x="2028596" y="203835"/>
                </a:lnTo>
                <a:lnTo>
                  <a:pt x="2028888" y="205105"/>
                </a:lnTo>
                <a:lnTo>
                  <a:pt x="2028888" y="98425"/>
                </a:lnTo>
                <a:lnTo>
                  <a:pt x="2023643" y="98425"/>
                </a:lnTo>
                <a:lnTo>
                  <a:pt x="2023643" y="106045"/>
                </a:lnTo>
                <a:lnTo>
                  <a:pt x="2023592" y="106184"/>
                </a:lnTo>
                <a:lnTo>
                  <a:pt x="2023592" y="197485"/>
                </a:lnTo>
                <a:lnTo>
                  <a:pt x="2023160" y="198755"/>
                </a:lnTo>
                <a:lnTo>
                  <a:pt x="2020417" y="198755"/>
                </a:lnTo>
                <a:lnTo>
                  <a:pt x="2019769" y="197485"/>
                </a:lnTo>
                <a:lnTo>
                  <a:pt x="2023592" y="197485"/>
                </a:lnTo>
                <a:lnTo>
                  <a:pt x="2023592" y="106184"/>
                </a:lnTo>
                <a:lnTo>
                  <a:pt x="2023160" y="107315"/>
                </a:lnTo>
                <a:lnTo>
                  <a:pt x="2021751" y="107315"/>
                </a:lnTo>
                <a:lnTo>
                  <a:pt x="2021560" y="106045"/>
                </a:lnTo>
                <a:lnTo>
                  <a:pt x="2023643" y="106045"/>
                </a:lnTo>
                <a:lnTo>
                  <a:pt x="2023643" y="98425"/>
                </a:lnTo>
                <a:lnTo>
                  <a:pt x="2018322" y="98425"/>
                </a:lnTo>
                <a:lnTo>
                  <a:pt x="2015236" y="97155"/>
                </a:lnTo>
                <a:lnTo>
                  <a:pt x="2011159" y="97155"/>
                </a:lnTo>
                <a:lnTo>
                  <a:pt x="2011159" y="203835"/>
                </a:lnTo>
                <a:lnTo>
                  <a:pt x="2010638" y="205105"/>
                </a:lnTo>
                <a:lnTo>
                  <a:pt x="2010105" y="205105"/>
                </a:lnTo>
                <a:lnTo>
                  <a:pt x="2008936" y="203835"/>
                </a:lnTo>
                <a:lnTo>
                  <a:pt x="2007895" y="203835"/>
                </a:lnTo>
                <a:lnTo>
                  <a:pt x="2008009" y="202565"/>
                </a:lnTo>
                <a:lnTo>
                  <a:pt x="2011019" y="202565"/>
                </a:lnTo>
                <a:lnTo>
                  <a:pt x="2011159" y="203835"/>
                </a:lnTo>
                <a:lnTo>
                  <a:pt x="2011159" y="97155"/>
                </a:lnTo>
                <a:lnTo>
                  <a:pt x="2010816" y="97155"/>
                </a:lnTo>
                <a:lnTo>
                  <a:pt x="2010816" y="197485"/>
                </a:lnTo>
                <a:lnTo>
                  <a:pt x="2010384" y="198755"/>
                </a:lnTo>
                <a:lnTo>
                  <a:pt x="2007819" y="198755"/>
                </a:lnTo>
                <a:lnTo>
                  <a:pt x="2007819" y="203835"/>
                </a:lnTo>
                <a:lnTo>
                  <a:pt x="2007184" y="205105"/>
                </a:lnTo>
                <a:lnTo>
                  <a:pt x="1973973" y="205105"/>
                </a:lnTo>
                <a:lnTo>
                  <a:pt x="1970214" y="203835"/>
                </a:lnTo>
                <a:lnTo>
                  <a:pt x="1967255" y="203835"/>
                </a:lnTo>
                <a:lnTo>
                  <a:pt x="1962899" y="205105"/>
                </a:lnTo>
                <a:lnTo>
                  <a:pt x="1955507" y="205105"/>
                </a:lnTo>
                <a:lnTo>
                  <a:pt x="1955571" y="203835"/>
                </a:lnTo>
                <a:lnTo>
                  <a:pt x="1955888" y="203835"/>
                </a:lnTo>
                <a:lnTo>
                  <a:pt x="1956904" y="202565"/>
                </a:lnTo>
                <a:lnTo>
                  <a:pt x="1990217" y="202565"/>
                </a:lnTo>
                <a:lnTo>
                  <a:pt x="1992122" y="203835"/>
                </a:lnTo>
                <a:lnTo>
                  <a:pt x="2007819" y="203835"/>
                </a:lnTo>
                <a:lnTo>
                  <a:pt x="2007819" y="198755"/>
                </a:lnTo>
                <a:lnTo>
                  <a:pt x="2007679" y="198755"/>
                </a:lnTo>
                <a:lnTo>
                  <a:pt x="2007019" y="197485"/>
                </a:lnTo>
                <a:lnTo>
                  <a:pt x="2010816" y="197485"/>
                </a:lnTo>
                <a:lnTo>
                  <a:pt x="2010816" y="97155"/>
                </a:lnTo>
                <a:lnTo>
                  <a:pt x="2001964" y="97155"/>
                </a:lnTo>
                <a:lnTo>
                  <a:pt x="2001964" y="197485"/>
                </a:lnTo>
                <a:lnTo>
                  <a:pt x="2000478" y="198755"/>
                </a:lnTo>
                <a:lnTo>
                  <a:pt x="1999957" y="198755"/>
                </a:lnTo>
                <a:lnTo>
                  <a:pt x="1999576" y="197485"/>
                </a:lnTo>
                <a:lnTo>
                  <a:pt x="2001964" y="197485"/>
                </a:lnTo>
                <a:lnTo>
                  <a:pt x="2001964" y="97155"/>
                </a:lnTo>
                <a:lnTo>
                  <a:pt x="1994065" y="97155"/>
                </a:lnTo>
                <a:lnTo>
                  <a:pt x="1994065" y="197485"/>
                </a:lnTo>
                <a:lnTo>
                  <a:pt x="1993836" y="198755"/>
                </a:lnTo>
                <a:lnTo>
                  <a:pt x="1950847" y="198755"/>
                </a:lnTo>
                <a:lnTo>
                  <a:pt x="1950847" y="202565"/>
                </a:lnTo>
                <a:lnTo>
                  <a:pt x="1950808" y="203835"/>
                </a:lnTo>
                <a:lnTo>
                  <a:pt x="1950326" y="205105"/>
                </a:lnTo>
                <a:lnTo>
                  <a:pt x="1947887" y="205105"/>
                </a:lnTo>
                <a:lnTo>
                  <a:pt x="1945982" y="203835"/>
                </a:lnTo>
                <a:lnTo>
                  <a:pt x="1940496" y="203835"/>
                </a:lnTo>
                <a:lnTo>
                  <a:pt x="1937918" y="205105"/>
                </a:lnTo>
                <a:lnTo>
                  <a:pt x="1936813" y="205105"/>
                </a:lnTo>
                <a:lnTo>
                  <a:pt x="1935124" y="203835"/>
                </a:lnTo>
                <a:lnTo>
                  <a:pt x="1924977" y="203835"/>
                </a:lnTo>
                <a:lnTo>
                  <a:pt x="1924532" y="202565"/>
                </a:lnTo>
                <a:lnTo>
                  <a:pt x="1941804" y="202565"/>
                </a:lnTo>
                <a:lnTo>
                  <a:pt x="1945474" y="201295"/>
                </a:lnTo>
                <a:lnTo>
                  <a:pt x="1949665" y="202565"/>
                </a:lnTo>
                <a:lnTo>
                  <a:pt x="1950847" y="202565"/>
                </a:lnTo>
                <a:lnTo>
                  <a:pt x="1950847" y="198755"/>
                </a:lnTo>
                <a:lnTo>
                  <a:pt x="1939645" y="198755"/>
                </a:lnTo>
                <a:lnTo>
                  <a:pt x="1939112" y="197485"/>
                </a:lnTo>
                <a:lnTo>
                  <a:pt x="1939645" y="197485"/>
                </a:lnTo>
                <a:lnTo>
                  <a:pt x="1941080" y="196215"/>
                </a:lnTo>
                <a:lnTo>
                  <a:pt x="1941868" y="196215"/>
                </a:lnTo>
                <a:lnTo>
                  <a:pt x="1943582" y="194945"/>
                </a:lnTo>
                <a:lnTo>
                  <a:pt x="1944484" y="194945"/>
                </a:lnTo>
                <a:lnTo>
                  <a:pt x="1946402" y="196215"/>
                </a:lnTo>
                <a:lnTo>
                  <a:pt x="1947532" y="196215"/>
                </a:lnTo>
                <a:lnTo>
                  <a:pt x="1950339" y="197485"/>
                </a:lnTo>
                <a:lnTo>
                  <a:pt x="1951774" y="196215"/>
                </a:lnTo>
                <a:lnTo>
                  <a:pt x="1954225" y="194945"/>
                </a:lnTo>
                <a:lnTo>
                  <a:pt x="1955368" y="194945"/>
                </a:lnTo>
                <a:lnTo>
                  <a:pt x="1958200" y="196215"/>
                </a:lnTo>
                <a:lnTo>
                  <a:pt x="1958835" y="197485"/>
                </a:lnTo>
                <a:lnTo>
                  <a:pt x="1974278" y="197485"/>
                </a:lnTo>
                <a:lnTo>
                  <a:pt x="1975688" y="196215"/>
                </a:lnTo>
                <a:lnTo>
                  <a:pt x="1978456" y="194945"/>
                </a:lnTo>
                <a:lnTo>
                  <a:pt x="1979942" y="194945"/>
                </a:lnTo>
                <a:lnTo>
                  <a:pt x="1982012" y="196215"/>
                </a:lnTo>
                <a:lnTo>
                  <a:pt x="1988502" y="196215"/>
                </a:lnTo>
                <a:lnTo>
                  <a:pt x="1990610" y="197485"/>
                </a:lnTo>
                <a:lnTo>
                  <a:pt x="1994065" y="197485"/>
                </a:lnTo>
                <a:lnTo>
                  <a:pt x="1994065" y="97155"/>
                </a:lnTo>
                <a:lnTo>
                  <a:pt x="1933854" y="97155"/>
                </a:lnTo>
                <a:lnTo>
                  <a:pt x="1933854" y="196215"/>
                </a:lnTo>
                <a:lnTo>
                  <a:pt x="1932787" y="197485"/>
                </a:lnTo>
                <a:lnTo>
                  <a:pt x="1931098" y="196215"/>
                </a:lnTo>
                <a:lnTo>
                  <a:pt x="1930387" y="196215"/>
                </a:lnTo>
                <a:lnTo>
                  <a:pt x="1930933" y="194945"/>
                </a:lnTo>
                <a:lnTo>
                  <a:pt x="1932736" y="194945"/>
                </a:lnTo>
                <a:lnTo>
                  <a:pt x="1933854" y="196215"/>
                </a:lnTo>
                <a:lnTo>
                  <a:pt x="1933854" y="97155"/>
                </a:lnTo>
                <a:lnTo>
                  <a:pt x="1926704" y="97155"/>
                </a:lnTo>
                <a:lnTo>
                  <a:pt x="1926704" y="196215"/>
                </a:lnTo>
                <a:lnTo>
                  <a:pt x="1926348" y="196215"/>
                </a:lnTo>
                <a:lnTo>
                  <a:pt x="1925383" y="197485"/>
                </a:lnTo>
                <a:lnTo>
                  <a:pt x="1924888" y="197485"/>
                </a:lnTo>
                <a:lnTo>
                  <a:pt x="1922462" y="198755"/>
                </a:lnTo>
                <a:lnTo>
                  <a:pt x="1911883" y="198755"/>
                </a:lnTo>
                <a:lnTo>
                  <a:pt x="1911883" y="202565"/>
                </a:lnTo>
                <a:lnTo>
                  <a:pt x="1911311" y="203835"/>
                </a:lnTo>
                <a:lnTo>
                  <a:pt x="1897113" y="203835"/>
                </a:lnTo>
                <a:lnTo>
                  <a:pt x="1894662" y="205105"/>
                </a:lnTo>
                <a:lnTo>
                  <a:pt x="1893722" y="205105"/>
                </a:lnTo>
                <a:lnTo>
                  <a:pt x="1891753" y="203835"/>
                </a:lnTo>
                <a:lnTo>
                  <a:pt x="1869846" y="203835"/>
                </a:lnTo>
                <a:lnTo>
                  <a:pt x="1868957" y="202565"/>
                </a:lnTo>
                <a:lnTo>
                  <a:pt x="1868957" y="201295"/>
                </a:lnTo>
                <a:lnTo>
                  <a:pt x="1871421" y="201295"/>
                </a:lnTo>
                <a:lnTo>
                  <a:pt x="1872843" y="202565"/>
                </a:lnTo>
                <a:lnTo>
                  <a:pt x="1883575" y="202565"/>
                </a:lnTo>
                <a:lnTo>
                  <a:pt x="1884400" y="201295"/>
                </a:lnTo>
                <a:lnTo>
                  <a:pt x="1886369" y="201295"/>
                </a:lnTo>
                <a:lnTo>
                  <a:pt x="1887486" y="200025"/>
                </a:lnTo>
                <a:lnTo>
                  <a:pt x="1889480" y="201295"/>
                </a:lnTo>
                <a:lnTo>
                  <a:pt x="1890280" y="202565"/>
                </a:lnTo>
                <a:lnTo>
                  <a:pt x="1891245" y="202565"/>
                </a:lnTo>
                <a:lnTo>
                  <a:pt x="1893074" y="201295"/>
                </a:lnTo>
                <a:lnTo>
                  <a:pt x="1894903" y="202565"/>
                </a:lnTo>
                <a:lnTo>
                  <a:pt x="1897976" y="202565"/>
                </a:lnTo>
                <a:lnTo>
                  <a:pt x="1899094" y="201295"/>
                </a:lnTo>
                <a:lnTo>
                  <a:pt x="1903450" y="201295"/>
                </a:lnTo>
                <a:lnTo>
                  <a:pt x="1904695" y="202565"/>
                </a:lnTo>
                <a:lnTo>
                  <a:pt x="1911883" y="202565"/>
                </a:lnTo>
                <a:lnTo>
                  <a:pt x="1911883" y="198755"/>
                </a:lnTo>
                <a:lnTo>
                  <a:pt x="1893506" y="198755"/>
                </a:lnTo>
                <a:lnTo>
                  <a:pt x="1892642" y="197485"/>
                </a:lnTo>
                <a:lnTo>
                  <a:pt x="1893138" y="196215"/>
                </a:lnTo>
                <a:lnTo>
                  <a:pt x="1898840" y="196215"/>
                </a:lnTo>
                <a:lnTo>
                  <a:pt x="1900605" y="194945"/>
                </a:lnTo>
                <a:lnTo>
                  <a:pt x="1901850" y="194945"/>
                </a:lnTo>
                <a:lnTo>
                  <a:pt x="1904936" y="196215"/>
                </a:lnTo>
                <a:lnTo>
                  <a:pt x="1906879" y="197485"/>
                </a:lnTo>
                <a:lnTo>
                  <a:pt x="1909445" y="196215"/>
                </a:lnTo>
                <a:lnTo>
                  <a:pt x="1910054" y="194945"/>
                </a:lnTo>
                <a:lnTo>
                  <a:pt x="1920582" y="194945"/>
                </a:lnTo>
                <a:lnTo>
                  <a:pt x="1921992" y="196215"/>
                </a:lnTo>
                <a:lnTo>
                  <a:pt x="1923376" y="196215"/>
                </a:lnTo>
                <a:lnTo>
                  <a:pt x="1925408" y="194945"/>
                </a:lnTo>
                <a:lnTo>
                  <a:pt x="1926107" y="194945"/>
                </a:lnTo>
                <a:lnTo>
                  <a:pt x="1926704" y="196215"/>
                </a:lnTo>
                <a:lnTo>
                  <a:pt x="1926704" y="97155"/>
                </a:lnTo>
                <a:lnTo>
                  <a:pt x="1925764" y="97155"/>
                </a:lnTo>
                <a:lnTo>
                  <a:pt x="1924329" y="95885"/>
                </a:lnTo>
                <a:lnTo>
                  <a:pt x="1921154" y="94615"/>
                </a:lnTo>
                <a:lnTo>
                  <a:pt x="1919325" y="95885"/>
                </a:lnTo>
                <a:lnTo>
                  <a:pt x="1917509" y="95885"/>
                </a:lnTo>
                <a:lnTo>
                  <a:pt x="1915312" y="97155"/>
                </a:lnTo>
                <a:lnTo>
                  <a:pt x="1909762" y="97155"/>
                </a:lnTo>
                <a:lnTo>
                  <a:pt x="1909762" y="164465"/>
                </a:lnTo>
                <a:lnTo>
                  <a:pt x="1909699" y="165735"/>
                </a:lnTo>
                <a:lnTo>
                  <a:pt x="1906181" y="165735"/>
                </a:lnTo>
                <a:lnTo>
                  <a:pt x="1906663" y="164465"/>
                </a:lnTo>
                <a:lnTo>
                  <a:pt x="1909762" y="164465"/>
                </a:lnTo>
                <a:lnTo>
                  <a:pt x="1909762" y="97155"/>
                </a:lnTo>
                <a:lnTo>
                  <a:pt x="1907971" y="97155"/>
                </a:lnTo>
                <a:lnTo>
                  <a:pt x="1906612" y="95885"/>
                </a:lnTo>
                <a:lnTo>
                  <a:pt x="1899335" y="95885"/>
                </a:lnTo>
                <a:lnTo>
                  <a:pt x="1899081" y="96113"/>
                </a:lnTo>
                <a:lnTo>
                  <a:pt x="1899081" y="161925"/>
                </a:lnTo>
                <a:lnTo>
                  <a:pt x="1896935" y="161925"/>
                </a:lnTo>
                <a:lnTo>
                  <a:pt x="1897316" y="160655"/>
                </a:lnTo>
                <a:lnTo>
                  <a:pt x="1898421" y="160655"/>
                </a:lnTo>
                <a:lnTo>
                  <a:pt x="1899081" y="161925"/>
                </a:lnTo>
                <a:lnTo>
                  <a:pt x="1899081" y="96113"/>
                </a:lnTo>
                <a:lnTo>
                  <a:pt x="1897913" y="97155"/>
                </a:lnTo>
                <a:lnTo>
                  <a:pt x="1890547" y="97155"/>
                </a:lnTo>
                <a:lnTo>
                  <a:pt x="1890547" y="197485"/>
                </a:lnTo>
                <a:lnTo>
                  <a:pt x="1890255" y="197485"/>
                </a:lnTo>
                <a:lnTo>
                  <a:pt x="1889252" y="198755"/>
                </a:lnTo>
                <a:lnTo>
                  <a:pt x="1877390" y="198755"/>
                </a:lnTo>
                <a:lnTo>
                  <a:pt x="1874926" y="197485"/>
                </a:lnTo>
                <a:lnTo>
                  <a:pt x="1874710" y="197485"/>
                </a:lnTo>
                <a:lnTo>
                  <a:pt x="1874583" y="196215"/>
                </a:lnTo>
                <a:lnTo>
                  <a:pt x="1874774" y="196215"/>
                </a:lnTo>
                <a:lnTo>
                  <a:pt x="1876056" y="194945"/>
                </a:lnTo>
                <a:lnTo>
                  <a:pt x="1880209" y="194945"/>
                </a:lnTo>
                <a:lnTo>
                  <a:pt x="1882635" y="196215"/>
                </a:lnTo>
                <a:lnTo>
                  <a:pt x="1883727" y="197485"/>
                </a:lnTo>
                <a:lnTo>
                  <a:pt x="1885683" y="196215"/>
                </a:lnTo>
                <a:lnTo>
                  <a:pt x="1890280" y="196215"/>
                </a:lnTo>
                <a:lnTo>
                  <a:pt x="1890547" y="197485"/>
                </a:lnTo>
                <a:lnTo>
                  <a:pt x="1890547" y="97155"/>
                </a:lnTo>
                <a:lnTo>
                  <a:pt x="1879003" y="97155"/>
                </a:lnTo>
                <a:lnTo>
                  <a:pt x="1875929" y="95885"/>
                </a:lnTo>
                <a:lnTo>
                  <a:pt x="1871268" y="95885"/>
                </a:lnTo>
                <a:lnTo>
                  <a:pt x="1871268" y="197485"/>
                </a:lnTo>
                <a:lnTo>
                  <a:pt x="1870748" y="198755"/>
                </a:lnTo>
                <a:lnTo>
                  <a:pt x="1870392" y="198755"/>
                </a:lnTo>
                <a:lnTo>
                  <a:pt x="1869859" y="197485"/>
                </a:lnTo>
                <a:lnTo>
                  <a:pt x="1871268" y="197485"/>
                </a:lnTo>
                <a:lnTo>
                  <a:pt x="1871268" y="95885"/>
                </a:lnTo>
                <a:lnTo>
                  <a:pt x="1864296" y="95885"/>
                </a:lnTo>
                <a:lnTo>
                  <a:pt x="1863674" y="95796"/>
                </a:lnTo>
                <a:lnTo>
                  <a:pt x="1863674" y="201295"/>
                </a:lnTo>
                <a:lnTo>
                  <a:pt x="1863445" y="201295"/>
                </a:lnTo>
                <a:lnTo>
                  <a:pt x="1862569" y="202565"/>
                </a:lnTo>
                <a:lnTo>
                  <a:pt x="1861439" y="202565"/>
                </a:lnTo>
                <a:lnTo>
                  <a:pt x="1861515" y="201295"/>
                </a:lnTo>
                <a:lnTo>
                  <a:pt x="1861870" y="201295"/>
                </a:lnTo>
                <a:lnTo>
                  <a:pt x="1863115" y="200025"/>
                </a:lnTo>
                <a:lnTo>
                  <a:pt x="1863674" y="201295"/>
                </a:lnTo>
                <a:lnTo>
                  <a:pt x="1863674" y="95796"/>
                </a:lnTo>
                <a:lnTo>
                  <a:pt x="1860702" y="95313"/>
                </a:lnTo>
                <a:lnTo>
                  <a:pt x="1860702" y="202565"/>
                </a:lnTo>
                <a:lnTo>
                  <a:pt x="1860181" y="203835"/>
                </a:lnTo>
                <a:lnTo>
                  <a:pt x="1843887" y="203835"/>
                </a:lnTo>
                <a:lnTo>
                  <a:pt x="1842528" y="202565"/>
                </a:lnTo>
                <a:lnTo>
                  <a:pt x="1839709" y="202565"/>
                </a:lnTo>
                <a:lnTo>
                  <a:pt x="1839760" y="201295"/>
                </a:lnTo>
                <a:lnTo>
                  <a:pt x="1840115" y="201295"/>
                </a:lnTo>
                <a:lnTo>
                  <a:pt x="1841995" y="200025"/>
                </a:lnTo>
                <a:lnTo>
                  <a:pt x="1843239" y="200025"/>
                </a:lnTo>
                <a:lnTo>
                  <a:pt x="1845995" y="201295"/>
                </a:lnTo>
                <a:lnTo>
                  <a:pt x="1847761" y="202565"/>
                </a:lnTo>
                <a:lnTo>
                  <a:pt x="1860702" y="202565"/>
                </a:lnTo>
                <a:lnTo>
                  <a:pt x="1860702" y="95313"/>
                </a:lnTo>
                <a:lnTo>
                  <a:pt x="1856371" y="94615"/>
                </a:lnTo>
                <a:lnTo>
                  <a:pt x="1853615" y="94615"/>
                </a:lnTo>
                <a:lnTo>
                  <a:pt x="1851520" y="96735"/>
                </a:lnTo>
                <a:lnTo>
                  <a:pt x="1851520" y="197485"/>
                </a:lnTo>
                <a:lnTo>
                  <a:pt x="1851113" y="198755"/>
                </a:lnTo>
                <a:lnTo>
                  <a:pt x="1850555" y="198755"/>
                </a:lnTo>
                <a:lnTo>
                  <a:pt x="1849691" y="197485"/>
                </a:lnTo>
                <a:lnTo>
                  <a:pt x="1851520" y="197485"/>
                </a:lnTo>
                <a:lnTo>
                  <a:pt x="1851520" y="96735"/>
                </a:lnTo>
                <a:lnTo>
                  <a:pt x="1851101" y="97155"/>
                </a:lnTo>
                <a:lnTo>
                  <a:pt x="1846846" y="97155"/>
                </a:lnTo>
                <a:lnTo>
                  <a:pt x="1846148" y="96875"/>
                </a:lnTo>
                <a:lnTo>
                  <a:pt x="1846148" y="196215"/>
                </a:lnTo>
                <a:lnTo>
                  <a:pt x="1845373" y="196215"/>
                </a:lnTo>
                <a:lnTo>
                  <a:pt x="1843532" y="197485"/>
                </a:lnTo>
                <a:lnTo>
                  <a:pt x="1839645" y="197485"/>
                </a:lnTo>
                <a:lnTo>
                  <a:pt x="1839569" y="196215"/>
                </a:lnTo>
                <a:lnTo>
                  <a:pt x="1840318" y="196215"/>
                </a:lnTo>
                <a:lnTo>
                  <a:pt x="1841677" y="194945"/>
                </a:lnTo>
                <a:lnTo>
                  <a:pt x="1845195" y="194945"/>
                </a:lnTo>
                <a:lnTo>
                  <a:pt x="1846148" y="196215"/>
                </a:lnTo>
                <a:lnTo>
                  <a:pt x="1846148" y="96875"/>
                </a:lnTo>
                <a:lnTo>
                  <a:pt x="1843709" y="95885"/>
                </a:lnTo>
                <a:lnTo>
                  <a:pt x="1833219" y="95885"/>
                </a:lnTo>
                <a:lnTo>
                  <a:pt x="1833219" y="165735"/>
                </a:lnTo>
                <a:lnTo>
                  <a:pt x="1831187" y="165735"/>
                </a:lnTo>
                <a:lnTo>
                  <a:pt x="1830959" y="164465"/>
                </a:lnTo>
                <a:lnTo>
                  <a:pt x="1832902" y="164465"/>
                </a:lnTo>
                <a:lnTo>
                  <a:pt x="1833219" y="165735"/>
                </a:lnTo>
                <a:lnTo>
                  <a:pt x="1833219" y="95885"/>
                </a:lnTo>
                <a:lnTo>
                  <a:pt x="1828038" y="95885"/>
                </a:lnTo>
                <a:lnTo>
                  <a:pt x="1828038" y="201295"/>
                </a:lnTo>
                <a:lnTo>
                  <a:pt x="1827923" y="202565"/>
                </a:lnTo>
                <a:lnTo>
                  <a:pt x="1827542" y="203835"/>
                </a:lnTo>
                <a:lnTo>
                  <a:pt x="1822107" y="203835"/>
                </a:lnTo>
                <a:lnTo>
                  <a:pt x="1821103" y="202565"/>
                </a:lnTo>
                <a:lnTo>
                  <a:pt x="1820329" y="202565"/>
                </a:lnTo>
                <a:lnTo>
                  <a:pt x="1819871" y="201295"/>
                </a:lnTo>
                <a:lnTo>
                  <a:pt x="1820341" y="201295"/>
                </a:lnTo>
                <a:lnTo>
                  <a:pt x="1820926" y="200025"/>
                </a:lnTo>
                <a:lnTo>
                  <a:pt x="1822069" y="201295"/>
                </a:lnTo>
                <a:lnTo>
                  <a:pt x="1822627" y="201295"/>
                </a:lnTo>
                <a:lnTo>
                  <a:pt x="1824266" y="202565"/>
                </a:lnTo>
                <a:lnTo>
                  <a:pt x="1825358" y="201295"/>
                </a:lnTo>
                <a:lnTo>
                  <a:pt x="1828038" y="201295"/>
                </a:lnTo>
                <a:lnTo>
                  <a:pt x="1828038" y="95885"/>
                </a:lnTo>
                <a:lnTo>
                  <a:pt x="1811426" y="95885"/>
                </a:lnTo>
                <a:lnTo>
                  <a:pt x="1809178" y="95643"/>
                </a:lnTo>
                <a:lnTo>
                  <a:pt x="1809178" y="201295"/>
                </a:lnTo>
                <a:lnTo>
                  <a:pt x="1807222" y="201295"/>
                </a:lnTo>
                <a:lnTo>
                  <a:pt x="1806346" y="202565"/>
                </a:lnTo>
                <a:lnTo>
                  <a:pt x="1804225" y="202565"/>
                </a:lnTo>
                <a:lnTo>
                  <a:pt x="1803628" y="201295"/>
                </a:lnTo>
                <a:lnTo>
                  <a:pt x="1804682" y="200025"/>
                </a:lnTo>
                <a:lnTo>
                  <a:pt x="1808683" y="200025"/>
                </a:lnTo>
                <a:lnTo>
                  <a:pt x="1809178" y="201295"/>
                </a:lnTo>
                <a:lnTo>
                  <a:pt x="1809178" y="95643"/>
                </a:lnTo>
                <a:lnTo>
                  <a:pt x="1799831" y="94615"/>
                </a:lnTo>
                <a:lnTo>
                  <a:pt x="1796389" y="94615"/>
                </a:lnTo>
                <a:lnTo>
                  <a:pt x="1796389" y="196215"/>
                </a:lnTo>
                <a:lnTo>
                  <a:pt x="1788541" y="196215"/>
                </a:lnTo>
                <a:lnTo>
                  <a:pt x="1788541" y="201295"/>
                </a:lnTo>
                <a:lnTo>
                  <a:pt x="1786991" y="202565"/>
                </a:lnTo>
                <a:lnTo>
                  <a:pt x="1780717" y="202565"/>
                </a:lnTo>
                <a:lnTo>
                  <a:pt x="1776755" y="201295"/>
                </a:lnTo>
                <a:lnTo>
                  <a:pt x="1773402" y="202565"/>
                </a:lnTo>
                <a:lnTo>
                  <a:pt x="1769262" y="201295"/>
                </a:lnTo>
                <a:lnTo>
                  <a:pt x="1769402" y="201295"/>
                </a:lnTo>
                <a:lnTo>
                  <a:pt x="1769732" y="200025"/>
                </a:lnTo>
                <a:lnTo>
                  <a:pt x="1785200" y="200025"/>
                </a:lnTo>
                <a:lnTo>
                  <a:pt x="1788502" y="201295"/>
                </a:lnTo>
                <a:lnTo>
                  <a:pt x="1788541" y="196215"/>
                </a:lnTo>
                <a:lnTo>
                  <a:pt x="1778101" y="196215"/>
                </a:lnTo>
                <a:lnTo>
                  <a:pt x="1778406" y="194945"/>
                </a:lnTo>
                <a:lnTo>
                  <a:pt x="1785327" y="194945"/>
                </a:lnTo>
                <a:lnTo>
                  <a:pt x="1787245" y="193675"/>
                </a:lnTo>
                <a:lnTo>
                  <a:pt x="1795119" y="193675"/>
                </a:lnTo>
                <a:lnTo>
                  <a:pt x="1795792" y="194945"/>
                </a:lnTo>
                <a:lnTo>
                  <a:pt x="1796389" y="196215"/>
                </a:lnTo>
                <a:lnTo>
                  <a:pt x="1796389" y="94615"/>
                </a:lnTo>
                <a:lnTo>
                  <a:pt x="1790674" y="94615"/>
                </a:lnTo>
                <a:lnTo>
                  <a:pt x="1789480" y="95885"/>
                </a:lnTo>
                <a:lnTo>
                  <a:pt x="1785264" y="95885"/>
                </a:lnTo>
                <a:lnTo>
                  <a:pt x="1783829" y="94615"/>
                </a:lnTo>
                <a:lnTo>
                  <a:pt x="1777682" y="95885"/>
                </a:lnTo>
                <a:lnTo>
                  <a:pt x="1773110" y="94615"/>
                </a:lnTo>
                <a:lnTo>
                  <a:pt x="1759546" y="94615"/>
                </a:lnTo>
                <a:lnTo>
                  <a:pt x="1759546" y="196215"/>
                </a:lnTo>
                <a:lnTo>
                  <a:pt x="1757743" y="196215"/>
                </a:lnTo>
                <a:lnTo>
                  <a:pt x="1757743" y="201295"/>
                </a:lnTo>
                <a:lnTo>
                  <a:pt x="1744865" y="201295"/>
                </a:lnTo>
                <a:lnTo>
                  <a:pt x="1737601" y="202565"/>
                </a:lnTo>
                <a:lnTo>
                  <a:pt x="1736394" y="202565"/>
                </a:lnTo>
                <a:lnTo>
                  <a:pt x="1735937" y="201295"/>
                </a:lnTo>
                <a:lnTo>
                  <a:pt x="1732775" y="201295"/>
                </a:lnTo>
                <a:lnTo>
                  <a:pt x="1733080" y="200025"/>
                </a:lnTo>
                <a:lnTo>
                  <a:pt x="1749082" y="200025"/>
                </a:lnTo>
                <a:lnTo>
                  <a:pt x="1757743" y="201295"/>
                </a:lnTo>
                <a:lnTo>
                  <a:pt x="1757743" y="196215"/>
                </a:lnTo>
                <a:lnTo>
                  <a:pt x="1753870" y="196215"/>
                </a:lnTo>
                <a:lnTo>
                  <a:pt x="1752028" y="194945"/>
                </a:lnTo>
                <a:lnTo>
                  <a:pt x="1750123" y="194945"/>
                </a:lnTo>
                <a:lnTo>
                  <a:pt x="1750834" y="193675"/>
                </a:lnTo>
                <a:lnTo>
                  <a:pt x="1753565" y="193675"/>
                </a:lnTo>
                <a:lnTo>
                  <a:pt x="1755914" y="194945"/>
                </a:lnTo>
                <a:lnTo>
                  <a:pt x="1757616" y="194945"/>
                </a:lnTo>
                <a:lnTo>
                  <a:pt x="1759546" y="196215"/>
                </a:lnTo>
                <a:lnTo>
                  <a:pt x="1759546" y="94615"/>
                </a:lnTo>
                <a:lnTo>
                  <a:pt x="1749691" y="94615"/>
                </a:lnTo>
                <a:lnTo>
                  <a:pt x="1749691" y="194945"/>
                </a:lnTo>
                <a:lnTo>
                  <a:pt x="1749501" y="196215"/>
                </a:lnTo>
                <a:lnTo>
                  <a:pt x="1741068" y="196215"/>
                </a:lnTo>
                <a:lnTo>
                  <a:pt x="1740827" y="194945"/>
                </a:lnTo>
                <a:lnTo>
                  <a:pt x="1741208" y="194945"/>
                </a:lnTo>
                <a:lnTo>
                  <a:pt x="1741855" y="193675"/>
                </a:lnTo>
                <a:lnTo>
                  <a:pt x="1743329" y="193675"/>
                </a:lnTo>
                <a:lnTo>
                  <a:pt x="1745081" y="194945"/>
                </a:lnTo>
                <a:lnTo>
                  <a:pt x="1749691" y="194945"/>
                </a:lnTo>
                <a:lnTo>
                  <a:pt x="1749691" y="94615"/>
                </a:lnTo>
                <a:lnTo>
                  <a:pt x="1737893" y="94615"/>
                </a:lnTo>
                <a:lnTo>
                  <a:pt x="1737893" y="196215"/>
                </a:lnTo>
                <a:lnTo>
                  <a:pt x="1733410" y="196215"/>
                </a:lnTo>
                <a:lnTo>
                  <a:pt x="1733283" y="194945"/>
                </a:lnTo>
                <a:lnTo>
                  <a:pt x="1737537" y="194945"/>
                </a:lnTo>
                <a:lnTo>
                  <a:pt x="1737893" y="196215"/>
                </a:lnTo>
                <a:lnTo>
                  <a:pt x="1737893" y="94615"/>
                </a:lnTo>
                <a:lnTo>
                  <a:pt x="1733130" y="94615"/>
                </a:lnTo>
                <a:lnTo>
                  <a:pt x="1733130" y="194945"/>
                </a:lnTo>
                <a:lnTo>
                  <a:pt x="1730222" y="194945"/>
                </a:lnTo>
                <a:lnTo>
                  <a:pt x="1730565" y="193675"/>
                </a:lnTo>
                <a:lnTo>
                  <a:pt x="1732838" y="193675"/>
                </a:lnTo>
                <a:lnTo>
                  <a:pt x="1733130" y="194945"/>
                </a:lnTo>
                <a:lnTo>
                  <a:pt x="1733130" y="94615"/>
                </a:lnTo>
                <a:lnTo>
                  <a:pt x="1728165" y="94615"/>
                </a:lnTo>
                <a:lnTo>
                  <a:pt x="1728165" y="201295"/>
                </a:lnTo>
                <a:lnTo>
                  <a:pt x="1715960" y="201295"/>
                </a:lnTo>
                <a:lnTo>
                  <a:pt x="1716354" y="200025"/>
                </a:lnTo>
                <a:lnTo>
                  <a:pt x="1727606" y="200025"/>
                </a:lnTo>
                <a:lnTo>
                  <a:pt x="1728165" y="201295"/>
                </a:lnTo>
                <a:lnTo>
                  <a:pt x="1728165" y="94615"/>
                </a:lnTo>
                <a:lnTo>
                  <a:pt x="1725002" y="94615"/>
                </a:lnTo>
                <a:lnTo>
                  <a:pt x="1725002" y="194945"/>
                </a:lnTo>
                <a:lnTo>
                  <a:pt x="1714627" y="194945"/>
                </a:lnTo>
                <a:lnTo>
                  <a:pt x="1712125" y="196215"/>
                </a:lnTo>
                <a:lnTo>
                  <a:pt x="1711528" y="196215"/>
                </a:lnTo>
                <a:lnTo>
                  <a:pt x="1708924" y="194945"/>
                </a:lnTo>
                <a:lnTo>
                  <a:pt x="1706854" y="194945"/>
                </a:lnTo>
                <a:lnTo>
                  <a:pt x="1704200" y="196215"/>
                </a:lnTo>
                <a:lnTo>
                  <a:pt x="1701088" y="196215"/>
                </a:lnTo>
                <a:lnTo>
                  <a:pt x="1701088" y="201295"/>
                </a:lnTo>
                <a:lnTo>
                  <a:pt x="1699882" y="201295"/>
                </a:lnTo>
                <a:lnTo>
                  <a:pt x="1700542" y="200025"/>
                </a:lnTo>
                <a:lnTo>
                  <a:pt x="1701088" y="201295"/>
                </a:lnTo>
                <a:lnTo>
                  <a:pt x="1701088" y="196215"/>
                </a:lnTo>
                <a:lnTo>
                  <a:pt x="1700098" y="196215"/>
                </a:lnTo>
                <a:lnTo>
                  <a:pt x="1696669" y="194945"/>
                </a:lnTo>
                <a:lnTo>
                  <a:pt x="1694688" y="194945"/>
                </a:lnTo>
                <a:lnTo>
                  <a:pt x="1691830" y="196215"/>
                </a:lnTo>
                <a:lnTo>
                  <a:pt x="1689214" y="196215"/>
                </a:lnTo>
                <a:lnTo>
                  <a:pt x="1688426" y="194945"/>
                </a:lnTo>
                <a:lnTo>
                  <a:pt x="1686521" y="194945"/>
                </a:lnTo>
                <a:lnTo>
                  <a:pt x="1686585" y="193675"/>
                </a:lnTo>
                <a:lnTo>
                  <a:pt x="1724837" y="193675"/>
                </a:lnTo>
                <a:lnTo>
                  <a:pt x="1725002" y="194945"/>
                </a:lnTo>
                <a:lnTo>
                  <a:pt x="1725002" y="94615"/>
                </a:lnTo>
                <a:lnTo>
                  <a:pt x="1721726" y="94615"/>
                </a:lnTo>
                <a:lnTo>
                  <a:pt x="1721167" y="93345"/>
                </a:lnTo>
                <a:lnTo>
                  <a:pt x="1714131" y="93345"/>
                </a:lnTo>
                <a:lnTo>
                  <a:pt x="1714131" y="103505"/>
                </a:lnTo>
                <a:lnTo>
                  <a:pt x="1708416" y="103505"/>
                </a:lnTo>
                <a:lnTo>
                  <a:pt x="1708683" y="102235"/>
                </a:lnTo>
                <a:lnTo>
                  <a:pt x="1713674" y="102235"/>
                </a:lnTo>
                <a:lnTo>
                  <a:pt x="1714131" y="103505"/>
                </a:lnTo>
                <a:lnTo>
                  <a:pt x="1714131" y="93345"/>
                </a:lnTo>
                <a:lnTo>
                  <a:pt x="1713903" y="93345"/>
                </a:lnTo>
                <a:lnTo>
                  <a:pt x="1710283" y="94615"/>
                </a:lnTo>
                <a:lnTo>
                  <a:pt x="1695538" y="94615"/>
                </a:lnTo>
                <a:lnTo>
                  <a:pt x="1693011" y="93345"/>
                </a:lnTo>
                <a:lnTo>
                  <a:pt x="1691513" y="93345"/>
                </a:lnTo>
                <a:lnTo>
                  <a:pt x="1688668" y="94615"/>
                </a:lnTo>
                <a:lnTo>
                  <a:pt x="1681251" y="94615"/>
                </a:lnTo>
                <a:lnTo>
                  <a:pt x="1681251" y="194945"/>
                </a:lnTo>
                <a:lnTo>
                  <a:pt x="1679244" y="194945"/>
                </a:lnTo>
                <a:lnTo>
                  <a:pt x="1679244" y="201295"/>
                </a:lnTo>
                <a:lnTo>
                  <a:pt x="1678863" y="201295"/>
                </a:lnTo>
                <a:lnTo>
                  <a:pt x="1675155" y="202565"/>
                </a:lnTo>
                <a:lnTo>
                  <a:pt x="1672145" y="201295"/>
                </a:lnTo>
                <a:lnTo>
                  <a:pt x="1668208" y="201295"/>
                </a:lnTo>
                <a:lnTo>
                  <a:pt x="1668589" y="200025"/>
                </a:lnTo>
                <a:lnTo>
                  <a:pt x="1678952" y="200025"/>
                </a:lnTo>
                <a:lnTo>
                  <a:pt x="1679244" y="201295"/>
                </a:lnTo>
                <a:lnTo>
                  <a:pt x="1679244" y="194945"/>
                </a:lnTo>
                <a:lnTo>
                  <a:pt x="1670011" y="194945"/>
                </a:lnTo>
                <a:lnTo>
                  <a:pt x="1670240" y="193675"/>
                </a:lnTo>
                <a:lnTo>
                  <a:pt x="1680997" y="193675"/>
                </a:lnTo>
                <a:lnTo>
                  <a:pt x="1681251" y="194945"/>
                </a:lnTo>
                <a:lnTo>
                  <a:pt x="1681251" y="94615"/>
                </a:lnTo>
                <a:lnTo>
                  <a:pt x="1673225" y="94615"/>
                </a:lnTo>
                <a:lnTo>
                  <a:pt x="1671662" y="93433"/>
                </a:lnTo>
                <a:lnTo>
                  <a:pt x="1671662" y="163195"/>
                </a:lnTo>
                <a:lnTo>
                  <a:pt x="1671142" y="164465"/>
                </a:lnTo>
                <a:lnTo>
                  <a:pt x="1670799" y="164465"/>
                </a:lnTo>
                <a:lnTo>
                  <a:pt x="1670278" y="163195"/>
                </a:lnTo>
                <a:lnTo>
                  <a:pt x="1671662" y="163195"/>
                </a:lnTo>
                <a:lnTo>
                  <a:pt x="1671662" y="93433"/>
                </a:lnTo>
                <a:lnTo>
                  <a:pt x="1664766" y="93345"/>
                </a:lnTo>
                <a:lnTo>
                  <a:pt x="1664766" y="194945"/>
                </a:lnTo>
                <a:lnTo>
                  <a:pt x="1660956" y="194945"/>
                </a:lnTo>
                <a:lnTo>
                  <a:pt x="1660753" y="193675"/>
                </a:lnTo>
                <a:lnTo>
                  <a:pt x="1664550" y="193675"/>
                </a:lnTo>
                <a:lnTo>
                  <a:pt x="1664766" y="194945"/>
                </a:lnTo>
                <a:lnTo>
                  <a:pt x="1664766" y="93345"/>
                </a:lnTo>
                <a:lnTo>
                  <a:pt x="1657362" y="93345"/>
                </a:lnTo>
                <a:lnTo>
                  <a:pt x="1657362" y="193675"/>
                </a:lnTo>
                <a:lnTo>
                  <a:pt x="1657146" y="194945"/>
                </a:lnTo>
                <a:lnTo>
                  <a:pt x="1652054" y="194945"/>
                </a:lnTo>
                <a:lnTo>
                  <a:pt x="1652054" y="198755"/>
                </a:lnTo>
                <a:lnTo>
                  <a:pt x="1651914" y="200025"/>
                </a:lnTo>
                <a:lnTo>
                  <a:pt x="1651520" y="200025"/>
                </a:lnTo>
                <a:lnTo>
                  <a:pt x="1650403" y="201295"/>
                </a:lnTo>
                <a:lnTo>
                  <a:pt x="1649387" y="201295"/>
                </a:lnTo>
                <a:lnTo>
                  <a:pt x="1649437" y="200025"/>
                </a:lnTo>
                <a:lnTo>
                  <a:pt x="1649603" y="200025"/>
                </a:lnTo>
                <a:lnTo>
                  <a:pt x="1650504" y="198755"/>
                </a:lnTo>
                <a:lnTo>
                  <a:pt x="1652054" y="198755"/>
                </a:lnTo>
                <a:lnTo>
                  <a:pt x="1652054" y="194945"/>
                </a:lnTo>
                <a:lnTo>
                  <a:pt x="1642783" y="194945"/>
                </a:lnTo>
                <a:lnTo>
                  <a:pt x="1642783" y="200025"/>
                </a:lnTo>
                <a:lnTo>
                  <a:pt x="1640586" y="200025"/>
                </a:lnTo>
                <a:lnTo>
                  <a:pt x="1640941" y="198755"/>
                </a:lnTo>
                <a:lnTo>
                  <a:pt x="1642110" y="198755"/>
                </a:lnTo>
                <a:lnTo>
                  <a:pt x="1642783" y="200025"/>
                </a:lnTo>
                <a:lnTo>
                  <a:pt x="1642783" y="194945"/>
                </a:lnTo>
                <a:lnTo>
                  <a:pt x="1633601" y="194945"/>
                </a:lnTo>
                <a:lnTo>
                  <a:pt x="1633601" y="200025"/>
                </a:lnTo>
                <a:lnTo>
                  <a:pt x="1629587" y="200025"/>
                </a:lnTo>
                <a:lnTo>
                  <a:pt x="1630070" y="198755"/>
                </a:lnTo>
                <a:lnTo>
                  <a:pt x="1633220" y="198755"/>
                </a:lnTo>
                <a:lnTo>
                  <a:pt x="1633601" y="200025"/>
                </a:lnTo>
                <a:lnTo>
                  <a:pt x="1633601" y="194945"/>
                </a:lnTo>
                <a:lnTo>
                  <a:pt x="1628000" y="194945"/>
                </a:lnTo>
                <a:lnTo>
                  <a:pt x="1628000" y="212725"/>
                </a:lnTo>
                <a:lnTo>
                  <a:pt x="1627784" y="213995"/>
                </a:lnTo>
                <a:lnTo>
                  <a:pt x="1618932" y="213995"/>
                </a:lnTo>
                <a:lnTo>
                  <a:pt x="1618932" y="263525"/>
                </a:lnTo>
                <a:lnTo>
                  <a:pt x="1595005" y="263525"/>
                </a:lnTo>
                <a:lnTo>
                  <a:pt x="1595310" y="262255"/>
                </a:lnTo>
                <a:lnTo>
                  <a:pt x="1618449" y="262255"/>
                </a:lnTo>
                <a:lnTo>
                  <a:pt x="1618932" y="263525"/>
                </a:lnTo>
                <a:lnTo>
                  <a:pt x="1618932" y="213995"/>
                </a:lnTo>
                <a:lnTo>
                  <a:pt x="1611401" y="213995"/>
                </a:lnTo>
                <a:lnTo>
                  <a:pt x="1609826" y="215265"/>
                </a:lnTo>
                <a:lnTo>
                  <a:pt x="1609407" y="215265"/>
                </a:lnTo>
                <a:lnTo>
                  <a:pt x="1609013" y="213995"/>
                </a:lnTo>
                <a:lnTo>
                  <a:pt x="1609801" y="212725"/>
                </a:lnTo>
                <a:lnTo>
                  <a:pt x="1628000" y="212725"/>
                </a:lnTo>
                <a:lnTo>
                  <a:pt x="1628000" y="194945"/>
                </a:lnTo>
                <a:lnTo>
                  <a:pt x="1624444" y="194945"/>
                </a:lnTo>
                <a:lnTo>
                  <a:pt x="1624444" y="200025"/>
                </a:lnTo>
                <a:lnTo>
                  <a:pt x="1616925" y="200025"/>
                </a:lnTo>
                <a:lnTo>
                  <a:pt x="1617306" y="198755"/>
                </a:lnTo>
                <a:lnTo>
                  <a:pt x="1624126" y="198755"/>
                </a:lnTo>
                <a:lnTo>
                  <a:pt x="1624444" y="200025"/>
                </a:lnTo>
                <a:lnTo>
                  <a:pt x="1624444" y="194945"/>
                </a:lnTo>
                <a:lnTo>
                  <a:pt x="1606080" y="194945"/>
                </a:lnTo>
                <a:lnTo>
                  <a:pt x="1606080" y="213995"/>
                </a:lnTo>
                <a:lnTo>
                  <a:pt x="1605318" y="213995"/>
                </a:lnTo>
                <a:lnTo>
                  <a:pt x="1604848" y="215265"/>
                </a:lnTo>
                <a:lnTo>
                  <a:pt x="1600098" y="215265"/>
                </a:lnTo>
                <a:lnTo>
                  <a:pt x="1596923" y="213995"/>
                </a:lnTo>
                <a:lnTo>
                  <a:pt x="1582902" y="213995"/>
                </a:lnTo>
                <a:lnTo>
                  <a:pt x="1582902" y="263525"/>
                </a:lnTo>
                <a:lnTo>
                  <a:pt x="1582699" y="264795"/>
                </a:lnTo>
                <a:lnTo>
                  <a:pt x="1580235" y="264795"/>
                </a:lnTo>
                <a:lnTo>
                  <a:pt x="1578800" y="263525"/>
                </a:lnTo>
                <a:lnTo>
                  <a:pt x="1569872" y="263525"/>
                </a:lnTo>
                <a:lnTo>
                  <a:pt x="1569872" y="273685"/>
                </a:lnTo>
                <a:lnTo>
                  <a:pt x="1567484" y="273685"/>
                </a:lnTo>
                <a:lnTo>
                  <a:pt x="1567992" y="272415"/>
                </a:lnTo>
                <a:lnTo>
                  <a:pt x="1568500" y="272415"/>
                </a:lnTo>
                <a:lnTo>
                  <a:pt x="1569872" y="273685"/>
                </a:lnTo>
                <a:lnTo>
                  <a:pt x="1569872" y="263525"/>
                </a:lnTo>
                <a:lnTo>
                  <a:pt x="1567243" y="263525"/>
                </a:lnTo>
                <a:lnTo>
                  <a:pt x="1565668" y="262255"/>
                </a:lnTo>
                <a:lnTo>
                  <a:pt x="1564525" y="262255"/>
                </a:lnTo>
                <a:lnTo>
                  <a:pt x="1564525" y="272415"/>
                </a:lnTo>
                <a:lnTo>
                  <a:pt x="1564373" y="273685"/>
                </a:lnTo>
                <a:lnTo>
                  <a:pt x="1562061" y="274955"/>
                </a:lnTo>
                <a:lnTo>
                  <a:pt x="1560360" y="274955"/>
                </a:lnTo>
                <a:lnTo>
                  <a:pt x="1557959" y="273685"/>
                </a:lnTo>
                <a:lnTo>
                  <a:pt x="1557769" y="272415"/>
                </a:lnTo>
                <a:lnTo>
                  <a:pt x="1558099" y="272415"/>
                </a:lnTo>
                <a:lnTo>
                  <a:pt x="1558340" y="271145"/>
                </a:lnTo>
                <a:lnTo>
                  <a:pt x="1563928" y="271145"/>
                </a:lnTo>
                <a:lnTo>
                  <a:pt x="1564195" y="272415"/>
                </a:lnTo>
                <a:lnTo>
                  <a:pt x="1564525" y="272415"/>
                </a:lnTo>
                <a:lnTo>
                  <a:pt x="1564525" y="262255"/>
                </a:lnTo>
                <a:lnTo>
                  <a:pt x="1563039" y="262255"/>
                </a:lnTo>
                <a:lnTo>
                  <a:pt x="1563573" y="260985"/>
                </a:lnTo>
                <a:lnTo>
                  <a:pt x="1566875" y="260985"/>
                </a:lnTo>
                <a:lnTo>
                  <a:pt x="1569364" y="262255"/>
                </a:lnTo>
                <a:lnTo>
                  <a:pt x="1580807" y="262255"/>
                </a:lnTo>
                <a:lnTo>
                  <a:pt x="1582610" y="263525"/>
                </a:lnTo>
                <a:lnTo>
                  <a:pt x="1582902" y="263525"/>
                </a:lnTo>
                <a:lnTo>
                  <a:pt x="1582902" y="213995"/>
                </a:lnTo>
                <a:lnTo>
                  <a:pt x="1562963" y="213995"/>
                </a:lnTo>
                <a:lnTo>
                  <a:pt x="1562963" y="262255"/>
                </a:lnTo>
                <a:lnTo>
                  <a:pt x="1562417" y="263525"/>
                </a:lnTo>
                <a:lnTo>
                  <a:pt x="1559864" y="263525"/>
                </a:lnTo>
                <a:lnTo>
                  <a:pt x="1559369" y="262255"/>
                </a:lnTo>
                <a:lnTo>
                  <a:pt x="1562963" y="262255"/>
                </a:lnTo>
                <a:lnTo>
                  <a:pt x="1562963" y="213995"/>
                </a:lnTo>
                <a:lnTo>
                  <a:pt x="1560461" y="213995"/>
                </a:lnTo>
                <a:lnTo>
                  <a:pt x="1559280" y="214655"/>
                </a:lnTo>
                <a:lnTo>
                  <a:pt x="1559280" y="262255"/>
                </a:lnTo>
                <a:lnTo>
                  <a:pt x="1557007" y="262255"/>
                </a:lnTo>
                <a:lnTo>
                  <a:pt x="1554632" y="263525"/>
                </a:lnTo>
                <a:lnTo>
                  <a:pt x="1549857" y="263525"/>
                </a:lnTo>
                <a:lnTo>
                  <a:pt x="1548066" y="264795"/>
                </a:lnTo>
                <a:lnTo>
                  <a:pt x="1547660" y="264541"/>
                </a:lnTo>
                <a:lnTo>
                  <a:pt x="1547660" y="272415"/>
                </a:lnTo>
                <a:lnTo>
                  <a:pt x="1545920" y="272415"/>
                </a:lnTo>
                <a:lnTo>
                  <a:pt x="1544408" y="273685"/>
                </a:lnTo>
                <a:lnTo>
                  <a:pt x="1516329" y="273685"/>
                </a:lnTo>
                <a:lnTo>
                  <a:pt x="1515503" y="272415"/>
                </a:lnTo>
                <a:lnTo>
                  <a:pt x="1515910" y="272415"/>
                </a:lnTo>
                <a:lnTo>
                  <a:pt x="1515986" y="271145"/>
                </a:lnTo>
                <a:lnTo>
                  <a:pt x="1516913" y="269875"/>
                </a:lnTo>
                <a:lnTo>
                  <a:pt x="1518031" y="268605"/>
                </a:lnTo>
                <a:lnTo>
                  <a:pt x="1519974" y="267335"/>
                </a:lnTo>
                <a:lnTo>
                  <a:pt x="1521637" y="267335"/>
                </a:lnTo>
                <a:lnTo>
                  <a:pt x="1523288" y="268605"/>
                </a:lnTo>
                <a:lnTo>
                  <a:pt x="1525244" y="269875"/>
                </a:lnTo>
                <a:lnTo>
                  <a:pt x="1530146" y="269875"/>
                </a:lnTo>
                <a:lnTo>
                  <a:pt x="1531327" y="268605"/>
                </a:lnTo>
                <a:lnTo>
                  <a:pt x="1535252" y="268605"/>
                </a:lnTo>
                <a:lnTo>
                  <a:pt x="1537398" y="269875"/>
                </a:lnTo>
                <a:lnTo>
                  <a:pt x="1538401" y="269875"/>
                </a:lnTo>
                <a:lnTo>
                  <a:pt x="1541678" y="268605"/>
                </a:lnTo>
                <a:lnTo>
                  <a:pt x="1543773" y="268605"/>
                </a:lnTo>
                <a:lnTo>
                  <a:pt x="1546098" y="269875"/>
                </a:lnTo>
                <a:lnTo>
                  <a:pt x="1546339" y="269875"/>
                </a:lnTo>
                <a:lnTo>
                  <a:pt x="1547126" y="271145"/>
                </a:lnTo>
                <a:lnTo>
                  <a:pt x="1547583" y="271145"/>
                </a:lnTo>
                <a:lnTo>
                  <a:pt x="1547660" y="272415"/>
                </a:lnTo>
                <a:lnTo>
                  <a:pt x="1547660" y="264541"/>
                </a:lnTo>
                <a:lnTo>
                  <a:pt x="1546034" y="263525"/>
                </a:lnTo>
                <a:lnTo>
                  <a:pt x="1545361" y="263525"/>
                </a:lnTo>
                <a:lnTo>
                  <a:pt x="1545577" y="262255"/>
                </a:lnTo>
                <a:lnTo>
                  <a:pt x="1546631" y="260985"/>
                </a:lnTo>
                <a:lnTo>
                  <a:pt x="1558963" y="260985"/>
                </a:lnTo>
                <a:lnTo>
                  <a:pt x="1559280" y="262255"/>
                </a:lnTo>
                <a:lnTo>
                  <a:pt x="1559280" y="214655"/>
                </a:lnTo>
                <a:lnTo>
                  <a:pt x="1558163" y="215265"/>
                </a:lnTo>
                <a:lnTo>
                  <a:pt x="1557299" y="215265"/>
                </a:lnTo>
                <a:lnTo>
                  <a:pt x="1556435" y="213995"/>
                </a:lnTo>
                <a:lnTo>
                  <a:pt x="1555280" y="215265"/>
                </a:lnTo>
                <a:lnTo>
                  <a:pt x="1554137" y="215265"/>
                </a:lnTo>
                <a:lnTo>
                  <a:pt x="1552473" y="213995"/>
                </a:lnTo>
                <a:lnTo>
                  <a:pt x="1546961" y="213995"/>
                </a:lnTo>
                <a:lnTo>
                  <a:pt x="1544345" y="215265"/>
                </a:lnTo>
                <a:lnTo>
                  <a:pt x="1543773" y="215265"/>
                </a:lnTo>
                <a:lnTo>
                  <a:pt x="1542008" y="214134"/>
                </a:lnTo>
                <a:lnTo>
                  <a:pt x="1542008" y="263525"/>
                </a:lnTo>
                <a:lnTo>
                  <a:pt x="1539697" y="263525"/>
                </a:lnTo>
                <a:lnTo>
                  <a:pt x="1539341" y="262255"/>
                </a:lnTo>
                <a:lnTo>
                  <a:pt x="1541881" y="262255"/>
                </a:lnTo>
                <a:lnTo>
                  <a:pt x="1542008" y="263525"/>
                </a:lnTo>
                <a:lnTo>
                  <a:pt x="1542008" y="214134"/>
                </a:lnTo>
                <a:lnTo>
                  <a:pt x="1541792" y="213995"/>
                </a:lnTo>
                <a:lnTo>
                  <a:pt x="1539151" y="213995"/>
                </a:lnTo>
                <a:lnTo>
                  <a:pt x="1539151" y="262255"/>
                </a:lnTo>
                <a:lnTo>
                  <a:pt x="1538097" y="262255"/>
                </a:lnTo>
                <a:lnTo>
                  <a:pt x="1536852" y="263525"/>
                </a:lnTo>
                <a:lnTo>
                  <a:pt x="1517878" y="263525"/>
                </a:lnTo>
                <a:lnTo>
                  <a:pt x="1517269" y="262255"/>
                </a:lnTo>
                <a:lnTo>
                  <a:pt x="1519555" y="262255"/>
                </a:lnTo>
                <a:lnTo>
                  <a:pt x="1521625" y="260985"/>
                </a:lnTo>
                <a:lnTo>
                  <a:pt x="1538478" y="260985"/>
                </a:lnTo>
                <a:lnTo>
                  <a:pt x="1539151" y="262255"/>
                </a:lnTo>
                <a:lnTo>
                  <a:pt x="1539151" y="213995"/>
                </a:lnTo>
                <a:lnTo>
                  <a:pt x="1525701" y="213995"/>
                </a:lnTo>
                <a:lnTo>
                  <a:pt x="1523733" y="215265"/>
                </a:lnTo>
                <a:lnTo>
                  <a:pt x="1523187" y="215265"/>
                </a:lnTo>
                <a:lnTo>
                  <a:pt x="1521764" y="213995"/>
                </a:lnTo>
                <a:lnTo>
                  <a:pt x="1517205" y="213995"/>
                </a:lnTo>
                <a:lnTo>
                  <a:pt x="1517205" y="262255"/>
                </a:lnTo>
                <a:lnTo>
                  <a:pt x="1510538" y="262255"/>
                </a:lnTo>
                <a:lnTo>
                  <a:pt x="1510538" y="274955"/>
                </a:lnTo>
                <a:lnTo>
                  <a:pt x="1509674" y="276225"/>
                </a:lnTo>
                <a:lnTo>
                  <a:pt x="1509166" y="276225"/>
                </a:lnTo>
                <a:lnTo>
                  <a:pt x="1508836" y="274955"/>
                </a:lnTo>
                <a:lnTo>
                  <a:pt x="1510538" y="274955"/>
                </a:lnTo>
                <a:lnTo>
                  <a:pt x="1510538" y="262255"/>
                </a:lnTo>
                <a:lnTo>
                  <a:pt x="1502105" y="262255"/>
                </a:lnTo>
                <a:lnTo>
                  <a:pt x="1501673" y="260985"/>
                </a:lnTo>
                <a:lnTo>
                  <a:pt x="1516875" y="260985"/>
                </a:lnTo>
                <a:lnTo>
                  <a:pt x="1517205" y="262255"/>
                </a:lnTo>
                <a:lnTo>
                  <a:pt x="1517205" y="213995"/>
                </a:lnTo>
                <a:lnTo>
                  <a:pt x="1494256" y="213995"/>
                </a:lnTo>
                <a:lnTo>
                  <a:pt x="1494256" y="260985"/>
                </a:lnTo>
                <a:lnTo>
                  <a:pt x="1494015" y="262255"/>
                </a:lnTo>
                <a:lnTo>
                  <a:pt x="1483334" y="262255"/>
                </a:lnTo>
                <a:lnTo>
                  <a:pt x="1483334" y="271145"/>
                </a:lnTo>
                <a:lnTo>
                  <a:pt x="1483334" y="272415"/>
                </a:lnTo>
                <a:lnTo>
                  <a:pt x="1481150" y="272415"/>
                </a:lnTo>
                <a:lnTo>
                  <a:pt x="1480896" y="271145"/>
                </a:lnTo>
                <a:lnTo>
                  <a:pt x="1480959" y="269875"/>
                </a:lnTo>
                <a:lnTo>
                  <a:pt x="1481912" y="269875"/>
                </a:lnTo>
                <a:lnTo>
                  <a:pt x="1482788" y="271145"/>
                </a:lnTo>
                <a:lnTo>
                  <a:pt x="1483334" y="271145"/>
                </a:lnTo>
                <a:lnTo>
                  <a:pt x="1483334" y="262255"/>
                </a:lnTo>
                <a:lnTo>
                  <a:pt x="1477949" y="262255"/>
                </a:lnTo>
                <a:lnTo>
                  <a:pt x="1477949" y="269875"/>
                </a:lnTo>
                <a:lnTo>
                  <a:pt x="1477835" y="271145"/>
                </a:lnTo>
                <a:lnTo>
                  <a:pt x="1475994" y="272415"/>
                </a:lnTo>
                <a:lnTo>
                  <a:pt x="1474393" y="273685"/>
                </a:lnTo>
                <a:lnTo>
                  <a:pt x="1473555" y="274955"/>
                </a:lnTo>
                <a:lnTo>
                  <a:pt x="1467154" y="273685"/>
                </a:lnTo>
                <a:lnTo>
                  <a:pt x="1461719" y="274955"/>
                </a:lnTo>
                <a:lnTo>
                  <a:pt x="1453248" y="273685"/>
                </a:lnTo>
                <a:lnTo>
                  <a:pt x="1448435" y="273685"/>
                </a:lnTo>
                <a:lnTo>
                  <a:pt x="1446517" y="269875"/>
                </a:lnTo>
                <a:lnTo>
                  <a:pt x="1477949" y="269875"/>
                </a:lnTo>
                <a:lnTo>
                  <a:pt x="1477949" y="262255"/>
                </a:lnTo>
                <a:lnTo>
                  <a:pt x="1461566" y="262255"/>
                </a:lnTo>
                <a:lnTo>
                  <a:pt x="1459166" y="263525"/>
                </a:lnTo>
                <a:lnTo>
                  <a:pt x="1458188" y="263525"/>
                </a:lnTo>
                <a:lnTo>
                  <a:pt x="1455775" y="262255"/>
                </a:lnTo>
                <a:lnTo>
                  <a:pt x="1439672" y="262255"/>
                </a:lnTo>
                <a:lnTo>
                  <a:pt x="1439672" y="273685"/>
                </a:lnTo>
                <a:lnTo>
                  <a:pt x="1437563" y="273685"/>
                </a:lnTo>
                <a:lnTo>
                  <a:pt x="1437754" y="272415"/>
                </a:lnTo>
                <a:lnTo>
                  <a:pt x="1439278" y="272415"/>
                </a:lnTo>
                <a:lnTo>
                  <a:pt x="1439672" y="273685"/>
                </a:lnTo>
                <a:lnTo>
                  <a:pt x="1439672" y="262255"/>
                </a:lnTo>
                <a:lnTo>
                  <a:pt x="1437335" y="262255"/>
                </a:lnTo>
                <a:lnTo>
                  <a:pt x="1434592" y="263525"/>
                </a:lnTo>
                <a:lnTo>
                  <a:pt x="1433944" y="263525"/>
                </a:lnTo>
                <a:lnTo>
                  <a:pt x="1432102" y="262255"/>
                </a:lnTo>
                <a:lnTo>
                  <a:pt x="1428661" y="262255"/>
                </a:lnTo>
                <a:lnTo>
                  <a:pt x="1428432" y="260985"/>
                </a:lnTo>
                <a:lnTo>
                  <a:pt x="1494256" y="260985"/>
                </a:lnTo>
                <a:lnTo>
                  <a:pt x="1494256" y="213995"/>
                </a:lnTo>
                <a:lnTo>
                  <a:pt x="1424711" y="213995"/>
                </a:lnTo>
                <a:lnTo>
                  <a:pt x="1424711" y="262255"/>
                </a:lnTo>
                <a:lnTo>
                  <a:pt x="1415415" y="262255"/>
                </a:lnTo>
                <a:lnTo>
                  <a:pt x="1413446" y="263525"/>
                </a:lnTo>
                <a:lnTo>
                  <a:pt x="1412265" y="263525"/>
                </a:lnTo>
                <a:lnTo>
                  <a:pt x="1409725" y="262255"/>
                </a:lnTo>
                <a:lnTo>
                  <a:pt x="1408366" y="262255"/>
                </a:lnTo>
                <a:lnTo>
                  <a:pt x="1406702" y="263525"/>
                </a:lnTo>
                <a:lnTo>
                  <a:pt x="1406321" y="263525"/>
                </a:lnTo>
                <a:lnTo>
                  <a:pt x="1403858" y="262255"/>
                </a:lnTo>
                <a:lnTo>
                  <a:pt x="1390142" y="262255"/>
                </a:lnTo>
                <a:lnTo>
                  <a:pt x="1390040" y="260985"/>
                </a:lnTo>
                <a:lnTo>
                  <a:pt x="1424622" y="260985"/>
                </a:lnTo>
                <a:lnTo>
                  <a:pt x="1424711" y="262255"/>
                </a:lnTo>
                <a:lnTo>
                  <a:pt x="1424711" y="213995"/>
                </a:lnTo>
                <a:lnTo>
                  <a:pt x="1373327" y="213995"/>
                </a:lnTo>
                <a:lnTo>
                  <a:pt x="1369923" y="212763"/>
                </a:lnTo>
                <a:lnTo>
                  <a:pt x="1369923" y="269875"/>
                </a:lnTo>
                <a:lnTo>
                  <a:pt x="1369517" y="271145"/>
                </a:lnTo>
                <a:lnTo>
                  <a:pt x="1364322" y="271145"/>
                </a:lnTo>
                <a:lnTo>
                  <a:pt x="1364500" y="272415"/>
                </a:lnTo>
                <a:lnTo>
                  <a:pt x="1369301" y="272415"/>
                </a:lnTo>
                <a:lnTo>
                  <a:pt x="1369783" y="273685"/>
                </a:lnTo>
                <a:lnTo>
                  <a:pt x="1361884" y="273685"/>
                </a:lnTo>
                <a:lnTo>
                  <a:pt x="1361122" y="271145"/>
                </a:lnTo>
                <a:lnTo>
                  <a:pt x="1360424" y="269875"/>
                </a:lnTo>
                <a:lnTo>
                  <a:pt x="1369923" y="269875"/>
                </a:lnTo>
                <a:lnTo>
                  <a:pt x="1369923" y="212763"/>
                </a:lnTo>
                <a:lnTo>
                  <a:pt x="1367726" y="212725"/>
                </a:lnTo>
                <a:lnTo>
                  <a:pt x="1364551" y="213995"/>
                </a:lnTo>
                <a:lnTo>
                  <a:pt x="1363408" y="213995"/>
                </a:lnTo>
                <a:lnTo>
                  <a:pt x="1361046" y="212725"/>
                </a:lnTo>
                <a:lnTo>
                  <a:pt x="1355979" y="212725"/>
                </a:lnTo>
                <a:lnTo>
                  <a:pt x="1355979" y="271145"/>
                </a:lnTo>
                <a:lnTo>
                  <a:pt x="1355115" y="272415"/>
                </a:lnTo>
                <a:lnTo>
                  <a:pt x="1349349" y="272415"/>
                </a:lnTo>
                <a:lnTo>
                  <a:pt x="1348994" y="271145"/>
                </a:lnTo>
                <a:lnTo>
                  <a:pt x="1349108" y="269875"/>
                </a:lnTo>
                <a:lnTo>
                  <a:pt x="1355598" y="269875"/>
                </a:lnTo>
                <a:lnTo>
                  <a:pt x="1355979" y="271145"/>
                </a:lnTo>
                <a:lnTo>
                  <a:pt x="1355979" y="212725"/>
                </a:lnTo>
                <a:lnTo>
                  <a:pt x="1355001" y="212725"/>
                </a:lnTo>
                <a:lnTo>
                  <a:pt x="1355001" y="259715"/>
                </a:lnTo>
                <a:lnTo>
                  <a:pt x="1354429" y="260985"/>
                </a:lnTo>
                <a:lnTo>
                  <a:pt x="1353553" y="259715"/>
                </a:lnTo>
                <a:lnTo>
                  <a:pt x="1355001" y="259715"/>
                </a:lnTo>
                <a:lnTo>
                  <a:pt x="1355001" y="212725"/>
                </a:lnTo>
                <a:lnTo>
                  <a:pt x="1351673" y="212725"/>
                </a:lnTo>
                <a:lnTo>
                  <a:pt x="1344663" y="211455"/>
                </a:lnTo>
                <a:lnTo>
                  <a:pt x="1343863" y="211556"/>
                </a:lnTo>
                <a:lnTo>
                  <a:pt x="1343863" y="259715"/>
                </a:lnTo>
                <a:lnTo>
                  <a:pt x="1340980" y="260985"/>
                </a:lnTo>
                <a:lnTo>
                  <a:pt x="1338338" y="260985"/>
                </a:lnTo>
                <a:lnTo>
                  <a:pt x="1335455" y="259715"/>
                </a:lnTo>
                <a:lnTo>
                  <a:pt x="1337195" y="259715"/>
                </a:lnTo>
                <a:lnTo>
                  <a:pt x="1340383" y="258445"/>
                </a:lnTo>
                <a:lnTo>
                  <a:pt x="1342466" y="259715"/>
                </a:lnTo>
                <a:lnTo>
                  <a:pt x="1343863" y="259715"/>
                </a:lnTo>
                <a:lnTo>
                  <a:pt x="1343863" y="211556"/>
                </a:lnTo>
                <a:lnTo>
                  <a:pt x="1334604" y="212725"/>
                </a:lnTo>
                <a:lnTo>
                  <a:pt x="1329207" y="212725"/>
                </a:lnTo>
                <a:lnTo>
                  <a:pt x="1329207" y="259715"/>
                </a:lnTo>
                <a:lnTo>
                  <a:pt x="1327124" y="260985"/>
                </a:lnTo>
                <a:lnTo>
                  <a:pt x="1325372" y="259715"/>
                </a:lnTo>
                <a:lnTo>
                  <a:pt x="1326629" y="259715"/>
                </a:lnTo>
                <a:lnTo>
                  <a:pt x="1327823" y="258445"/>
                </a:lnTo>
                <a:lnTo>
                  <a:pt x="1329207" y="259715"/>
                </a:lnTo>
                <a:lnTo>
                  <a:pt x="1329207" y="212725"/>
                </a:lnTo>
                <a:lnTo>
                  <a:pt x="1324241" y="212725"/>
                </a:lnTo>
                <a:lnTo>
                  <a:pt x="1319974" y="211455"/>
                </a:lnTo>
                <a:lnTo>
                  <a:pt x="1316685" y="211455"/>
                </a:lnTo>
                <a:lnTo>
                  <a:pt x="1320634" y="210185"/>
                </a:lnTo>
                <a:lnTo>
                  <a:pt x="1323975" y="210185"/>
                </a:lnTo>
                <a:lnTo>
                  <a:pt x="1335798" y="211455"/>
                </a:lnTo>
                <a:lnTo>
                  <a:pt x="1344663" y="211455"/>
                </a:lnTo>
                <a:lnTo>
                  <a:pt x="1352727" y="211455"/>
                </a:lnTo>
                <a:lnTo>
                  <a:pt x="1368513" y="210185"/>
                </a:lnTo>
                <a:lnTo>
                  <a:pt x="1375829" y="210185"/>
                </a:lnTo>
                <a:lnTo>
                  <a:pt x="1387106" y="211455"/>
                </a:lnTo>
                <a:lnTo>
                  <a:pt x="1399108" y="211455"/>
                </a:lnTo>
                <a:lnTo>
                  <a:pt x="1400556" y="212725"/>
                </a:lnTo>
                <a:lnTo>
                  <a:pt x="1409776" y="212725"/>
                </a:lnTo>
                <a:lnTo>
                  <a:pt x="1410779" y="211455"/>
                </a:lnTo>
                <a:lnTo>
                  <a:pt x="1423390" y="211455"/>
                </a:lnTo>
                <a:lnTo>
                  <a:pt x="1426959" y="210185"/>
                </a:lnTo>
                <a:lnTo>
                  <a:pt x="1429677" y="210185"/>
                </a:lnTo>
                <a:lnTo>
                  <a:pt x="1432394" y="211455"/>
                </a:lnTo>
                <a:lnTo>
                  <a:pt x="1438656" y="211455"/>
                </a:lnTo>
                <a:lnTo>
                  <a:pt x="1440078" y="212725"/>
                </a:lnTo>
                <a:lnTo>
                  <a:pt x="1440929" y="212725"/>
                </a:lnTo>
                <a:lnTo>
                  <a:pt x="1442618" y="211455"/>
                </a:lnTo>
                <a:lnTo>
                  <a:pt x="1443494" y="211455"/>
                </a:lnTo>
                <a:lnTo>
                  <a:pt x="1445209" y="212725"/>
                </a:lnTo>
                <a:lnTo>
                  <a:pt x="1451000" y="212725"/>
                </a:lnTo>
                <a:lnTo>
                  <a:pt x="1452143" y="211455"/>
                </a:lnTo>
                <a:lnTo>
                  <a:pt x="1454950" y="210185"/>
                </a:lnTo>
                <a:lnTo>
                  <a:pt x="1456728" y="210185"/>
                </a:lnTo>
                <a:lnTo>
                  <a:pt x="1459534" y="211455"/>
                </a:lnTo>
                <a:lnTo>
                  <a:pt x="1460639" y="212725"/>
                </a:lnTo>
                <a:lnTo>
                  <a:pt x="1467726" y="212725"/>
                </a:lnTo>
                <a:lnTo>
                  <a:pt x="1468856" y="211455"/>
                </a:lnTo>
                <a:lnTo>
                  <a:pt x="1471104" y="211455"/>
                </a:lnTo>
                <a:lnTo>
                  <a:pt x="1474406" y="210185"/>
                </a:lnTo>
                <a:lnTo>
                  <a:pt x="1477137" y="210185"/>
                </a:lnTo>
                <a:lnTo>
                  <a:pt x="1481074" y="212725"/>
                </a:lnTo>
                <a:lnTo>
                  <a:pt x="1482623" y="212725"/>
                </a:lnTo>
                <a:lnTo>
                  <a:pt x="1484591" y="211455"/>
                </a:lnTo>
                <a:lnTo>
                  <a:pt x="1486814" y="211455"/>
                </a:lnTo>
                <a:lnTo>
                  <a:pt x="1487932" y="212725"/>
                </a:lnTo>
                <a:lnTo>
                  <a:pt x="1532445" y="212725"/>
                </a:lnTo>
                <a:lnTo>
                  <a:pt x="1534121" y="211455"/>
                </a:lnTo>
                <a:lnTo>
                  <a:pt x="1535785" y="210185"/>
                </a:lnTo>
                <a:lnTo>
                  <a:pt x="1537144" y="210185"/>
                </a:lnTo>
                <a:lnTo>
                  <a:pt x="1539951" y="212725"/>
                </a:lnTo>
                <a:lnTo>
                  <a:pt x="1570418" y="212725"/>
                </a:lnTo>
                <a:lnTo>
                  <a:pt x="1574101" y="210185"/>
                </a:lnTo>
                <a:lnTo>
                  <a:pt x="1575612" y="210185"/>
                </a:lnTo>
                <a:lnTo>
                  <a:pt x="1578432" y="211455"/>
                </a:lnTo>
                <a:lnTo>
                  <a:pt x="1579854" y="212725"/>
                </a:lnTo>
                <a:lnTo>
                  <a:pt x="1587449" y="212725"/>
                </a:lnTo>
                <a:lnTo>
                  <a:pt x="1589671" y="211455"/>
                </a:lnTo>
                <a:lnTo>
                  <a:pt x="1593126" y="211455"/>
                </a:lnTo>
                <a:lnTo>
                  <a:pt x="1594294" y="212725"/>
                </a:lnTo>
                <a:lnTo>
                  <a:pt x="1606067" y="212725"/>
                </a:lnTo>
                <a:lnTo>
                  <a:pt x="1606080" y="213995"/>
                </a:lnTo>
                <a:lnTo>
                  <a:pt x="1606080" y="194945"/>
                </a:lnTo>
                <a:lnTo>
                  <a:pt x="1602511" y="194945"/>
                </a:lnTo>
                <a:lnTo>
                  <a:pt x="1602511" y="200025"/>
                </a:lnTo>
                <a:lnTo>
                  <a:pt x="1598523" y="200025"/>
                </a:lnTo>
                <a:lnTo>
                  <a:pt x="1598955" y="198755"/>
                </a:lnTo>
                <a:lnTo>
                  <a:pt x="1602105" y="198755"/>
                </a:lnTo>
                <a:lnTo>
                  <a:pt x="1602511" y="200025"/>
                </a:lnTo>
                <a:lnTo>
                  <a:pt x="1602511" y="194945"/>
                </a:lnTo>
                <a:lnTo>
                  <a:pt x="1602320" y="194945"/>
                </a:lnTo>
                <a:lnTo>
                  <a:pt x="1602460" y="193675"/>
                </a:lnTo>
                <a:lnTo>
                  <a:pt x="1618297" y="193675"/>
                </a:lnTo>
                <a:lnTo>
                  <a:pt x="1621967" y="191135"/>
                </a:lnTo>
                <a:lnTo>
                  <a:pt x="1623529" y="192405"/>
                </a:lnTo>
                <a:lnTo>
                  <a:pt x="1626057" y="192405"/>
                </a:lnTo>
                <a:lnTo>
                  <a:pt x="1627174" y="193675"/>
                </a:lnTo>
                <a:lnTo>
                  <a:pt x="1657362" y="193675"/>
                </a:lnTo>
                <a:lnTo>
                  <a:pt x="1657362" y="93345"/>
                </a:lnTo>
                <a:lnTo>
                  <a:pt x="1655368" y="94615"/>
                </a:lnTo>
                <a:lnTo>
                  <a:pt x="1648104" y="94615"/>
                </a:lnTo>
                <a:lnTo>
                  <a:pt x="1645653" y="93345"/>
                </a:lnTo>
                <a:lnTo>
                  <a:pt x="1640979" y="93345"/>
                </a:lnTo>
                <a:lnTo>
                  <a:pt x="1640979" y="100965"/>
                </a:lnTo>
                <a:lnTo>
                  <a:pt x="1640763" y="102235"/>
                </a:lnTo>
                <a:lnTo>
                  <a:pt x="1639125" y="102235"/>
                </a:lnTo>
                <a:lnTo>
                  <a:pt x="1638795" y="100965"/>
                </a:lnTo>
                <a:lnTo>
                  <a:pt x="1640979" y="100965"/>
                </a:lnTo>
                <a:lnTo>
                  <a:pt x="1640979" y="93345"/>
                </a:lnTo>
                <a:lnTo>
                  <a:pt x="1611833" y="93345"/>
                </a:lnTo>
                <a:lnTo>
                  <a:pt x="1611007" y="92075"/>
                </a:lnTo>
                <a:lnTo>
                  <a:pt x="1610817" y="92075"/>
                </a:lnTo>
                <a:lnTo>
                  <a:pt x="1611172" y="90805"/>
                </a:lnTo>
                <a:lnTo>
                  <a:pt x="1611553" y="90805"/>
                </a:lnTo>
                <a:lnTo>
                  <a:pt x="1615833" y="89535"/>
                </a:lnTo>
                <a:lnTo>
                  <a:pt x="1619491" y="90805"/>
                </a:lnTo>
                <a:lnTo>
                  <a:pt x="1624723" y="89535"/>
                </a:lnTo>
                <a:lnTo>
                  <a:pt x="1628063" y="89535"/>
                </a:lnTo>
                <a:lnTo>
                  <a:pt x="1628698" y="88265"/>
                </a:lnTo>
                <a:lnTo>
                  <a:pt x="1656130" y="88265"/>
                </a:lnTo>
                <a:lnTo>
                  <a:pt x="1657299" y="89535"/>
                </a:lnTo>
                <a:lnTo>
                  <a:pt x="1659559" y="89535"/>
                </a:lnTo>
                <a:lnTo>
                  <a:pt x="1661350" y="88265"/>
                </a:lnTo>
                <a:lnTo>
                  <a:pt x="1662531" y="88265"/>
                </a:lnTo>
                <a:lnTo>
                  <a:pt x="1665414" y="90805"/>
                </a:lnTo>
                <a:lnTo>
                  <a:pt x="1667141" y="90805"/>
                </a:lnTo>
                <a:lnTo>
                  <a:pt x="1670977" y="88265"/>
                </a:lnTo>
                <a:lnTo>
                  <a:pt x="1673034" y="88265"/>
                </a:lnTo>
                <a:lnTo>
                  <a:pt x="1675079" y="89535"/>
                </a:lnTo>
                <a:lnTo>
                  <a:pt x="1686013" y="89535"/>
                </a:lnTo>
                <a:lnTo>
                  <a:pt x="1688833" y="88265"/>
                </a:lnTo>
                <a:lnTo>
                  <a:pt x="1690001" y="88265"/>
                </a:lnTo>
                <a:lnTo>
                  <a:pt x="1691779" y="89535"/>
                </a:lnTo>
                <a:lnTo>
                  <a:pt x="1692249" y="89535"/>
                </a:lnTo>
                <a:lnTo>
                  <a:pt x="1694345" y="88265"/>
                </a:lnTo>
                <a:lnTo>
                  <a:pt x="1695767" y="88265"/>
                </a:lnTo>
                <a:lnTo>
                  <a:pt x="1698955" y="90805"/>
                </a:lnTo>
                <a:lnTo>
                  <a:pt x="1699602" y="90805"/>
                </a:lnTo>
                <a:lnTo>
                  <a:pt x="1703285" y="89535"/>
                </a:lnTo>
                <a:lnTo>
                  <a:pt x="1707743" y="89535"/>
                </a:lnTo>
                <a:lnTo>
                  <a:pt x="1794687" y="90805"/>
                </a:lnTo>
                <a:lnTo>
                  <a:pt x="1860664" y="90805"/>
                </a:lnTo>
                <a:lnTo>
                  <a:pt x="1863979" y="89535"/>
                </a:lnTo>
                <a:lnTo>
                  <a:pt x="1866671" y="89535"/>
                </a:lnTo>
                <a:lnTo>
                  <a:pt x="1869846" y="92075"/>
                </a:lnTo>
                <a:lnTo>
                  <a:pt x="1979612" y="92075"/>
                </a:lnTo>
                <a:lnTo>
                  <a:pt x="1981530" y="93345"/>
                </a:lnTo>
                <a:lnTo>
                  <a:pt x="1983320" y="93345"/>
                </a:lnTo>
                <a:lnTo>
                  <a:pt x="1985314" y="92075"/>
                </a:lnTo>
                <a:lnTo>
                  <a:pt x="1986483" y="92075"/>
                </a:lnTo>
                <a:lnTo>
                  <a:pt x="1989328" y="93345"/>
                </a:lnTo>
                <a:lnTo>
                  <a:pt x="2014334" y="93345"/>
                </a:lnTo>
                <a:lnTo>
                  <a:pt x="2016315" y="92075"/>
                </a:lnTo>
                <a:lnTo>
                  <a:pt x="2017737" y="92075"/>
                </a:lnTo>
                <a:lnTo>
                  <a:pt x="2019757" y="93345"/>
                </a:lnTo>
                <a:lnTo>
                  <a:pt x="2020328" y="93345"/>
                </a:lnTo>
                <a:lnTo>
                  <a:pt x="2022106" y="92075"/>
                </a:lnTo>
                <a:lnTo>
                  <a:pt x="2023262" y="92075"/>
                </a:lnTo>
                <a:lnTo>
                  <a:pt x="2026742" y="93345"/>
                </a:lnTo>
                <a:lnTo>
                  <a:pt x="2029091" y="94615"/>
                </a:lnTo>
                <a:lnTo>
                  <a:pt x="2031441" y="93345"/>
                </a:lnTo>
                <a:lnTo>
                  <a:pt x="2032000" y="92075"/>
                </a:lnTo>
                <a:lnTo>
                  <a:pt x="2034057" y="92075"/>
                </a:lnTo>
                <a:lnTo>
                  <a:pt x="2036038" y="93345"/>
                </a:lnTo>
                <a:lnTo>
                  <a:pt x="2095195" y="93345"/>
                </a:lnTo>
                <a:lnTo>
                  <a:pt x="2096947" y="94615"/>
                </a:lnTo>
                <a:lnTo>
                  <a:pt x="2099398" y="95885"/>
                </a:lnTo>
                <a:lnTo>
                  <a:pt x="2103412" y="95885"/>
                </a:lnTo>
                <a:lnTo>
                  <a:pt x="2105495" y="94615"/>
                </a:lnTo>
                <a:lnTo>
                  <a:pt x="2108289" y="93345"/>
                </a:lnTo>
                <a:lnTo>
                  <a:pt x="2109266" y="94615"/>
                </a:lnTo>
                <a:lnTo>
                  <a:pt x="2111489" y="94615"/>
                </a:lnTo>
                <a:lnTo>
                  <a:pt x="2112949" y="95885"/>
                </a:lnTo>
                <a:lnTo>
                  <a:pt x="2153221" y="95885"/>
                </a:lnTo>
                <a:lnTo>
                  <a:pt x="2155126" y="97155"/>
                </a:lnTo>
                <a:lnTo>
                  <a:pt x="2193798" y="97155"/>
                </a:lnTo>
                <a:lnTo>
                  <a:pt x="2195220" y="98425"/>
                </a:lnTo>
                <a:lnTo>
                  <a:pt x="2195690" y="98425"/>
                </a:lnTo>
                <a:lnTo>
                  <a:pt x="2197379" y="97155"/>
                </a:lnTo>
                <a:lnTo>
                  <a:pt x="2217763" y="97155"/>
                </a:lnTo>
                <a:lnTo>
                  <a:pt x="2219439" y="98425"/>
                </a:lnTo>
                <a:lnTo>
                  <a:pt x="2243810" y="98425"/>
                </a:lnTo>
                <a:lnTo>
                  <a:pt x="2245029" y="99695"/>
                </a:lnTo>
                <a:lnTo>
                  <a:pt x="2250109" y="99695"/>
                </a:lnTo>
                <a:lnTo>
                  <a:pt x="2251519" y="98425"/>
                </a:lnTo>
                <a:lnTo>
                  <a:pt x="2271687" y="98425"/>
                </a:lnTo>
                <a:lnTo>
                  <a:pt x="2273795" y="99695"/>
                </a:lnTo>
                <a:lnTo>
                  <a:pt x="2274443" y="99695"/>
                </a:lnTo>
                <a:lnTo>
                  <a:pt x="2276589" y="100965"/>
                </a:lnTo>
                <a:lnTo>
                  <a:pt x="2281809" y="100965"/>
                </a:lnTo>
                <a:lnTo>
                  <a:pt x="2283269" y="99695"/>
                </a:lnTo>
                <a:lnTo>
                  <a:pt x="2285809" y="98425"/>
                </a:lnTo>
                <a:lnTo>
                  <a:pt x="2286978" y="99695"/>
                </a:lnTo>
                <a:lnTo>
                  <a:pt x="2292680" y="99695"/>
                </a:lnTo>
                <a:lnTo>
                  <a:pt x="2293810" y="100965"/>
                </a:lnTo>
                <a:lnTo>
                  <a:pt x="2295563" y="99695"/>
                </a:lnTo>
                <a:lnTo>
                  <a:pt x="2296223" y="99695"/>
                </a:lnTo>
                <a:lnTo>
                  <a:pt x="2298712" y="100965"/>
                </a:lnTo>
                <a:lnTo>
                  <a:pt x="2300884" y="99695"/>
                </a:lnTo>
                <a:lnTo>
                  <a:pt x="2304262" y="100965"/>
                </a:lnTo>
                <a:lnTo>
                  <a:pt x="2305405" y="99695"/>
                </a:lnTo>
                <a:lnTo>
                  <a:pt x="2310828" y="99695"/>
                </a:lnTo>
                <a:lnTo>
                  <a:pt x="2312555" y="100965"/>
                </a:lnTo>
                <a:lnTo>
                  <a:pt x="2326627" y="100965"/>
                </a:lnTo>
                <a:lnTo>
                  <a:pt x="2328303" y="99695"/>
                </a:lnTo>
                <a:lnTo>
                  <a:pt x="2329408" y="99695"/>
                </a:lnTo>
                <a:lnTo>
                  <a:pt x="2331707" y="100965"/>
                </a:lnTo>
                <a:lnTo>
                  <a:pt x="2361031" y="100965"/>
                </a:lnTo>
                <a:lnTo>
                  <a:pt x="2362149" y="99695"/>
                </a:lnTo>
                <a:lnTo>
                  <a:pt x="2365324" y="98425"/>
                </a:lnTo>
                <a:lnTo>
                  <a:pt x="2367445" y="98425"/>
                </a:lnTo>
                <a:lnTo>
                  <a:pt x="2370124" y="99695"/>
                </a:lnTo>
                <a:lnTo>
                  <a:pt x="2370658" y="99695"/>
                </a:lnTo>
                <a:lnTo>
                  <a:pt x="2372423" y="100965"/>
                </a:lnTo>
                <a:lnTo>
                  <a:pt x="2373642" y="100965"/>
                </a:lnTo>
                <a:lnTo>
                  <a:pt x="2375966" y="99695"/>
                </a:lnTo>
                <a:lnTo>
                  <a:pt x="2377046" y="99695"/>
                </a:lnTo>
                <a:lnTo>
                  <a:pt x="2380272" y="100965"/>
                </a:lnTo>
                <a:lnTo>
                  <a:pt x="2386126" y="100965"/>
                </a:lnTo>
                <a:lnTo>
                  <a:pt x="2387549" y="99695"/>
                </a:lnTo>
                <a:lnTo>
                  <a:pt x="2390343" y="98425"/>
                </a:lnTo>
                <a:lnTo>
                  <a:pt x="2391841" y="98425"/>
                </a:lnTo>
                <a:lnTo>
                  <a:pt x="2393924" y="99695"/>
                </a:lnTo>
                <a:lnTo>
                  <a:pt x="2394458" y="99695"/>
                </a:lnTo>
                <a:lnTo>
                  <a:pt x="2396540" y="100965"/>
                </a:lnTo>
                <a:lnTo>
                  <a:pt x="2398001" y="100965"/>
                </a:lnTo>
                <a:lnTo>
                  <a:pt x="2399665" y="99695"/>
                </a:lnTo>
                <a:lnTo>
                  <a:pt x="2401722" y="98425"/>
                </a:lnTo>
                <a:lnTo>
                  <a:pt x="2403195" y="98425"/>
                </a:lnTo>
                <a:lnTo>
                  <a:pt x="2405202" y="99695"/>
                </a:lnTo>
                <a:lnTo>
                  <a:pt x="2407818" y="100965"/>
                </a:lnTo>
                <a:lnTo>
                  <a:pt x="2410155" y="100965"/>
                </a:lnTo>
                <a:lnTo>
                  <a:pt x="2413622" y="99695"/>
                </a:lnTo>
                <a:lnTo>
                  <a:pt x="2414752" y="98425"/>
                </a:lnTo>
                <a:lnTo>
                  <a:pt x="2418207" y="100965"/>
                </a:lnTo>
                <a:lnTo>
                  <a:pt x="2423693" y="100965"/>
                </a:lnTo>
                <a:lnTo>
                  <a:pt x="2425903" y="98425"/>
                </a:lnTo>
                <a:lnTo>
                  <a:pt x="2427871" y="98425"/>
                </a:lnTo>
                <a:lnTo>
                  <a:pt x="2429865" y="99695"/>
                </a:lnTo>
                <a:lnTo>
                  <a:pt x="2433028" y="99695"/>
                </a:lnTo>
                <a:lnTo>
                  <a:pt x="2434425" y="98425"/>
                </a:lnTo>
                <a:lnTo>
                  <a:pt x="2452459" y="98425"/>
                </a:lnTo>
                <a:lnTo>
                  <a:pt x="2453360" y="99695"/>
                </a:lnTo>
                <a:lnTo>
                  <a:pt x="2455253" y="99695"/>
                </a:lnTo>
                <a:lnTo>
                  <a:pt x="2456383" y="100965"/>
                </a:lnTo>
                <a:lnTo>
                  <a:pt x="2461641" y="100965"/>
                </a:lnTo>
                <a:lnTo>
                  <a:pt x="2462796" y="99695"/>
                </a:lnTo>
                <a:lnTo>
                  <a:pt x="2464676" y="98425"/>
                </a:lnTo>
                <a:lnTo>
                  <a:pt x="2465933" y="97155"/>
                </a:lnTo>
                <a:lnTo>
                  <a:pt x="2466416" y="97155"/>
                </a:lnTo>
                <a:lnTo>
                  <a:pt x="2469642" y="98425"/>
                </a:lnTo>
                <a:lnTo>
                  <a:pt x="2471890" y="98425"/>
                </a:lnTo>
                <a:lnTo>
                  <a:pt x="2474087" y="100965"/>
                </a:lnTo>
                <a:lnTo>
                  <a:pt x="2480843" y="100965"/>
                </a:lnTo>
                <a:lnTo>
                  <a:pt x="2483256" y="98425"/>
                </a:lnTo>
                <a:lnTo>
                  <a:pt x="2484183" y="98425"/>
                </a:lnTo>
                <a:lnTo>
                  <a:pt x="2487574" y="100965"/>
                </a:lnTo>
                <a:lnTo>
                  <a:pt x="2490203" y="100965"/>
                </a:lnTo>
                <a:lnTo>
                  <a:pt x="2492832" y="99695"/>
                </a:lnTo>
                <a:lnTo>
                  <a:pt x="2495080" y="98425"/>
                </a:lnTo>
                <a:lnTo>
                  <a:pt x="2499322" y="98425"/>
                </a:lnTo>
                <a:lnTo>
                  <a:pt x="2501201" y="97155"/>
                </a:lnTo>
                <a:lnTo>
                  <a:pt x="2501836" y="97155"/>
                </a:lnTo>
                <a:lnTo>
                  <a:pt x="2503068" y="98425"/>
                </a:lnTo>
                <a:lnTo>
                  <a:pt x="2503728" y="99695"/>
                </a:lnTo>
                <a:lnTo>
                  <a:pt x="2505075" y="100965"/>
                </a:lnTo>
                <a:lnTo>
                  <a:pt x="2506268" y="100965"/>
                </a:lnTo>
                <a:lnTo>
                  <a:pt x="2507475" y="99695"/>
                </a:lnTo>
                <a:lnTo>
                  <a:pt x="2509393" y="98425"/>
                </a:lnTo>
                <a:lnTo>
                  <a:pt x="2511158" y="97155"/>
                </a:lnTo>
                <a:lnTo>
                  <a:pt x="2513774" y="97155"/>
                </a:lnTo>
                <a:lnTo>
                  <a:pt x="2515565" y="98425"/>
                </a:lnTo>
                <a:lnTo>
                  <a:pt x="2515984" y="98425"/>
                </a:lnTo>
                <a:lnTo>
                  <a:pt x="2517343" y="99695"/>
                </a:lnTo>
                <a:lnTo>
                  <a:pt x="2525039" y="99695"/>
                </a:lnTo>
                <a:lnTo>
                  <a:pt x="2527109" y="98425"/>
                </a:lnTo>
                <a:lnTo>
                  <a:pt x="2529852" y="99695"/>
                </a:lnTo>
                <a:lnTo>
                  <a:pt x="2532126" y="97155"/>
                </a:lnTo>
                <a:lnTo>
                  <a:pt x="2543060" y="97155"/>
                </a:lnTo>
                <a:lnTo>
                  <a:pt x="2544915" y="98425"/>
                </a:lnTo>
                <a:lnTo>
                  <a:pt x="2578290" y="98425"/>
                </a:lnTo>
                <a:lnTo>
                  <a:pt x="2578087" y="97155"/>
                </a:lnTo>
                <a:lnTo>
                  <a:pt x="2576512" y="97155"/>
                </a:lnTo>
                <a:lnTo>
                  <a:pt x="2576233" y="95885"/>
                </a:lnTo>
                <a:lnTo>
                  <a:pt x="2581999" y="95885"/>
                </a:lnTo>
                <a:lnTo>
                  <a:pt x="2581719" y="97155"/>
                </a:lnTo>
                <a:lnTo>
                  <a:pt x="2581529" y="97155"/>
                </a:lnTo>
                <a:lnTo>
                  <a:pt x="2581821" y="98425"/>
                </a:lnTo>
                <a:lnTo>
                  <a:pt x="2589352" y="98425"/>
                </a:lnTo>
                <a:lnTo>
                  <a:pt x="2589238" y="97155"/>
                </a:lnTo>
                <a:lnTo>
                  <a:pt x="2588818" y="97155"/>
                </a:lnTo>
                <a:lnTo>
                  <a:pt x="2588818" y="95885"/>
                </a:lnTo>
                <a:lnTo>
                  <a:pt x="2590533" y="95885"/>
                </a:lnTo>
                <a:lnTo>
                  <a:pt x="2593987" y="98425"/>
                </a:lnTo>
                <a:lnTo>
                  <a:pt x="2600045" y="98425"/>
                </a:lnTo>
                <a:lnTo>
                  <a:pt x="2602217" y="97155"/>
                </a:lnTo>
                <a:lnTo>
                  <a:pt x="2603144" y="97155"/>
                </a:lnTo>
                <a:lnTo>
                  <a:pt x="2606827" y="99695"/>
                </a:lnTo>
                <a:lnTo>
                  <a:pt x="2609685" y="99695"/>
                </a:lnTo>
                <a:lnTo>
                  <a:pt x="2613418" y="97155"/>
                </a:lnTo>
                <a:lnTo>
                  <a:pt x="2616441" y="97155"/>
                </a:lnTo>
                <a:lnTo>
                  <a:pt x="2617876" y="98425"/>
                </a:lnTo>
                <a:lnTo>
                  <a:pt x="2618663" y="98425"/>
                </a:lnTo>
                <a:lnTo>
                  <a:pt x="2620378" y="97155"/>
                </a:lnTo>
                <a:lnTo>
                  <a:pt x="2630855" y="97155"/>
                </a:lnTo>
                <a:lnTo>
                  <a:pt x="2631363" y="95885"/>
                </a:lnTo>
                <a:lnTo>
                  <a:pt x="2630881" y="95885"/>
                </a:lnTo>
                <a:lnTo>
                  <a:pt x="2629624" y="94615"/>
                </a:lnTo>
                <a:lnTo>
                  <a:pt x="2629268" y="94615"/>
                </a:lnTo>
                <a:lnTo>
                  <a:pt x="2629547" y="93345"/>
                </a:lnTo>
                <a:lnTo>
                  <a:pt x="2634970" y="93345"/>
                </a:lnTo>
                <a:lnTo>
                  <a:pt x="2634754" y="92075"/>
                </a:lnTo>
                <a:lnTo>
                  <a:pt x="2632354" y="92075"/>
                </a:lnTo>
                <a:lnTo>
                  <a:pt x="2630436" y="90805"/>
                </a:lnTo>
                <a:lnTo>
                  <a:pt x="2631592" y="89535"/>
                </a:lnTo>
                <a:lnTo>
                  <a:pt x="2631363" y="89535"/>
                </a:lnTo>
                <a:lnTo>
                  <a:pt x="2631084" y="88265"/>
                </a:lnTo>
                <a:lnTo>
                  <a:pt x="2625801" y="88265"/>
                </a:lnTo>
                <a:lnTo>
                  <a:pt x="2625801" y="94615"/>
                </a:lnTo>
                <a:lnTo>
                  <a:pt x="2609316" y="94615"/>
                </a:lnTo>
                <a:lnTo>
                  <a:pt x="2609761" y="93345"/>
                </a:lnTo>
                <a:lnTo>
                  <a:pt x="2625242" y="93345"/>
                </a:lnTo>
                <a:lnTo>
                  <a:pt x="2625801" y="94615"/>
                </a:lnTo>
                <a:lnTo>
                  <a:pt x="2625801" y="88265"/>
                </a:lnTo>
                <a:lnTo>
                  <a:pt x="2624239" y="88265"/>
                </a:lnTo>
                <a:lnTo>
                  <a:pt x="2623134" y="89535"/>
                </a:lnTo>
                <a:lnTo>
                  <a:pt x="2620886" y="89535"/>
                </a:lnTo>
                <a:lnTo>
                  <a:pt x="2619159" y="88265"/>
                </a:lnTo>
                <a:lnTo>
                  <a:pt x="2614904" y="88265"/>
                </a:lnTo>
                <a:lnTo>
                  <a:pt x="2613088" y="86995"/>
                </a:lnTo>
                <a:lnTo>
                  <a:pt x="2612682" y="86995"/>
                </a:lnTo>
                <a:lnTo>
                  <a:pt x="2610802" y="88265"/>
                </a:lnTo>
                <a:lnTo>
                  <a:pt x="2594965" y="88265"/>
                </a:lnTo>
                <a:lnTo>
                  <a:pt x="2593302" y="89535"/>
                </a:lnTo>
                <a:lnTo>
                  <a:pt x="2592171" y="89535"/>
                </a:lnTo>
                <a:lnTo>
                  <a:pt x="2590482" y="88265"/>
                </a:lnTo>
                <a:lnTo>
                  <a:pt x="2586939" y="88265"/>
                </a:lnTo>
                <a:lnTo>
                  <a:pt x="2584043" y="86995"/>
                </a:lnTo>
                <a:lnTo>
                  <a:pt x="2582303" y="86995"/>
                </a:lnTo>
                <a:lnTo>
                  <a:pt x="2580208" y="88265"/>
                </a:lnTo>
                <a:lnTo>
                  <a:pt x="2579738" y="88265"/>
                </a:lnTo>
                <a:lnTo>
                  <a:pt x="2578316" y="89535"/>
                </a:lnTo>
                <a:lnTo>
                  <a:pt x="2572245" y="89535"/>
                </a:lnTo>
                <a:lnTo>
                  <a:pt x="2570442" y="88265"/>
                </a:lnTo>
                <a:lnTo>
                  <a:pt x="2569895" y="88265"/>
                </a:lnTo>
                <a:lnTo>
                  <a:pt x="2569222" y="87591"/>
                </a:lnTo>
                <a:lnTo>
                  <a:pt x="2569222" y="95885"/>
                </a:lnTo>
                <a:lnTo>
                  <a:pt x="2568778" y="97155"/>
                </a:lnTo>
                <a:lnTo>
                  <a:pt x="2567305" y="97155"/>
                </a:lnTo>
                <a:lnTo>
                  <a:pt x="2567114" y="95885"/>
                </a:lnTo>
                <a:lnTo>
                  <a:pt x="2569222" y="95885"/>
                </a:lnTo>
                <a:lnTo>
                  <a:pt x="2569222" y="87591"/>
                </a:lnTo>
                <a:lnTo>
                  <a:pt x="2568625" y="86995"/>
                </a:lnTo>
                <a:lnTo>
                  <a:pt x="2567686" y="86995"/>
                </a:lnTo>
                <a:lnTo>
                  <a:pt x="2565476" y="88265"/>
                </a:lnTo>
                <a:lnTo>
                  <a:pt x="2560129" y="88265"/>
                </a:lnTo>
                <a:lnTo>
                  <a:pt x="2556776" y="89535"/>
                </a:lnTo>
                <a:lnTo>
                  <a:pt x="2556345" y="89535"/>
                </a:lnTo>
                <a:lnTo>
                  <a:pt x="2555011" y="88265"/>
                </a:lnTo>
                <a:lnTo>
                  <a:pt x="2554744" y="86995"/>
                </a:lnTo>
                <a:lnTo>
                  <a:pt x="2546413" y="86995"/>
                </a:lnTo>
                <a:lnTo>
                  <a:pt x="2545880" y="88265"/>
                </a:lnTo>
                <a:lnTo>
                  <a:pt x="2544064" y="88265"/>
                </a:lnTo>
                <a:lnTo>
                  <a:pt x="2542400" y="86995"/>
                </a:lnTo>
                <a:lnTo>
                  <a:pt x="2541371" y="86995"/>
                </a:lnTo>
                <a:lnTo>
                  <a:pt x="2539250" y="88265"/>
                </a:lnTo>
                <a:lnTo>
                  <a:pt x="2538361" y="86995"/>
                </a:lnTo>
                <a:lnTo>
                  <a:pt x="2536647" y="86995"/>
                </a:lnTo>
                <a:lnTo>
                  <a:pt x="2535847" y="88265"/>
                </a:lnTo>
                <a:lnTo>
                  <a:pt x="2531326" y="88265"/>
                </a:lnTo>
                <a:lnTo>
                  <a:pt x="2529357" y="86995"/>
                </a:lnTo>
                <a:lnTo>
                  <a:pt x="2528214" y="86995"/>
                </a:lnTo>
                <a:lnTo>
                  <a:pt x="2527249" y="88265"/>
                </a:lnTo>
                <a:lnTo>
                  <a:pt x="2526690" y="88265"/>
                </a:lnTo>
                <a:lnTo>
                  <a:pt x="2526068" y="86995"/>
                </a:lnTo>
                <a:lnTo>
                  <a:pt x="2526842" y="85725"/>
                </a:lnTo>
                <a:lnTo>
                  <a:pt x="2529789" y="85725"/>
                </a:lnTo>
                <a:lnTo>
                  <a:pt x="2531910" y="84455"/>
                </a:lnTo>
                <a:lnTo>
                  <a:pt x="2538323" y="85725"/>
                </a:lnTo>
                <a:lnTo>
                  <a:pt x="2542590" y="84455"/>
                </a:lnTo>
                <a:lnTo>
                  <a:pt x="2547785" y="85725"/>
                </a:lnTo>
                <a:lnTo>
                  <a:pt x="2548699" y="84455"/>
                </a:lnTo>
                <a:lnTo>
                  <a:pt x="2550337" y="83185"/>
                </a:lnTo>
                <a:lnTo>
                  <a:pt x="2551138" y="84455"/>
                </a:lnTo>
                <a:lnTo>
                  <a:pt x="2553665" y="84455"/>
                </a:lnTo>
                <a:lnTo>
                  <a:pt x="2554401" y="83185"/>
                </a:lnTo>
                <a:lnTo>
                  <a:pt x="2554414" y="81915"/>
                </a:lnTo>
                <a:lnTo>
                  <a:pt x="2545702" y="81915"/>
                </a:lnTo>
                <a:lnTo>
                  <a:pt x="2545359" y="80645"/>
                </a:lnTo>
                <a:lnTo>
                  <a:pt x="2548623" y="79375"/>
                </a:lnTo>
                <a:lnTo>
                  <a:pt x="2551061" y="80645"/>
                </a:lnTo>
                <a:lnTo>
                  <a:pt x="2564815" y="80645"/>
                </a:lnTo>
                <a:lnTo>
                  <a:pt x="2563495" y="81915"/>
                </a:lnTo>
                <a:lnTo>
                  <a:pt x="2557678" y="81915"/>
                </a:lnTo>
                <a:lnTo>
                  <a:pt x="2557234" y="83185"/>
                </a:lnTo>
                <a:lnTo>
                  <a:pt x="2558059" y="84455"/>
                </a:lnTo>
                <a:lnTo>
                  <a:pt x="2577795" y="84455"/>
                </a:lnTo>
                <a:lnTo>
                  <a:pt x="2578963" y="83185"/>
                </a:lnTo>
                <a:lnTo>
                  <a:pt x="2599880" y="83185"/>
                </a:lnTo>
                <a:lnTo>
                  <a:pt x="2600363" y="81915"/>
                </a:lnTo>
                <a:lnTo>
                  <a:pt x="2600922" y="81915"/>
                </a:lnTo>
                <a:lnTo>
                  <a:pt x="2600947" y="80645"/>
                </a:lnTo>
                <a:lnTo>
                  <a:pt x="2601264" y="79375"/>
                </a:lnTo>
                <a:lnTo>
                  <a:pt x="2602039" y="78105"/>
                </a:lnTo>
                <a:lnTo>
                  <a:pt x="2607081" y="78105"/>
                </a:lnTo>
                <a:lnTo>
                  <a:pt x="2609888" y="79375"/>
                </a:lnTo>
                <a:lnTo>
                  <a:pt x="2610802" y="79375"/>
                </a:lnTo>
                <a:lnTo>
                  <a:pt x="2612453" y="78105"/>
                </a:lnTo>
                <a:lnTo>
                  <a:pt x="2645956" y="78105"/>
                </a:lnTo>
                <a:lnTo>
                  <a:pt x="2647886" y="76835"/>
                </a:lnTo>
                <a:lnTo>
                  <a:pt x="2669400" y="76835"/>
                </a:lnTo>
                <a:lnTo>
                  <a:pt x="2673807" y="75565"/>
                </a:lnTo>
                <a:lnTo>
                  <a:pt x="2677274" y="75565"/>
                </a:lnTo>
                <a:lnTo>
                  <a:pt x="2679268" y="74295"/>
                </a:lnTo>
                <a:lnTo>
                  <a:pt x="2699080" y="74295"/>
                </a:lnTo>
                <a:lnTo>
                  <a:pt x="2701036" y="73025"/>
                </a:lnTo>
                <a:lnTo>
                  <a:pt x="2715361" y="73025"/>
                </a:lnTo>
                <a:lnTo>
                  <a:pt x="2717685" y="71755"/>
                </a:lnTo>
                <a:lnTo>
                  <a:pt x="2719336" y="71755"/>
                </a:lnTo>
                <a:lnTo>
                  <a:pt x="2720797" y="70485"/>
                </a:lnTo>
                <a:close/>
              </a:path>
              <a:path w="2723515" h="306704">
                <a:moveTo>
                  <a:pt x="2723057" y="207683"/>
                </a:moveTo>
                <a:lnTo>
                  <a:pt x="2722384" y="206743"/>
                </a:lnTo>
                <a:lnTo>
                  <a:pt x="2721876" y="206578"/>
                </a:lnTo>
                <a:lnTo>
                  <a:pt x="2721241" y="206667"/>
                </a:lnTo>
                <a:lnTo>
                  <a:pt x="2720695" y="206743"/>
                </a:lnTo>
                <a:lnTo>
                  <a:pt x="2720162" y="206781"/>
                </a:lnTo>
                <a:lnTo>
                  <a:pt x="2719387" y="206971"/>
                </a:lnTo>
                <a:lnTo>
                  <a:pt x="2719171" y="207213"/>
                </a:lnTo>
                <a:lnTo>
                  <a:pt x="2718955" y="207378"/>
                </a:lnTo>
                <a:lnTo>
                  <a:pt x="2719146" y="207556"/>
                </a:lnTo>
                <a:lnTo>
                  <a:pt x="2719311" y="207848"/>
                </a:lnTo>
                <a:lnTo>
                  <a:pt x="2720048" y="208076"/>
                </a:lnTo>
                <a:lnTo>
                  <a:pt x="2720594" y="208165"/>
                </a:lnTo>
                <a:lnTo>
                  <a:pt x="2722181" y="208267"/>
                </a:lnTo>
                <a:lnTo>
                  <a:pt x="2723057" y="207683"/>
                </a:lnTo>
                <a:close/>
              </a:path>
            </a:pathLst>
          </a:custGeom>
          <a:solidFill>
            <a:srgbClr val="FF0022"/>
          </a:solidFill>
        </p:spPr>
        <p:txBody>
          <a:bodyPr wrap="square" lIns="0" tIns="0" rIns="0" bIns="0" rtlCol="0"/>
          <a:lstStyle/>
          <a:p>
            <a:endParaRPr sz="1092"/>
          </a:p>
        </p:txBody>
      </p:sp>
      <p:sp>
        <p:nvSpPr>
          <p:cNvPr id="4" name="Text Placeholder 3">
            <a:extLst>
              <a:ext uri="{FF2B5EF4-FFF2-40B4-BE49-F238E27FC236}">
                <a16:creationId xmlns:a16="http://schemas.microsoft.com/office/drawing/2014/main" id="{D4C6DBFA-6CF6-4EE1-ACA3-574CBC60FD11}"/>
              </a:ext>
            </a:extLst>
          </p:cNvPr>
          <p:cNvSpPr>
            <a:spLocks noGrp="1"/>
          </p:cNvSpPr>
          <p:nvPr>
            <p:ph type="body" sz="quarter" idx="10" hasCustomPrompt="1"/>
          </p:nvPr>
        </p:nvSpPr>
        <p:spPr>
          <a:xfrm>
            <a:off x="768258" y="5219550"/>
            <a:ext cx="7816397" cy="1216804"/>
          </a:xfrm>
        </p:spPr>
        <p:txBody>
          <a:bodyPr/>
          <a:lstStyle>
            <a:lvl1pPr marL="0" indent="0">
              <a:buNone/>
              <a:defRPr sz="2668">
                <a:solidFill>
                  <a:schemeClr val="tx1"/>
                </a:solidFill>
                <a:latin typeface="Barlow SemiBold" panose="00000700000000000000" pitchFamily="2" charset="0"/>
              </a:defRPr>
            </a:lvl1pPr>
          </a:lstStyle>
          <a:p>
            <a:pPr lvl="0"/>
            <a:r>
              <a:rPr lang="en-GB"/>
              <a:t>Presenter 1 Name, Job title </a:t>
            </a:r>
          </a:p>
          <a:p>
            <a:pPr lvl="0"/>
            <a:r>
              <a:rPr lang="en-GB"/>
              <a:t>Presenter 2 Name, Job Title </a:t>
            </a:r>
          </a:p>
        </p:txBody>
      </p:sp>
      <p:sp>
        <p:nvSpPr>
          <p:cNvPr id="7" name="Slide Number Placeholder 6">
            <a:extLst>
              <a:ext uri="{FF2B5EF4-FFF2-40B4-BE49-F238E27FC236}">
                <a16:creationId xmlns:a16="http://schemas.microsoft.com/office/drawing/2014/main" id="{D636655E-48F9-44ED-9571-55C469A1BCA3}"/>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530025191"/>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INTRO CONTENT WHIT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18A69E-EFB8-447F-AADC-F20B8F461E98}"/>
              </a:ext>
            </a:extLst>
          </p:cNvPr>
          <p:cNvSpPr>
            <a:spLocks noGrp="1"/>
          </p:cNvSpPr>
          <p:nvPr>
            <p:ph type="title" hasCustomPrompt="1"/>
          </p:nvPr>
        </p:nvSpPr>
        <p:spPr>
          <a:xfrm>
            <a:off x="626577" y="1126450"/>
            <a:ext cx="6430136" cy="2403531"/>
          </a:xfrm>
          <a:prstGeom prst="rect">
            <a:avLst/>
          </a:prstGeom>
        </p:spPr>
        <p:txBody>
          <a:bodyPr>
            <a:noAutofit/>
          </a:bodyPr>
          <a:lstStyle>
            <a:lvl1pPr marL="8732">
              <a:spcBef>
                <a:spcPts val="2589"/>
              </a:spcBef>
              <a:defRPr sz="8975" baseline="0"/>
            </a:lvl1pPr>
          </a:lstStyle>
          <a:p>
            <a:r>
              <a:rPr lang="en-GB"/>
              <a:t>Your Big TITLE GOES HERE</a:t>
            </a:r>
          </a:p>
        </p:txBody>
      </p:sp>
      <p:sp>
        <p:nvSpPr>
          <p:cNvPr id="4" name="Text Placeholder 3">
            <a:extLst>
              <a:ext uri="{FF2B5EF4-FFF2-40B4-BE49-F238E27FC236}">
                <a16:creationId xmlns:a16="http://schemas.microsoft.com/office/drawing/2014/main" id="{19B5F72D-2206-490C-AE22-A23C48AE705C}"/>
              </a:ext>
            </a:extLst>
          </p:cNvPr>
          <p:cNvSpPr>
            <a:spLocks noGrp="1"/>
          </p:cNvSpPr>
          <p:nvPr>
            <p:ph type="body" sz="quarter" idx="10" hasCustomPrompt="1"/>
          </p:nvPr>
        </p:nvSpPr>
        <p:spPr>
          <a:xfrm>
            <a:off x="626577" y="4658614"/>
            <a:ext cx="5062833" cy="816458"/>
          </a:xfrm>
        </p:spPr>
        <p:txBody>
          <a:bodyPr>
            <a:noAutofit/>
          </a:bodyPr>
          <a:lstStyle>
            <a:lvl1pPr marL="0" indent="0">
              <a:buNone/>
              <a:defRPr sz="1698"/>
            </a:lvl1pPr>
            <a:lvl2pPr>
              <a:defRPr sz="1728"/>
            </a:lvl2pPr>
            <a:lvl3pPr>
              <a:defRPr sz="1728"/>
            </a:lvl3pPr>
            <a:lvl4pPr>
              <a:defRPr sz="1728"/>
            </a:lvl4pPr>
            <a:lvl5pPr>
              <a:defRPr sz="1728"/>
            </a:lvl5pPr>
          </a:lstStyle>
          <a:p>
            <a:r>
              <a:rPr lang="en-GB"/>
              <a:t>Here’s where you hook ‘</a:t>
            </a:r>
            <a:r>
              <a:rPr lang="en-GB" err="1"/>
              <a:t>em</a:t>
            </a:r>
            <a:r>
              <a:rPr lang="en-GB"/>
              <a:t> in with your intro copy. Keep it snappy. Remember we’re inspired by the language of activism.  </a:t>
            </a:r>
          </a:p>
        </p:txBody>
      </p:sp>
      <p:sp>
        <p:nvSpPr>
          <p:cNvPr id="6" name="Slide Number Placeholder 5">
            <a:extLst>
              <a:ext uri="{FF2B5EF4-FFF2-40B4-BE49-F238E27FC236}">
                <a16:creationId xmlns:a16="http://schemas.microsoft.com/office/drawing/2014/main" id="{E37F326C-09AC-4330-8393-7201ACBBA6C8}"/>
              </a:ext>
            </a:extLst>
          </p:cNvPr>
          <p:cNvSpPr>
            <a:spLocks noGrp="1"/>
          </p:cNvSpPr>
          <p:nvPr>
            <p:ph type="sldNum" sz="quarter" idx="13"/>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40123600"/>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INTRO CONTENT BLACK">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18A69E-EFB8-447F-AADC-F20B8F461E98}"/>
              </a:ext>
            </a:extLst>
          </p:cNvPr>
          <p:cNvSpPr>
            <a:spLocks noGrp="1"/>
          </p:cNvSpPr>
          <p:nvPr>
            <p:ph type="title" hasCustomPrompt="1"/>
          </p:nvPr>
        </p:nvSpPr>
        <p:spPr>
          <a:xfrm>
            <a:off x="626577" y="1126450"/>
            <a:ext cx="6430136" cy="2403531"/>
          </a:xfrm>
          <a:prstGeom prst="rect">
            <a:avLst/>
          </a:prstGeom>
        </p:spPr>
        <p:txBody>
          <a:bodyPr>
            <a:noAutofit/>
          </a:bodyPr>
          <a:lstStyle>
            <a:lvl1pPr marL="8732">
              <a:spcBef>
                <a:spcPts val="2589"/>
              </a:spcBef>
              <a:defRPr sz="8975" baseline="0">
                <a:solidFill>
                  <a:schemeClr val="tx1"/>
                </a:solidFill>
              </a:defRPr>
            </a:lvl1pPr>
          </a:lstStyle>
          <a:p>
            <a:r>
              <a:rPr lang="en-GB"/>
              <a:t>Your Big TITLE GOES HERE</a:t>
            </a:r>
          </a:p>
        </p:txBody>
      </p:sp>
      <p:sp>
        <p:nvSpPr>
          <p:cNvPr id="4" name="Text Placeholder 3">
            <a:extLst>
              <a:ext uri="{FF2B5EF4-FFF2-40B4-BE49-F238E27FC236}">
                <a16:creationId xmlns:a16="http://schemas.microsoft.com/office/drawing/2014/main" id="{19B5F72D-2206-490C-AE22-A23C48AE705C}"/>
              </a:ext>
            </a:extLst>
          </p:cNvPr>
          <p:cNvSpPr>
            <a:spLocks noGrp="1"/>
          </p:cNvSpPr>
          <p:nvPr>
            <p:ph type="body" sz="quarter" idx="10" hasCustomPrompt="1"/>
          </p:nvPr>
        </p:nvSpPr>
        <p:spPr>
          <a:xfrm>
            <a:off x="626577" y="4658614"/>
            <a:ext cx="5062833" cy="816458"/>
          </a:xfrm>
        </p:spPr>
        <p:txBody>
          <a:bodyPr>
            <a:noAutofit/>
          </a:bodyPr>
          <a:lstStyle>
            <a:lvl1pPr marL="0" indent="0">
              <a:buNone/>
              <a:defRPr sz="1698">
                <a:solidFill>
                  <a:schemeClr val="tx1"/>
                </a:solidFill>
              </a:defRPr>
            </a:lvl1pPr>
            <a:lvl2pPr>
              <a:defRPr sz="1728"/>
            </a:lvl2pPr>
            <a:lvl3pPr>
              <a:defRPr sz="1728"/>
            </a:lvl3pPr>
            <a:lvl4pPr>
              <a:defRPr sz="1728"/>
            </a:lvl4pPr>
            <a:lvl5pPr>
              <a:defRPr sz="1728"/>
            </a:lvl5pPr>
          </a:lstStyle>
          <a:p>
            <a:r>
              <a:rPr lang="en-GB"/>
              <a:t>Here’s where you hook ‘</a:t>
            </a:r>
            <a:r>
              <a:rPr lang="en-GB" err="1"/>
              <a:t>em</a:t>
            </a:r>
            <a:r>
              <a:rPr lang="en-GB"/>
              <a:t> in with your intro copy. Keep it snappy. Remember we’re inspired by the language of activism.  </a:t>
            </a:r>
          </a:p>
        </p:txBody>
      </p:sp>
      <p:sp>
        <p:nvSpPr>
          <p:cNvPr id="6" name="Slide Number Placeholder 5">
            <a:extLst>
              <a:ext uri="{FF2B5EF4-FFF2-40B4-BE49-F238E27FC236}">
                <a16:creationId xmlns:a16="http://schemas.microsoft.com/office/drawing/2014/main" id="{BEFB5247-00A3-476D-9D9A-2EAC6AEE1BEA}"/>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3546478603"/>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CONTENTS &amp; ARROW UPPERCASE WHITE">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BD631376-D81A-444D-8D3E-14D8F5DB54C8}"/>
              </a:ext>
            </a:extLst>
          </p:cNvPr>
          <p:cNvGrpSpPr/>
          <p:nvPr userDrawn="1"/>
        </p:nvGrpSpPr>
        <p:grpSpPr>
          <a:xfrm>
            <a:off x="7162800" y="3344316"/>
            <a:ext cx="4282603" cy="3049711"/>
            <a:chOff x="11811158" y="5515025"/>
            <a:chExt cx="7061834" cy="5029200"/>
          </a:xfrm>
        </p:grpSpPr>
        <p:pic>
          <p:nvPicPr>
            <p:cNvPr id="6" name="object 5">
              <a:extLst>
                <a:ext uri="{FF2B5EF4-FFF2-40B4-BE49-F238E27FC236}">
                  <a16:creationId xmlns:a16="http://schemas.microsoft.com/office/drawing/2014/main" id="{5D6B2BB9-07B0-4783-8CF1-05888C6C03B0}"/>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9" name="object 6">
              <a:extLst>
                <a:ext uri="{FF2B5EF4-FFF2-40B4-BE49-F238E27FC236}">
                  <a16:creationId xmlns:a16="http://schemas.microsoft.com/office/drawing/2014/main" id="{8584BBAC-16E6-4E25-A3D0-A450CE719AFC}"/>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p>
          </p:txBody>
        </p:sp>
      </p:grpSp>
      <p:sp>
        <p:nvSpPr>
          <p:cNvPr id="3" name="Text Placeholder 2">
            <a:extLst>
              <a:ext uri="{FF2B5EF4-FFF2-40B4-BE49-F238E27FC236}">
                <a16:creationId xmlns:a16="http://schemas.microsoft.com/office/drawing/2014/main" id="{63C7CDE1-3BCD-7B4F-A1DF-1C6F9B73E7B0}"/>
              </a:ext>
            </a:extLst>
          </p:cNvPr>
          <p:cNvSpPr>
            <a:spLocks noGrp="1"/>
          </p:cNvSpPr>
          <p:nvPr>
            <p:ph type="body" sz="quarter" idx="10" hasCustomPrompt="1"/>
          </p:nvPr>
        </p:nvSpPr>
        <p:spPr>
          <a:xfrm>
            <a:off x="623759" y="1335750"/>
            <a:ext cx="5472241" cy="4180724"/>
          </a:xfrm>
        </p:spPr>
        <p:txBody>
          <a:bodyPr lIns="0" tIns="0" rIns="0" bIns="0">
            <a:noAutofit/>
          </a:bodyPr>
          <a:lstStyle>
            <a:lvl1pPr marL="431272" marR="0" indent="-431272" defTabSz="554492" eaLnBrk="1" fontAlgn="auto" latinLnBrk="0" hangingPunct="1">
              <a:lnSpc>
                <a:spcPts val="3275"/>
              </a:lnSpc>
              <a:spcBef>
                <a:spcPts val="0"/>
              </a:spcBef>
              <a:spcAft>
                <a:spcPts val="0"/>
              </a:spcAft>
              <a:buClrTx/>
              <a:buSzTx/>
              <a:buFontTx/>
              <a:buAutoNum type="arabicPlain"/>
              <a:tabLst/>
              <a:defRPr sz="3275" b="1" i="0" cap="all" baseline="0">
                <a:latin typeface="Barlow Condensed" pitchFamily="2" charset="77"/>
              </a:defRPr>
            </a:lvl1pPr>
          </a:lstStyle>
          <a:p>
            <a:pPr lvl="0"/>
            <a:r>
              <a:rPr lang="en-GB"/>
              <a:t>SECTION HEADER</a:t>
            </a:r>
          </a:p>
          <a:p>
            <a:pPr lvl="0"/>
            <a:r>
              <a:rPr lang="en-GB"/>
              <a:t>SECTION HEADER</a:t>
            </a:r>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p:txBody>
      </p:sp>
      <p:sp>
        <p:nvSpPr>
          <p:cNvPr id="7" name="Slide Number Placeholder 6">
            <a:extLst>
              <a:ext uri="{FF2B5EF4-FFF2-40B4-BE49-F238E27FC236}">
                <a16:creationId xmlns:a16="http://schemas.microsoft.com/office/drawing/2014/main" id="{FB96B6AA-2108-4007-8604-4B22DE314675}"/>
              </a:ext>
            </a:extLst>
          </p:cNvPr>
          <p:cNvSpPr>
            <a:spLocks noGrp="1"/>
          </p:cNvSpPr>
          <p:nvPr>
            <p:ph type="sldNum" sz="quarter" idx="13"/>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253122718"/>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CONTENTS &amp; ARROW UPPERCASE BLACK">
    <p:bg>
      <p:bgPr>
        <a:solidFill>
          <a:schemeClr val="bg1"/>
        </a:solidFill>
        <a:effectLst/>
      </p:bgPr>
    </p:bg>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BD631376-D81A-444D-8D3E-14D8F5DB54C8}"/>
              </a:ext>
            </a:extLst>
          </p:cNvPr>
          <p:cNvGrpSpPr/>
          <p:nvPr userDrawn="1"/>
        </p:nvGrpSpPr>
        <p:grpSpPr>
          <a:xfrm>
            <a:off x="7162800" y="3344316"/>
            <a:ext cx="4282603" cy="3049711"/>
            <a:chOff x="11811158" y="5515025"/>
            <a:chExt cx="7061834" cy="5029200"/>
          </a:xfrm>
        </p:grpSpPr>
        <p:pic>
          <p:nvPicPr>
            <p:cNvPr id="6" name="object 5">
              <a:extLst>
                <a:ext uri="{FF2B5EF4-FFF2-40B4-BE49-F238E27FC236}">
                  <a16:creationId xmlns:a16="http://schemas.microsoft.com/office/drawing/2014/main" id="{5D6B2BB9-07B0-4783-8CF1-05888C6C03B0}"/>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9" name="object 6">
              <a:extLst>
                <a:ext uri="{FF2B5EF4-FFF2-40B4-BE49-F238E27FC236}">
                  <a16:creationId xmlns:a16="http://schemas.microsoft.com/office/drawing/2014/main" id="{8584BBAC-16E6-4E25-A3D0-A450CE719AFC}"/>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p>
          </p:txBody>
        </p:sp>
      </p:grpSp>
      <p:sp>
        <p:nvSpPr>
          <p:cNvPr id="3" name="Text Placeholder 2">
            <a:extLst>
              <a:ext uri="{FF2B5EF4-FFF2-40B4-BE49-F238E27FC236}">
                <a16:creationId xmlns:a16="http://schemas.microsoft.com/office/drawing/2014/main" id="{63C7CDE1-3BCD-7B4F-A1DF-1C6F9B73E7B0}"/>
              </a:ext>
            </a:extLst>
          </p:cNvPr>
          <p:cNvSpPr>
            <a:spLocks noGrp="1"/>
          </p:cNvSpPr>
          <p:nvPr>
            <p:ph type="body" sz="quarter" idx="10" hasCustomPrompt="1"/>
          </p:nvPr>
        </p:nvSpPr>
        <p:spPr>
          <a:xfrm>
            <a:off x="623759" y="1335750"/>
            <a:ext cx="5472241" cy="4180724"/>
          </a:xfrm>
        </p:spPr>
        <p:txBody>
          <a:bodyPr lIns="0" tIns="0" rIns="0" bIns="0">
            <a:noAutofit/>
          </a:bodyPr>
          <a:lstStyle>
            <a:lvl1pPr marL="431272" marR="0" indent="-431272" defTabSz="554492" eaLnBrk="1" fontAlgn="auto" latinLnBrk="0" hangingPunct="1">
              <a:lnSpc>
                <a:spcPts val="3275"/>
              </a:lnSpc>
              <a:spcBef>
                <a:spcPts val="0"/>
              </a:spcBef>
              <a:spcAft>
                <a:spcPts val="0"/>
              </a:spcAft>
              <a:buClrTx/>
              <a:buSzTx/>
              <a:buFontTx/>
              <a:buAutoNum type="arabicPlain"/>
              <a:tabLst/>
              <a:defRPr sz="3275" b="1" i="0" cap="all" baseline="0">
                <a:solidFill>
                  <a:schemeClr val="tx1"/>
                </a:solidFill>
                <a:latin typeface="Barlow Condensed" pitchFamily="2" charset="77"/>
              </a:defRPr>
            </a:lvl1pPr>
          </a:lstStyle>
          <a:p>
            <a:pPr lvl="0"/>
            <a:r>
              <a:rPr lang="en-GB"/>
              <a:t>SECTION HEADER</a:t>
            </a:r>
          </a:p>
          <a:p>
            <a:pPr lvl="0"/>
            <a:r>
              <a:rPr lang="en-GB"/>
              <a:t>SECTION HEADER</a:t>
            </a:r>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a:p>
            <a:pPr marL="431272" marR="0" lvl="0" indent="-431272" defTabSz="554492" eaLnBrk="1" fontAlgn="auto" latinLnBrk="0" hangingPunct="1">
              <a:lnSpc>
                <a:spcPts val="3275"/>
              </a:lnSpc>
              <a:spcBef>
                <a:spcPts val="0"/>
              </a:spcBef>
              <a:spcAft>
                <a:spcPts val="0"/>
              </a:spcAft>
              <a:buClrTx/>
              <a:buSzTx/>
              <a:buFontTx/>
              <a:buAutoNum type="arabicPlain"/>
              <a:tabLst/>
              <a:defRPr/>
            </a:pPr>
            <a:r>
              <a:rPr lang="en-GB"/>
              <a:t>SECTION HEADER</a:t>
            </a:r>
            <a:endParaRPr lang="en-US"/>
          </a:p>
        </p:txBody>
      </p:sp>
      <p:sp>
        <p:nvSpPr>
          <p:cNvPr id="7" name="Slide Number Placeholder 6">
            <a:extLst>
              <a:ext uri="{FF2B5EF4-FFF2-40B4-BE49-F238E27FC236}">
                <a16:creationId xmlns:a16="http://schemas.microsoft.com/office/drawing/2014/main" id="{81EDBA23-F198-43DA-9AAF-4623CC972E31}"/>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242593209"/>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CONTENTS &amp; ARROW LOWERCASE WHITE">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BD631376-D81A-444D-8D3E-14D8F5DB54C8}"/>
              </a:ext>
            </a:extLst>
          </p:cNvPr>
          <p:cNvGrpSpPr/>
          <p:nvPr userDrawn="1"/>
        </p:nvGrpSpPr>
        <p:grpSpPr>
          <a:xfrm>
            <a:off x="7162800" y="3344316"/>
            <a:ext cx="4282603" cy="3049711"/>
            <a:chOff x="11811158" y="5515025"/>
            <a:chExt cx="7061834" cy="5029200"/>
          </a:xfrm>
        </p:grpSpPr>
        <p:pic>
          <p:nvPicPr>
            <p:cNvPr id="6" name="object 5">
              <a:extLst>
                <a:ext uri="{FF2B5EF4-FFF2-40B4-BE49-F238E27FC236}">
                  <a16:creationId xmlns:a16="http://schemas.microsoft.com/office/drawing/2014/main" id="{5D6B2BB9-07B0-4783-8CF1-05888C6C03B0}"/>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9" name="object 6">
              <a:extLst>
                <a:ext uri="{FF2B5EF4-FFF2-40B4-BE49-F238E27FC236}">
                  <a16:creationId xmlns:a16="http://schemas.microsoft.com/office/drawing/2014/main" id="{8584BBAC-16E6-4E25-A3D0-A450CE719AFC}"/>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p>
          </p:txBody>
        </p:sp>
      </p:grpSp>
      <p:sp>
        <p:nvSpPr>
          <p:cNvPr id="3" name="Text Placeholder 2">
            <a:extLst>
              <a:ext uri="{FF2B5EF4-FFF2-40B4-BE49-F238E27FC236}">
                <a16:creationId xmlns:a16="http://schemas.microsoft.com/office/drawing/2014/main" id="{63C7CDE1-3BCD-7B4F-A1DF-1C6F9B73E7B0}"/>
              </a:ext>
            </a:extLst>
          </p:cNvPr>
          <p:cNvSpPr>
            <a:spLocks noGrp="1"/>
          </p:cNvSpPr>
          <p:nvPr>
            <p:ph type="body" sz="quarter" idx="10" hasCustomPrompt="1"/>
          </p:nvPr>
        </p:nvSpPr>
        <p:spPr>
          <a:xfrm>
            <a:off x="623759" y="1335750"/>
            <a:ext cx="5472241" cy="4180724"/>
          </a:xfrm>
        </p:spPr>
        <p:txBody>
          <a:bodyPr lIns="0" tIns="0" rIns="0" bIns="0">
            <a:noAutofit/>
          </a:bodyPr>
          <a:lstStyle>
            <a:lvl1pPr marL="554492" marR="0" indent="-554492" defTabSz="554492" eaLnBrk="1" fontAlgn="auto" latinLnBrk="0" hangingPunct="1">
              <a:lnSpc>
                <a:spcPts val="3275"/>
              </a:lnSpc>
              <a:spcBef>
                <a:spcPts val="0"/>
              </a:spcBef>
              <a:spcAft>
                <a:spcPts val="728"/>
              </a:spcAft>
              <a:buClrTx/>
              <a:buSzTx/>
              <a:buFont typeface="+mj-lt"/>
              <a:buAutoNum type="arabicPeriod"/>
              <a:tabLst/>
              <a:defRPr sz="3275" b="0" i="0" cap="none" baseline="0">
                <a:latin typeface="Barlow SemiBold" panose="00000700000000000000" pitchFamily="2" charset="0"/>
              </a:defRPr>
            </a:lvl1pPr>
          </a:lstStyle>
          <a:p>
            <a:pPr lvl="0"/>
            <a:r>
              <a:rPr lang="en-GB"/>
              <a:t>Section header</a:t>
            </a:r>
          </a:p>
          <a:p>
            <a:pPr lvl="0"/>
            <a:r>
              <a:rPr lang="en-GB"/>
              <a:t>Section header</a:t>
            </a:r>
          </a:p>
          <a:p>
            <a:pPr lvl="0"/>
            <a:r>
              <a:rPr lang="en-GB"/>
              <a:t>Section header </a:t>
            </a:r>
          </a:p>
          <a:p>
            <a:pPr lvl="0"/>
            <a:r>
              <a:rPr lang="en-GB"/>
              <a:t>Section header </a:t>
            </a:r>
          </a:p>
          <a:p>
            <a:pPr lvl="0"/>
            <a:r>
              <a:rPr lang="en-GB"/>
              <a:t>Section header </a:t>
            </a:r>
          </a:p>
          <a:p>
            <a:pPr lvl="0"/>
            <a:r>
              <a:rPr lang="en-GB"/>
              <a:t>Section header </a:t>
            </a:r>
          </a:p>
          <a:p>
            <a:pPr lvl="0"/>
            <a:r>
              <a:rPr lang="en-GB"/>
              <a:t>Section header </a:t>
            </a:r>
          </a:p>
          <a:p>
            <a:pPr lvl="0"/>
            <a:r>
              <a:rPr lang="en-GB"/>
              <a:t>Section header </a:t>
            </a:r>
          </a:p>
        </p:txBody>
      </p:sp>
      <p:sp>
        <p:nvSpPr>
          <p:cNvPr id="7" name="Slide Number Placeholder 6">
            <a:extLst>
              <a:ext uri="{FF2B5EF4-FFF2-40B4-BE49-F238E27FC236}">
                <a16:creationId xmlns:a16="http://schemas.microsoft.com/office/drawing/2014/main" id="{12CA193A-2528-4994-B9DF-EDDEA8ACDB63}"/>
              </a:ext>
            </a:extLst>
          </p:cNvPr>
          <p:cNvSpPr>
            <a:spLocks noGrp="1"/>
          </p:cNvSpPr>
          <p:nvPr>
            <p:ph type="sldNum" sz="quarter" idx="13"/>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37399493"/>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CONTENTS &amp; ARROW LOWERCASE BLACK">
    <p:bg>
      <p:bgPr>
        <a:solidFill>
          <a:schemeClr val="bg1"/>
        </a:solidFill>
        <a:effectLst/>
      </p:bgPr>
    </p:bg>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BD631376-D81A-444D-8D3E-14D8F5DB54C8}"/>
              </a:ext>
            </a:extLst>
          </p:cNvPr>
          <p:cNvGrpSpPr/>
          <p:nvPr userDrawn="1"/>
        </p:nvGrpSpPr>
        <p:grpSpPr>
          <a:xfrm>
            <a:off x="7162800" y="3344316"/>
            <a:ext cx="4282603" cy="3049711"/>
            <a:chOff x="11811158" y="5515025"/>
            <a:chExt cx="7061834" cy="5029200"/>
          </a:xfrm>
        </p:grpSpPr>
        <p:pic>
          <p:nvPicPr>
            <p:cNvPr id="6" name="object 5">
              <a:extLst>
                <a:ext uri="{FF2B5EF4-FFF2-40B4-BE49-F238E27FC236}">
                  <a16:creationId xmlns:a16="http://schemas.microsoft.com/office/drawing/2014/main" id="{5D6B2BB9-07B0-4783-8CF1-05888C6C03B0}"/>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9" name="object 6">
              <a:extLst>
                <a:ext uri="{FF2B5EF4-FFF2-40B4-BE49-F238E27FC236}">
                  <a16:creationId xmlns:a16="http://schemas.microsoft.com/office/drawing/2014/main" id="{8584BBAC-16E6-4E25-A3D0-A450CE719AFC}"/>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p>
          </p:txBody>
        </p:sp>
      </p:grpSp>
      <p:sp>
        <p:nvSpPr>
          <p:cNvPr id="7" name="Text Placeholder 2">
            <a:extLst>
              <a:ext uri="{FF2B5EF4-FFF2-40B4-BE49-F238E27FC236}">
                <a16:creationId xmlns:a16="http://schemas.microsoft.com/office/drawing/2014/main" id="{3318F8F4-7A98-4BA8-B7C3-8901ECEADEB1}"/>
              </a:ext>
            </a:extLst>
          </p:cNvPr>
          <p:cNvSpPr>
            <a:spLocks noGrp="1"/>
          </p:cNvSpPr>
          <p:nvPr>
            <p:ph type="body" sz="quarter" idx="10" hasCustomPrompt="1"/>
          </p:nvPr>
        </p:nvSpPr>
        <p:spPr>
          <a:xfrm>
            <a:off x="623759" y="1335750"/>
            <a:ext cx="5472241" cy="4180724"/>
          </a:xfrm>
        </p:spPr>
        <p:txBody>
          <a:bodyPr lIns="0" tIns="0" rIns="0" bIns="0">
            <a:noAutofit/>
          </a:bodyPr>
          <a:lstStyle>
            <a:lvl1pPr marL="554492" marR="0" indent="-554492" defTabSz="554492" eaLnBrk="1" fontAlgn="auto" latinLnBrk="0" hangingPunct="1">
              <a:lnSpc>
                <a:spcPts val="3275"/>
              </a:lnSpc>
              <a:spcBef>
                <a:spcPts val="0"/>
              </a:spcBef>
              <a:spcAft>
                <a:spcPts val="728"/>
              </a:spcAft>
              <a:buClrTx/>
              <a:buSzTx/>
              <a:buFont typeface="+mj-lt"/>
              <a:buAutoNum type="arabicPeriod"/>
              <a:tabLst/>
              <a:defRPr sz="3275" b="0" i="0" cap="none" baseline="0">
                <a:solidFill>
                  <a:schemeClr val="tx1"/>
                </a:solidFill>
                <a:latin typeface="Barlow SemiBold" panose="00000700000000000000" pitchFamily="2" charset="0"/>
              </a:defRPr>
            </a:lvl1pPr>
          </a:lstStyle>
          <a:p>
            <a:pPr lvl="0"/>
            <a:r>
              <a:rPr lang="en-GB"/>
              <a:t>Section header</a:t>
            </a:r>
          </a:p>
          <a:p>
            <a:pPr lvl="0"/>
            <a:r>
              <a:rPr lang="en-GB"/>
              <a:t>Section header</a:t>
            </a:r>
          </a:p>
          <a:p>
            <a:pPr lvl="0"/>
            <a:r>
              <a:rPr lang="en-GB"/>
              <a:t>Section header </a:t>
            </a:r>
          </a:p>
          <a:p>
            <a:pPr lvl="0"/>
            <a:r>
              <a:rPr lang="en-GB"/>
              <a:t>Section header </a:t>
            </a:r>
          </a:p>
          <a:p>
            <a:pPr lvl="0"/>
            <a:r>
              <a:rPr lang="en-GB"/>
              <a:t>Section header </a:t>
            </a:r>
          </a:p>
          <a:p>
            <a:pPr lvl="0"/>
            <a:r>
              <a:rPr lang="en-GB"/>
              <a:t>Section header </a:t>
            </a:r>
          </a:p>
          <a:p>
            <a:pPr lvl="0"/>
            <a:r>
              <a:rPr lang="en-GB"/>
              <a:t>Section header </a:t>
            </a:r>
          </a:p>
          <a:p>
            <a:pPr lvl="0"/>
            <a:r>
              <a:rPr lang="en-GB"/>
              <a:t>Section header </a:t>
            </a:r>
          </a:p>
        </p:txBody>
      </p:sp>
      <p:sp>
        <p:nvSpPr>
          <p:cNvPr id="4" name="Slide Number Placeholder 3">
            <a:extLst>
              <a:ext uri="{FF2B5EF4-FFF2-40B4-BE49-F238E27FC236}">
                <a16:creationId xmlns:a16="http://schemas.microsoft.com/office/drawing/2014/main" id="{A74A35CB-37B8-4EC2-B3E9-9B3654820E58}"/>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734703269"/>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TEXT &amp; ARROW WHITE">
    <p:bg>
      <p:bgPr>
        <a:solidFill>
          <a:schemeClr val="tx1"/>
        </a:solidFill>
        <a:effectLst/>
      </p:bgPr>
    </p:bg>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CE4209B1-EB53-4190-BFCA-1E3F598DCAA2}"/>
              </a:ext>
            </a:extLst>
          </p:cNvPr>
          <p:cNvGrpSpPr/>
          <p:nvPr userDrawn="1"/>
        </p:nvGrpSpPr>
        <p:grpSpPr>
          <a:xfrm>
            <a:off x="7162800" y="3344316"/>
            <a:ext cx="4282603" cy="3049711"/>
            <a:chOff x="11811158" y="5515025"/>
            <a:chExt cx="7061834" cy="5029200"/>
          </a:xfrm>
        </p:grpSpPr>
        <p:pic>
          <p:nvPicPr>
            <p:cNvPr id="6" name="object 5">
              <a:extLst>
                <a:ext uri="{FF2B5EF4-FFF2-40B4-BE49-F238E27FC236}">
                  <a16:creationId xmlns:a16="http://schemas.microsoft.com/office/drawing/2014/main" id="{EF7532F1-80EE-491A-B58F-32D034280743}"/>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7" name="object 6">
              <a:extLst>
                <a:ext uri="{FF2B5EF4-FFF2-40B4-BE49-F238E27FC236}">
                  <a16:creationId xmlns:a16="http://schemas.microsoft.com/office/drawing/2014/main" id="{2E784EB1-9006-4D10-8B1A-8E16E1CD3646}"/>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p>
          </p:txBody>
        </p:sp>
      </p:grpSp>
      <p:sp>
        <p:nvSpPr>
          <p:cNvPr id="8" name="Text Placeholder 2">
            <a:extLst>
              <a:ext uri="{FF2B5EF4-FFF2-40B4-BE49-F238E27FC236}">
                <a16:creationId xmlns:a16="http://schemas.microsoft.com/office/drawing/2014/main" id="{5E711D86-0DA2-4AFE-93D6-23517AB7C2C3}"/>
              </a:ext>
            </a:extLst>
          </p:cNvPr>
          <p:cNvSpPr>
            <a:spLocks noGrp="1"/>
          </p:cNvSpPr>
          <p:nvPr>
            <p:ph type="body" sz="quarter" idx="14" hasCustomPrompt="1"/>
          </p:nvPr>
        </p:nvSpPr>
        <p:spPr>
          <a:xfrm>
            <a:off x="637402" y="1675895"/>
            <a:ext cx="5458598" cy="3524432"/>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itle 10">
            <a:extLst>
              <a:ext uri="{FF2B5EF4-FFF2-40B4-BE49-F238E27FC236}">
                <a16:creationId xmlns:a16="http://schemas.microsoft.com/office/drawing/2014/main" id="{5C037E2D-5A28-4B13-A9A4-1B82DBBF677E}"/>
              </a:ext>
            </a:extLst>
          </p:cNvPr>
          <p:cNvSpPr>
            <a:spLocks noGrp="1"/>
          </p:cNvSpPr>
          <p:nvPr>
            <p:ph type="title" hasCustomPrompt="1"/>
          </p:nvPr>
        </p:nvSpPr>
        <p:spPr>
          <a:xfrm>
            <a:off x="637403" y="1202049"/>
            <a:ext cx="5458598" cy="488385"/>
          </a:xfrm>
        </p:spPr>
        <p:txBody>
          <a:bodyPr>
            <a:normAutofit/>
          </a:bodyPr>
          <a:lstStyle>
            <a:lvl1pPr>
              <a:defRPr sz="3275">
                <a:solidFill>
                  <a:schemeClr val="bg1"/>
                </a:solidFill>
              </a:defRPr>
            </a:lvl1pPr>
          </a:lstStyle>
          <a:p>
            <a:r>
              <a:rPr lang="en-US"/>
              <a:t>Click to edit TEXT</a:t>
            </a:r>
            <a:endParaRPr lang="en-GB"/>
          </a:p>
        </p:txBody>
      </p:sp>
      <p:sp>
        <p:nvSpPr>
          <p:cNvPr id="4" name="Slide Number Placeholder 3">
            <a:extLst>
              <a:ext uri="{FF2B5EF4-FFF2-40B4-BE49-F238E27FC236}">
                <a16:creationId xmlns:a16="http://schemas.microsoft.com/office/drawing/2014/main" id="{65238433-1200-4545-AB8C-8C2BD123EF74}"/>
              </a:ext>
            </a:extLst>
          </p:cNvPr>
          <p:cNvSpPr>
            <a:spLocks noGrp="1"/>
          </p:cNvSpPr>
          <p:nvPr>
            <p:ph type="sldNum" sz="quarter" idx="17"/>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868351296"/>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TEXT &amp; ARROW BLACK">
    <p:bg>
      <p:bgPr>
        <a:solidFill>
          <a:schemeClr val="bg1"/>
        </a:solidFill>
        <a:effectLst/>
      </p:bgPr>
    </p:bg>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CE4209B1-EB53-4190-BFCA-1E3F598DCAA2}"/>
              </a:ext>
            </a:extLst>
          </p:cNvPr>
          <p:cNvGrpSpPr/>
          <p:nvPr userDrawn="1"/>
        </p:nvGrpSpPr>
        <p:grpSpPr>
          <a:xfrm>
            <a:off x="7162800" y="3344316"/>
            <a:ext cx="4282603" cy="3049711"/>
            <a:chOff x="11811158" y="5515025"/>
            <a:chExt cx="7061834" cy="5029200"/>
          </a:xfrm>
        </p:grpSpPr>
        <p:pic>
          <p:nvPicPr>
            <p:cNvPr id="6" name="object 5">
              <a:extLst>
                <a:ext uri="{FF2B5EF4-FFF2-40B4-BE49-F238E27FC236}">
                  <a16:creationId xmlns:a16="http://schemas.microsoft.com/office/drawing/2014/main" id="{EF7532F1-80EE-491A-B58F-32D034280743}"/>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7" name="object 6">
              <a:extLst>
                <a:ext uri="{FF2B5EF4-FFF2-40B4-BE49-F238E27FC236}">
                  <a16:creationId xmlns:a16="http://schemas.microsoft.com/office/drawing/2014/main" id="{2E784EB1-9006-4D10-8B1A-8E16E1CD3646}"/>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p>
          </p:txBody>
        </p:sp>
      </p:grpSp>
      <p:sp>
        <p:nvSpPr>
          <p:cNvPr id="8" name="Text Placeholder 2">
            <a:extLst>
              <a:ext uri="{FF2B5EF4-FFF2-40B4-BE49-F238E27FC236}">
                <a16:creationId xmlns:a16="http://schemas.microsoft.com/office/drawing/2014/main" id="{5E711D86-0DA2-4AFE-93D6-23517AB7C2C3}"/>
              </a:ext>
            </a:extLst>
          </p:cNvPr>
          <p:cNvSpPr>
            <a:spLocks noGrp="1"/>
          </p:cNvSpPr>
          <p:nvPr>
            <p:ph type="body" sz="quarter" idx="14" hasCustomPrompt="1"/>
          </p:nvPr>
        </p:nvSpPr>
        <p:spPr>
          <a:xfrm>
            <a:off x="637402" y="1675895"/>
            <a:ext cx="5458598" cy="352443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itle 10">
            <a:extLst>
              <a:ext uri="{FF2B5EF4-FFF2-40B4-BE49-F238E27FC236}">
                <a16:creationId xmlns:a16="http://schemas.microsoft.com/office/drawing/2014/main" id="{5C037E2D-5A28-4B13-A9A4-1B82DBBF677E}"/>
              </a:ext>
            </a:extLst>
          </p:cNvPr>
          <p:cNvSpPr>
            <a:spLocks noGrp="1"/>
          </p:cNvSpPr>
          <p:nvPr>
            <p:ph type="title" hasCustomPrompt="1"/>
          </p:nvPr>
        </p:nvSpPr>
        <p:spPr>
          <a:xfrm>
            <a:off x="637403" y="1202049"/>
            <a:ext cx="5458598" cy="488385"/>
          </a:xfrm>
        </p:spPr>
        <p:txBody>
          <a:bodyPr>
            <a:normAutofit/>
          </a:bodyPr>
          <a:lstStyle>
            <a:lvl1pPr>
              <a:defRPr sz="3275">
                <a:solidFill>
                  <a:schemeClr val="tx1"/>
                </a:solidFill>
              </a:defRPr>
            </a:lvl1pPr>
          </a:lstStyle>
          <a:p>
            <a:r>
              <a:rPr lang="en-US"/>
              <a:t>Click to edit TEXT</a:t>
            </a:r>
            <a:endParaRPr lang="en-GB"/>
          </a:p>
        </p:txBody>
      </p:sp>
      <p:sp>
        <p:nvSpPr>
          <p:cNvPr id="4" name="Slide Number Placeholder 3">
            <a:extLst>
              <a:ext uri="{FF2B5EF4-FFF2-40B4-BE49-F238E27FC236}">
                <a16:creationId xmlns:a16="http://schemas.microsoft.com/office/drawing/2014/main" id="{56182FD9-C43B-4D03-8DBA-861561C33D10}"/>
              </a:ext>
            </a:extLst>
          </p:cNvPr>
          <p:cNvSpPr>
            <a:spLocks noGrp="1"/>
          </p:cNvSpPr>
          <p:nvPr>
            <p:ph type="sldNum" sz="quarter" idx="17"/>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344287233"/>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STATEMENT &amp; UP ARROW BLACK">
    <p:bg>
      <p:bgPr>
        <a:solidFill>
          <a:schemeClr val="bg1"/>
        </a:solidFill>
        <a:effectLst/>
      </p:bgPr>
    </p:bg>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91138FE8-4A52-4629-B0BF-F2630E4482FD}"/>
              </a:ext>
            </a:extLst>
          </p:cNvPr>
          <p:cNvGrpSpPr/>
          <p:nvPr userDrawn="1"/>
        </p:nvGrpSpPr>
        <p:grpSpPr>
          <a:xfrm>
            <a:off x="5360025" y="4708858"/>
            <a:ext cx="1475286" cy="2148660"/>
            <a:chOff x="8835831" y="7765256"/>
            <a:chExt cx="2432685" cy="3543300"/>
          </a:xfrm>
        </p:grpSpPr>
        <p:sp>
          <p:nvSpPr>
            <p:cNvPr id="3" name="object 6">
              <a:extLst>
                <a:ext uri="{FF2B5EF4-FFF2-40B4-BE49-F238E27FC236}">
                  <a16:creationId xmlns:a16="http://schemas.microsoft.com/office/drawing/2014/main" id="{8D30BFCA-F2FD-4F7E-88AC-912817CC15B6}"/>
                </a:ext>
              </a:extLst>
            </p:cNvPr>
            <p:cNvSpPr/>
            <p:nvPr/>
          </p:nvSpPr>
          <p:spPr>
            <a:xfrm>
              <a:off x="8835821" y="7765268"/>
              <a:ext cx="2432685" cy="3543300"/>
            </a:xfrm>
            <a:custGeom>
              <a:avLst/>
              <a:gdLst/>
              <a:ahLst/>
              <a:cxnLst/>
              <a:rect l="l" t="t"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p:spPr>
          <p:txBody>
            <a:bodyPr wrap="square" lIns="0" tIns="0" rIns="0" bIns="0" rtlCol="0"/>
            <a:lstStyle/>
            <a:p>
              <a:pPr algn="ctr"/>
              <a:endParaRPr sz="1092"/>
            </a:p>
          </p:txBody>
        </p:sp>
        <p:sp>
          <p:nvSpPr>
            <p:cNvPr id="4" name="object 7">
              <a:extLst>
                <a:ext uri="{FF2B5EF4-FFF2-40B4-BE49-F238E27FC236}">
                  <a16:creationId xmlns:a16="http://schemas.microsoft.com/office/drawing/2014/main" id="{708AC4FA-41B1-44A6-90E0-D3B65E575C1B}"/>
                </a:ext>
              </a:extLst>
            </p:cNvPr>
            <p:cNvSpPr/>
            <p:nvPr/>
          </p:nvSpPr>
          <p:spPr>
            <a:xfrm>
              <a:off x="9189186" y="7782045"/>
              <a:ext cx="1139190" cy="3393440"/>
            </a:xfrm>
            <a:custGeom>
              <a:avLst/>
              <a:gdLst/>
              <a:ahLst/>
              <a:cxnLst/>
              <a:rect l="l" t="t"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p:spPr>
          <p:txBody>
            <a:bodyPr wrap="square" lIns="0" tIns="0" rIns="0" bIns="0" rtlCol="0"/>
            <a:lstStyle/>
            <a:p>
              <a:pPr algn="ctr"/>
              <a:endParaRPr sz="1092"/>
            </a:p>
          </p:txBody>
        </p:sp>
        <p:sp>
          <p:nvSpPr>
            <p:cNvPr id="5" name="object 8">
              <a:extLst>
                <a:ext uri="{FF2B5EF4-FFF2-40B4-BE49-F238E27FC236}">
                  <a16:creationId xmlns:a16="http://schemas.microsoft.com/office/drawing/2014/main" id="{477E8B7B-2735-43D8-ABFF-E1D7B787758D}"/>
                </a:ext>
              </a:extLst>
            </p:cNvPr>
            <p:cNvSpPr/>
            <p:nvPr/>
          </p:nvSpPr>
          <p:spPr>
            <a:xfrm>
              <a:off x="9949370" y="9345085"/>
              <a:ext cx="27940" cy="1130300"/>
            </a:xfrm>
            <a:custGeom>
              <a:avLst/>
              <a:gdLst/>
              <a:ahLst/>
              <a:cxnLst/>
              <a:rect l="l" t="t"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p:spPr>
          <p:txBody>
            <a:bodyPr wrap="square" lIns="0" tIns="0" rIns="0" bIns="0" rtlCol="0"/>
            <a:lstStyle/>
            <a:p>
              <a:pPr algn="ctr"/>
              <a:endParaRPr sz="1092"/>
            </a:p>
          </p:txBody>
        </p:sp>
      </p:grpSp>
      <p:sp>
        <p:nvSpPr>
          <p:cNvPr id="6" name="Title 5">
            <a:extLst>
              <a:ext uri="{FF2B5EF4-FFF2-40B4-BE49-F238E27FC236}">
                <a16:creationId xmlns:a16="http://schemas.microsoft.com/office/drawing/2014/main" id="{611A9587-EF3F-439A-9BF6-A8952F49031D}"/>
              </a:ext>
            </a:extLst>
          </p:cNvPr>
          <p:cNvSpPr>
            <a:spLocks noGrp="1"/>
          </p:cNvSpPr>
          <p:nvPr>
            <p:ph type="title" hasCustomPrompt="1"/>
          </p:nvPr>
        </p:nvSpPr>
        <p:spPr>
          <a:xfrm>
            <a:off x="2166247" y="1423344"/>
            <a:ext cx="7859507" cy="687368"/>
          </a:xfrm>
        </p:spPr>
        <p:txBody>
          <a:bodyPr lIns="0" rIns="0" bIns="0" anchor="t" anchorCtr="0">
            <a:spAutoFit/>
          </a:bodyPr>
          <a:lstStyle>
            <a:lvl1pPr marL="8732" algn="ctr">
              <a:lnSpc>
                <a:spcPts val="4997"/>
              </a:lnSpc>
              <a:spcBef>
                <a:spcPts val="531"/>
              </a:spcBef>
              <a:defRPr sz="4366" b="1" i="0" cap="none" baseline="0">
                <a:solidFill>
                  <a:schemeClr val="tx1"/>
                </a:solidFill>
                <a:latin typeface="Barlow SemiBold" panose="00000700000000000000" pitchFamily="2" charset="0"/>
              </a:defRPr>
            </a:lvl1pPr>
          </a:lstStyle>
          <a:p>
            <a:r>
              <a:rPr lang="en-US"/>
              <a:t>Click to edit text</a:t>
            </a:r>
            <a:endParaRPr lang="en-GB"/>
          </a:p>
        </p:txBody>
      </p:sp>
      <p:sp>
        <p:nvSpPr>
          <p:cNvPr id="9" name="Slide Number Placeholder 8">
            <a:extLst>
              <a:ext uri="{FF2B5EF4-FFF2-40B4-BE49-F238E27FC236}">
                <a16:creationId xmlns:a16="http://schemas.microsoft.com/office/drawing/2014/main" id="{2CE55962-3055-426C-B12E-53622C48B8B5}"/>
              </a:ext>
            </a:extLst>
          </p:cNvPr>
          <p:cNvSpPr>
            <a:spLocks noGrp="1"/>
          </p:cNvSpPr>
          <p:nvPr>
            <p:ph type="sldNum" sz="quarter" idx="12"/>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40617439"/>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STATEMENT &amp; UP ARROW WHITE">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91138FE8-4A52-4629-B0BF-F2630E4482FD}"/>
              </a:ext>
            </a:extLst>
          </p:cNvPr>
          <p:cNvGrpSpPr/>
          <p:nvPr userDrawn="1"/>
        </p:nvGrpSpPr>
        <p:grpSpPr>
          <a:xfrm>
            <a:off x="5360025" y="4708858"/>
            <a:ext cx="1475286" cy="2148660"/>
            <a:chOff x="8835831" y="7765256"/>
            <a:chExt cx="2432685" cy="3543300"/>
          </a:xfrm>
        </p:grpSpPr>
        <p:sp>
          <p:nvSpPr>
            <p:cNvPr id="3" name="object 6">
              <a:extLst>
                <a:ext uri="{FF2B5EF4-FFF2-40B4-BE49-F238E27FC236}">
                  <a16:creationId xmlns:a16="http://schemas.microsoft.com/office/drawing/2014/main" id="{8D30BFCA-F2FD-4F7E-88AC-912817CC15B6}"/>
                </a:ext>
              </a:extLst>
            </p:cNvPr>
            <p:cNvSpPr/>
            <p:nvPr/>
          </p:nvSpPr>
          <p:spPr>
            <a:xfrm>
              <a:off x="8835821" y="7765268"/>
              <a:ext cx="2432685" cy="3543300"/>
            </a:xfrm>
            <a:custGeom>
              <a:avLst/>
              <a:gdLst/>
              <a:ahLst/>
              <a:cxnLst/>
              <a:rect l="l" t="t"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p:spPr>
          <p:txBody>
            <a:bodyPr wrap="square" lIns="0" tIns="0" rIns="0" bIns="0" rtlCol="0"/>
            <a:lstStyle/>
            <a:p>
              <a:pPr algn="ctr"/>
              <a:endParaRPr sz="1092"/>
            </a:p>
          </p:txBody>
        </p:sp>
        <p:sp>
          <p:nvSpPr>
            <p:cNvPr id="4" name="object 7">
              <a:extLst>
                <a:ext uri="{FF2B5EF4-FFF2-40B4-BE49-F238E27FC236}">
                  <a16:creationId xmlns:a16="http://schemas.microsoft.com/office/drawing/2014/main" id="{708AC4FA-41B1-44A6-90E0-D3B65E575C1B}"/>
                </a:ext>
              </a:extLst>
            </p:cNvPr>
            <p:cNvSpPr/>
            <p:nvPr/>
          </p:nvSpPr>
          <p:spPr>
            <a:xfrm>
              <a:off x="9189186" y="7782045"/>
              <a:ext cx="1139190" cy="3393440"/>
            </a:xfrm>
            <a:custGeom>
              <a:avLst/>
              <a:gdLst/>
              <a:ahLst/>
              <a:cxnLst/>
              <a:rect l="l" t="t"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p:spPr>
          <p:txBody>
            <a:bodyPr wrap="square" lIns="0" tIns="0" rIns="0" bIns="0" rtlCol="0"/>
            <a:lstStyle/>
            <a:p>
              <a:pPr algn="ctr"/>
              <a:endParaRPr sz="1092"/>
            </a:p>
          </p:txBody>
        </p:sp>
        <p:sp>
          <p:nvSpPr>
            <p:cNvPr id="5" name="object 8">
              <a:extLst>
                <a:ext uri="{FF2B5EF4-FFF2-40B4-BE49-F238E27FC236}">
                  <a16:creationId xmlns:a16="http://schemas.microsoft.com/office/drawing/2014/main" id="{477E8B7B-2735-43D8-ABFF-E1D7B787758D}"/>
                </a:ext>
              </a:extLst>
            </p:cNvPr>
            <p:cNvSpPr/>
            <p:nvPr/>
          </p:nvSpPr>
          <p:spPr>
            <a:xfrm>
              <a:off x="9949370" y="9345085"/>
              <a:ext cx="27940" cy="1130300"/>
            </a:xfrm>
            <a:custGeom>
              <a:avLst/>
              <a:gdLst/>
              <a:ahLst/>
              <a:cxnLst/>
              <a:rect l="l" t="t"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p:spPr>
          <p:txBody>
            <a:bodyPr wrap="square" lIns="0" tIns="0" rIns="0" bIns="0" rtlCol="0"/>
            <a:lstStyle/>
            <a:p>
              <a:pPr algn="ctr"/>
              <a:endParaRPr sz="1092"/>
            </a:p>
          </p:txBody>
        </p:sp>
      </p:grpSp>
      <p:sp>
        <p:nvSpPr>
          <p:cNvPr id="6" name="Title 5">
            <a:extLst>
              <a:ext uri="{FF2B5EF4-FFF2-40B4-BE49-F238E27FC236}">
                <a16:creationId xmlns:a16="http://schemas.microsoft.com/office/drawing/2014/main" id="{611A9587-EF3F-439A-9BF6-A8952F49031D}"/>
              </a:ext>
            </a:extLst>
          </p:cNvPr>
          <p:cNvSpPr>
            <a:spLocks noGrp="1"/>
          </p:cNvSpPr>
          <p:nvPr>
            <p:ph type="title" hasCustomPrompt="1"/>
          </p:nvPr>
        </p:nvSpPr>
        <p:spPr>
          <a:xfrm>
            <a:off x="2166247" y="1423344"/>
            <a:ext cx="7859507" cy="687368"/>
          </a:xfrm>
        </p:spPr>
        <p:txBody>
          <a:bodyPr lIns="0" rIns="0" bIns="0" anchor="t" anchorCtr="0">
            <a:spAutoFit/>
          </a:bodyPr>
          <a:lstStyle>
            <a:lvl1pPr marL="8732" algn="ctr">
              <a:lnSpc>
                <a:spcPts val="4997"/>
              </a:lnSpc>
              <a:spcBef>
                <a:spcPts val="531"/>
              </a:spcBef>
              <a:defRPr sz="4366" b="1" i="0" cap="none" baseline="0">
                <a:solidFill>
                  <a:schemeClr val="bg1"/>
                </a:solidFill>
                <a:latin typeface="Barlow SemiBold" panose="00000700000000000000" pitchFamily="2" charset="0"/>
              </a:defRPr>
            </a:lvl1pPr>
          </a:lstStyle>
          <a:p>
            <a:r>
              <a:rPr lang="en-US"/>
              <a:t>Click to edit text</a:t>
            </a:r>
            <a:endParaRPr lang="en-GB"/>
          </a:p>
        </p:txBody>
      </p:sp>
      <p:sp>
        <p:nvSpPr>
          <p:cNvPr id="9" name="Slide Number Placeholder 8">
            <a:extLst>
              <a:ext uri="{FF2B5EF4-FFF2-40B4-BE49-F238E27FC236}">
                <a16:creationId xmlns:a16="http://schemas.microsoft.com/office/drawing/2014/main" id="{57FB4145-1CC9-436C-9286-C928C7BBC267}"/>
              </a:ext>
            </a:extLst>
          </p:cNvPr>
          <p:cNvSpPr>
            <a:spLocks noGrp="1"/>
          </p:cNvSpPr>
          <p:nvPr>
            <p:ph type="sldNum" sz="quarter" idx="12"/>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470046307"/>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TEXT &amp; UP ARROW BLACK">
    <p:bg>
      <p:bgPr>
        <a:solidFill>
          <a:schemeClr val="bg1"/>
        </a:solidFill>
        <a:effectLst/>
      </p:bgPr>
    </p:bg>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91138FE8-4A52-4629-B0BF-F2630E4482FD}"/>
              </a:ext>
            </a:extLst>
          </p:cNvPr>
          <p:cNvGrpSpPr/>
          <p:nvPr userDrawn="1"/>
        </p:nvGrpSpPr>
        <p:grpSpPr>
          <a:xfrm>
            <a:off x="5360025" y="4708858"/>
            <a:ext cx="1475286" cy="2148660"/>
            <a:chOff x="8835831" y="7765256"/>
            <a:chExt cx="2432685" cy="3543300"/>
          </a:xfrm>
        </p:grpSpPr>
        <p:sp>
          <p:nvSpPr>
            <p:cNvPr id="3" name="object 6">
              <a:extLst>
                <a:ext uri="{FF2B5EF4-FFF2-40B4-BE49-F238E27FC236}">
                  <a16:creationId xmlns:a16="http://schemas.microsoft.com/office/drawing/2014/main" id="{8D30BFCA-F2FD-4F7E-88AC-912817CC15B6}"/>
                </a:ext>
              </a:extLst>
            </p:cNvPr>
            <p:cNvSpPr/>
            <p:nvPr/>
          </p:nvSpPr>
          <p:spPr>
            <a:xfrm>
              <a:off x="8835821" y="7765268"/>
              <a:ext cx="2432685" cy="3543300"/>
            </a:xfrm>
            <a:custGeom>
              <a:avLst/>
              <a:gdLst/>
              <a:ahLst/>
              <a:cxnLst/>
              <a:rect l="l" t="t"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p:spPr>
          <p:txBody>
            <a:bodyPr wrap="square" lIns="0" tIns="0" rIns="0" bIns="0" rtlCol="0"/>
            <a:lstStyle/>
            <a:p>
              <a:pPr algn="ctr"/>
              <a:endParaRPr sz="1092"/>
            </a:p>
          </p:txBody>
        </p:sp>
        <p:sp>
          <p:nvSpPr>
            <p:cNvPr id="4" name="object 7">
              <a:extLst>
                <a:ext uri="{FF2B5EF4-FFF2-40B4-BE49-F238E27FC236}">
                  <a16:creationId xmlns:a16="http://schemas.microsoft.com/office/drawing/2014/main" id="{708AC4FA-41B1-44A6-90E0-D3B65E575C1B}"/>
                </a:ext>
              </a:extLst>
            </p:cNvPr>
            <p:cNvSpPr/>
            <p:nvPr/>
          </p:nvSpPr>
          <p:spPr>
            <a:xfrm>
              <a:off x="9189186" y="7782045"/>
              <a:ext cx="1139190" cy="3393440"/>
            </a:xfrm>
            <a:custGeom>
              <a:avLst/>
              <a:gdLst/>
              <a:ahLst/>
              <a:cxnLst/>
              <a:rect l="l" t="t"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p:spPr>
          <p:txBody>
            <a:bodyPr wrap="square" lIns="0" tIns="0" rIns="0" bIns="0" rtlCol="0"/>
            <a:lstStyle/>
            <a:p>
              <a:pPr algn="ctr"/>
              <a:endParaRPr sz="1092"/>
            </a:p>
          </p:txBody>
        </p:sp>
        <p:sp>
          <p:nvSpPr>
            <p:cNvPr id="5" name="object 8">
              <a:extLst>
                <a:ext uri="{FF2B5EF4-FFF2-40B4-BE49-F238E27FC236}">
                  <a16:creationId xmlns:a16="http://schemas.microsoft.com/office/drawing/2014/main" id="{477E8B7B-2735-43D8-ABFF-E1D7B787758D}"/>
                </a:ext>
              </a:extLst>
            </p:cNvPr>
            <p:cNvSpPr/>
            <p:nvPr/>
          </p:nvSpPr>
          <p:spPr>
            <a:xfrm>
              <a:off x="9949370" y="9345085"/>
              <a:ext cx="27940" cy="1130300"/>
            </a:xfrm>
            <a:custGeom>
              <a:avLst/>
              <a:gdLst/>
              <a:ahLst/>
              <a:cxnLst/>
              <a:rect l="l" t="t"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p:spPr>
          <p:txBody>
            <a:bodyPr wrap="square" lIns="0" tIns="0" rIns="0" bIns="0" rtlCol="0"/>
            <a:lstStyle/>
            <a:p>
              <a:pPr algn="ctr"/>
              <a:endParaRPr sz="1092"/>
            </a:p>
          </p:txBody>
        </p:sp>
      </p:grpSp>
      <p:sp>
        <p:nvSpPr>
          <p:cNvPr id="7" name="Text Placeholder 2">
            <a:extLst>
              <a:ext uri="{FF2B5EF4-FFF2-40B4-BE49-F238E27FC236}">
                <a16:creationId xmlns:a16="http://schemas.microsoft.com/office/drawing/2014/main" id="{15482613-4515-48D5-BA8B-EF1B07322100}"/>
              </a:ext>
            </a:extLst>
          </p:cNvPr>
          <p:cNvSpPr>
            <a:spLocks noGrp="1"/>
          </p:cNvSpPr>
          <p:nvPr>
            <p:ph type="body" sz="quarter" idx="10" hasCustomPrompt="1"/>
          </p:nvPr>
        </p:nvSpPr>
        <p:spPr>
          <a:xfrm>
            <a:off x="2166247" y="1457649"/>
            <a:ext cx="7859507" cy="1141703"/>
          </a:xfrm>
        </p:spPr>
        <p:txBody>
          <a:bodyPr lIns="0" tIns="0" rIns="0" bIns="0" anchor="t" anchorCtr="0">
            <a:noAutofit/>
          </a:bodyPr>
          <a:lstStyle>
            <a:lvl1pPr marL="0" indent="0" algn="l">
              <a:lnSpc>
                <a:spcPts val="4851"/>
              </a:lnSpc>
              <a:buNone/>
              <a:defRPr sz="4366" b="1" i="0">
                <a:solidFill>
                  <a:schemeClr val="tx1"/>
                </a:solidFill>
                <a:latin typeface="Barlow SemiBold" panose="00000700000000000000" pitchFamily="2" charset="0"/>
              </a:defRPr>
            </a:lvl1pPr>
            <a:lvl2pPr marL="693115" indent="-415869" algn="l">
              <a:lnSpc>
                <a:spcPts val="3275"/>
              </a:lnSpc>
              <a:buFontTx/>
              <a:buBlip>
                <a:blip r:embed="rId2"/>
              </a:buBlip>
              <a:defRPr sz="3275" b="1" i="0">
                <a:solidFill>
                  <a:schemeClr val="tx1"/>
                </a:solidFill>
                <a:latin typeface="Barlow SemiBold" panose="00000700000000000000" pitchFamily="2" charset="0"/>
              </a:defRPr>
            </a:lvl2pPr>
            <a:lvl3pPr algn="ctr">
              <a:lnSpc>
                <a:spcPts val="8490"/>
              </a:lnSpc>
              <a:defRPr sz="9975" b="1" i="0">
                <a:solidFill>
                  <a:schemeClr val="tx1"/>
                </a:solidFill>
                <a:latin typeface="+mj-lt"/>
              </a:defRPr>
            </a:lvl3pPr>
            <a:lvl4pPr algn="ctr">
              <a:lnSpc>
                <a:spcPts val="8490"/>
              </a:lnSpc>
              <a:defRPr sz="9975" b="1" i="0">
                <a:solidFill>
                  <a:schemeClr val="tx1"/>
                </a:solidFill>
                <a:latin typeface="+mj-lt"/>
              </a:defRPr>
            </a:lvl4pPr>
            <a:lvl5pPr algn="ctr">
              <a:lnSpc>
                <a:spcPts val="8490"/>
              </a:lnSpc>
              <a:defRPr sz="9975" b="1" i="0">
                <a:solidFill>
                  <a:schemeClr val="tx1"/>
                </a:solidFill>
                <a:latin typeface="+mj-lt"/>
              </a:defRPr>
            </a:lvl5pPr>
          </a:lstStyle>
          <a:p>
            <a:pPr lvl="0"/>
            <a:r>
              <a:rPr lang="en-US"/>
              <a:t>Click to edit text styles</a:t>
            </a:r>
          </a:p>
          <a:p>
            <a:pPr lvl="1"/>
            <a:r>
              <a:rPr lang="en-US"/>
              <a:t>Second level</a:t>
            </a:r>
          </a:p>
        </p:txBody>
      </p:sp>
      <p:sp>
        <p:nvSpPr>
          <p:cNvPr id="9" name="Slide Number Placeholder 8">
            <a:extLst>
              <a:ext uri="{FF2B5EF4-FFF2-40B4-BE49-F238E27FC236}">
                <a16:creationId xmlns:a16="http://schemas.microsoft.com/office/drawing/2014/main" id="{8E742547-6AE1-4453-AF41-B3646B1E991B}"/>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4124943715"/>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TEXT &amp; UP ARROW WHITE">
    <p:bg>
      <p:bgPr>
        <a:solidFill>
          <a:schemeClr val="tx1"/>
        </a:solidFill>
        <a:effectLst/>
      </p:bgPr>
    </p:bg>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91138FE8-4A52-4629-B0BF-F2630E4482FD}"/>
              </a:ext>
            </a:extLst>
          </p:cNvPr>
          <p:cNvGrpSpPr/>
          <p:nvPr userDrawn="1"/>
        </p:nvGrpSpPr>
        <p:grpSpPr>
          <a:xfrm>
            <a:off x="5360025" y="4708858"/>
            <a:ext cx="1475286" cy="2148660"/>
            <a:chOff x="8835831" y="7765256"/>
            <a:chExt cx="2432685" cy="3543300"/>
          </a:xfrm>
        </p:grpSpPr>
        <p:sp>
          <p:nvSpPr>
            <p:cNvPr id="3" name="object 6">
              <a:extLst>
                <a:ext uri="{FF2B5EF4-FFF2-40B4-BE49-F238E27FC236}">
                  <a16:creationId xmlns:a16="http://schemas.microsoft.com/office/drawing/2014/main" id="{8D30BFCA-F2FD-4F7E-88AC-912817CC15B6}"/>
                </a:ext>
              </a:extLst>
            </p:cNvPr>
            <p:cNvSpPr/>
            <p:nvPr/>
          </p:nvSpPr>
          <p:spPr>
            <a:xfrm>
              <a:off x="8835821" y="7765268"/>
              <a:ext cx="2432685" cy="3543300"/>
            </a:xfrm>
            <a:custGeom>
              <a:avLst/>
              <a:gdLst/>
              <a:ahLst/>
              <a:cxnLst/>
              <a:rect l="l" t="t"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p:spPr>
          <p:txBody>
            <a:bodyPr wrap="square" lIns="0" tIns="0" rIns="0" bIns="0" rtlCol="0"/>
            <a:lstStyle/>
            <a:p>
              <a:pPr algn="ctr"/>
              <a:endParaRPr sz="1092"/>
            </a:p>
          </p:txBody>
        </p:sp>
        <p:sp>
          <p:nvSpPr>
            <p:cNvPr id="4" name="object 7">
              <a:extLst>
                <a:ext uri="{FF2B5EF4-FFF2-40B4-BE49-F238E27FC236}">
                  <a16:creationId xmlns:a16="http://schemas.microsoft.com/office/drawing/2014/main" id="{708AC4FA-41B1-44A6-90E0-D3B65E575C1B}"/>
                </a:ext>
              </a:extLst>
            </p:cNvPr>
            <p:cNvSpPr/>
            <p:nvPr/>
          </p:nvSpPr>
          <p:spPr>
            <a:xfrm>
              <a:off x="9189186" y="7782045"/>
              <a:ext cx="1139190" cy="3393440"/>
            </a:xfrm>
            <a:custGeom>
              <a:avLst/>
              <a:gdLst/>
              <a:ahLst/>
              <a:cxnLst/>
              <a:rect l="l" t="t"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p:spPr>
          <p:txBody>
            <a:bodyPr wrap="square" lIns="0" tIns="0" rIns="0" bIns="0" rtlCol="0"/>
            <a:lstStyle/>
            <a:p>
              <a:pPr algn="ctr"/>
              <a:endParaRPr sz="1092"/>
            </a:p>
          </p:txBody>
        </p:sp>
        <p:sp>
          <p:nvSpPr>
            <p:cNvPr id="5" name="object 8">
              <a:extLst>
                <a:ext uri="{FF2B5EF4-FFF2-40B4-BE49-F238E27FC236}">
                  <a16:creationId xmlns:a16="http://schemas.microsoft.com/office/drawing/2014/main" id="{477E8B7B-2735-43D8-ABFF-E1D7B787758D}"/>
                </a:ext>
              </a:extLst>
            </p:cNvPr>
            <p:cNvSpPr/>
            <p:nvPr/>
          </p:nvSpPr>
          <p:spPr>
            <a:xfrm>
              <a:off x="9949370" y="9345085"/>
              <a:ext cx="27940" cy="1130300"/>
            </a:xfrm>
            <a:custGeom>
              <a:avLst/>
              <a:gdLst/>
              <a:ahLst/>
              <a:cxnLst/>
              <a:rect l="l" t="t"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p:spPr>
          <p:txBody>
            <a:bodyPr wrap="square" lIns="0" tIns="0" rIns="0" bIns="0" rtlCol="0"/>
            <a:lstStyle/>
            <a:p>
              <a:pPr algn="ctr"/>
              <a:endParaRPr sz="1092"/>
            </a:p>
          </p:txBody>
        </p:sp>
      </p:grpSp>
      <p:sp>
        <p:nvSpPr>
          <p:cNvPr id="7" name="Text Placeholder 2">
            <a:extLst>
              <a:ext uri="{FF2B5EF4-FFF2-40B4-BE49-F238E27FC236}">
                <a16:creationId xmlns:a16="http://schemas.microsoft.com/office/drawing/2014/main" id="{15482613-4515-48D5-BA8B-EF1B07322100}"/>
              </a:ext>
            </a:extLst>
          </p:cNvPr>
          <p:cNvSpPr>
            <a:spLocks noGrp="1"/>
          </p:cNvSpPr>
          <p:nvPr>
            <p:ph type="body" sz="quarter" idx="10" hasCustomPrompt="1"/>
          </p:nvPr>
        </p:nvSpPr>
        <p:spPr>
          <a:xfrm>
            <a:off x="2166247" y="1457649"/>
            <a:ext cx="7859507" cy="1141703"/>
          </a:xfrm>
        </p:spPr>
        <p:txBody>
          <a:bodyPr lIns="0" tIns="0" rIns="0" bIns="0" anchor="t" anchorCtr="0">
            <a:noAutofit/>
          </a:bodyPr>
          <a:lstStyle>
            <a:lvl1pPr marL="0" indent="0" algn="l">
              <a:lnSpc>
                <a:spcPts val="4851"/>
              </a:lnSpc>
              <a:buNone/>
              <a:defRPr sz="4366" b="1" i="0">
                <a:solidFill>
                  <a:schemeClr val="bg1"/>
                </a:solidFill>
                <a:latin typeface="Barlow SemiBold" panose="00000700000000000000" pitchFamily="2" charset="0"/>
              </a:defRPr>
            </a:lvl1pPr>
            <a:lvl2pPr marL="693115" indent="-415869" algn="l">
              <a:lnSpc>
                <a:spcPts val="3275"/>
              </a:lnSpc>
              <a:buFont typeface="Barlow SemiBold" panose="00000700000000000000" pitchFamily="2" charset="0"/>
              <a:buChar char="—"/>
              <a:defRPr sz="3275" b="1" i="0">
                <a:solidFill>
                  <a:schemeClr val="bg1"/>
                </a:solidFill>
                <a:latin typeface="Barlow SemiBold" panose="00000700000000000000" pitchFamily="2" charset="0"/>
              </a:defRPr>
            </a:lvl2pPr>
            <a:lvl3pPr algn="ctr">
              <a:lnSpc>
                <a:spcPts val="8490"/>
              </a:lnSpc>
              <a:defRPr sz="9975" b="1" i="0">
                <a:solidFill>
                  <a:schemeClr val="tx1"/>
                </a:solidFill>
                <a:latin typeface="+mj-lt"/>
              </a:defRPr>
            </a:lvl3pPr>
            <a:lvl4pPr algn="ctr">
              <a:lnSpc>
                <a:spcPts val="8490"/>
              </a:lnSpc>
              <a:defRPr sz="9975" b="1" i="0">
                <a:solidFill>
                  <a:schemeClr val="tx1"/>
                </a:solidFill>
                <a:latin typeface="+mj-lt"/>
              </a:defRPr>
            </a:lvl4pPr>
            <a:lvl5pPr algn="ctr">
              <a:lnSpc>
                <a:spcPts val="8490"/>
              </a:lnSpc>
              <a:defRPr sz="9975" b="1" i="0">
                <a:solidFill>
                  <a:schemeClr val="tx1"/>
                </a:solidFill>
                <a:latin typeface="+mj-lt"/>
              </a:defRPr>
            </a:lvl5pPr>
          </a:lstStyle>
          <a:p>
            <a:pPr lvl="0"/>
            <a:r>
              <a:rPr lang="en-US"/>
              <a:t>Click to edit text styles</a:t>
            </a:r>
          </a:p>
          <a:p>
            <a:pPr lvl="1"/>
            <a:r>
              <a:rPr lang="en-US"/>
              <a:t>Second level</a:t>
            </a:r>
          </a:p>
        </p:txBody>
      </p:sp>
      <p:sp>
        <p:nvSpPr>
          <p:cNvPr id="9" name="Slide Number Placeholder 8">
            <a:extLst>
              <a:ext uri="{FF2B5EF4-FFF2-40B4-BE49-F238E27FC236}">
                <a16:creationId xmlns:a16="http://schemas.microsoft.com/office/drawing/2014/main" id="{44CE763A-7291-47AB-B6C6-A445D4B62037}"/>
              </a:ext>
            </a:extLst>
          </p:cNvPr>
          <p:cNvSpPr>
            <a:spLocks noGrp="1"/>
          </p:cNvSpPr>
          <p:nvPr>
            <p:ph type="sldNum" sz="quarter" idx="13"/>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59526771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preserve="1" userDrawn="1">
  <p:cSld name="BIG HEADER &amp; SUBHEADER">
    <p:bg>
      <p:bgPr>
        <a:solidFill>
          <a:schemeClr val="bg1"/>
        </a:solidFill>
        <a:effectLst/>
      </p:bgPr>
    </p:bg>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4B2D1D56-97D4-E04E-AFC2-3FE83738C214}"/>
              </a:ext>
            </a:extLst>
          </p:cNvPr>
          <p:cNvSpPr>
            <a:spLocks noGrp="1"/>
          </p:cNvSpPr>
          <p:nvPr>
            <p:ph type="body" sz="quarter" idx="10" hasCustomPrompt="1"/>
          </p:nvPr>
        </p:nvSpPr>
        <p:spPr>
          <a:xfrm>
            <a:off x="3039525" y="4826303"/>
            <a:ext cx="6112950" cy="480323"/>
          </a:xfrm>
        </p:spPr>
        <p:txBody>
          <a:bodyPr lIns="0" tIns="0" rIns="0" bIns="0" anchor="t" anchorCtr="0">
            <a:noAutofit/>
          </a:bodyPr>
          <a:lstStyle>
            <a:lvl1pPr marL="0" indent="0" algn="ctr">
              <a:lnSpc>
                <a:spcPts val="3638"/>
              </a:lnSpc>
              <a:buNone/>
              <a:defRPr sz="3638" b="1" i="0" cap="all" baseline="0">
                <a:solidFill>
                  <a:schemeClr val="tx1"/>
                </a:solidFill>
                <a:latin typeface="+mj-lt"/>
              </a:defRPr>
            </a:lvl1pPr>
            <a:lvl2pPr marL="277246" indent="0" algn="ctr">
              <a:lnSpc>
                <a:spcPts val="8490"/>
              </a:lnSpc>
              <a:buNone/>
              <a:defRPr sz="8975" b="1" i="0">
                <a:solidFill>
                  <a:schemeClr val="tx1"/>
                </a:solidFill>
                <a:latin typeface="+mj-lt"/>
              </a:defRPr>
            </a:lvl2pPr>
            <a:lvl3pPr algn="ctr">
              <a:lnSpc>
                <a:spcPts val="8490"/>
              </a:lnSpc>
              <a:defRPr sz="8975" b="1" i="0">
                <a:solidFill>
                  <a:schemeClr val="tx1"/>
                </a:solidFill>
                <a:latin typeface="+mj-lt"/>
              </a:defRPr>
            </a:lvl3pPr>
            <a:lvl4pPr algn="ctr">
              <a:lnSpc>
                <a:spcPts val="8490"/>
              </a:lnSpc>
              <a:defRPr sz="8975" b="1" i="0">
                <a:solidFill>
                  <a:schemeClr val="tx1"/>
                </a:solidFill>
                <a:latin typeface="+mj-lt"/>
              </a:defRPr>
            </a:lvl4pPr>
            <a:lvl5pPr algn="ctr">
              <a:lnSpc>
                <a:spcPts val="8490"/>
              </a:lnSpc>
              <a:defRPr sz="8975" b="1" i="0">
                <a:solidFill>
                  <a:schemeClr val="tx1"/>
                </a:solidFill>
                <a:latin typeface="+mj-lt"/>
              </a:defRPr>
            </a:lvl5pPr>
          </a:lstStyle>
          <a:p>
            <a:pPr lvl="0"/>
            <a:r>
              <a:rPr lang="en-US"/>
              <a:t>Click to edit text</a:t>
            </a:r>
          </a:p>
        </p:txBody>
      </p:sp>
      <p:sp>
        <p:nvSpPr>
          <p:cNvPr id="9" name="Text Placeholder 2">
            <a:extLst>
              <a:ext uri="{FF2B5EF4-FFF2-40B4-BE49-F238E27FC236}">
                <a16:creationId xmlns:a16="http://schemas.microsoft.com/office/drawing/2014/main" id="{38596863-E46A-4019-BAFA-37D327CF40FB}"/>
              </a:ext>
            </a:extLst>
          </p:cNvPr>
          <p:cNvSpPr>
            <a:spLocks noGrp="1"/>
          </p:cNvSpPr>
          <p:nvPr>
            <p:ph type="body" sz="quarter" idx="11" hasCustomPrompt="1"/>
          </p:nvPr>
        </p:nvSpPr>
        <p:spPr>
          <a:xfrm>
            <a:off x="2166247" y="1245714"/>
            <a:ext cx="7859507" cy="3362260"/>
          </a:xfrm>
        </p:spPr>
        <p:txBody>
          <a:bodyPr lIns="0" tIns="0" rIns="0" bIns="0" anchor="t" anchorCtr="0">
            <a:noAutofit/>
          </a:bodyPr>
          <a:lstStyle>
            <a:lvl1pPr marL="0" indent="0" algn="ctr">
              <a:lnSpc>
                <a:spcPts val="8490"/>
              </a:lnSpc>
              <a:spcAft>
                <a:spcPts val="0"/>
              </a:spcAft>
              <a:buNone/>
              <a:defRPr sz="8975" b="1" i="0" cap="all" baseline="0">
                <a:solidFill>
                  <a:schemeClr val="tx1"/>
                </a:solidFill>
                <a:latin typeface="+mj-lt"/>
              </a:defRPr>
            </a:lvl1pPr>
            <a:lvl2pPr marL="277246" indent="0" algn="ctr">
              <a:lnSpc>
                <a:spcPts val="8490"/>
              </a:lnSpc>
              <a:buNone/>
              <a:defRPr sz="8975" b="1" i="0">
                <a:solidFill>
                  <a:schemeClr val="tx1"/>
                </a:solidFill>
                <a:latin typeface="+mj-lt"/>
              </a:defRPr>
            </a:lvl2pPr>
            <a:lvl3pPr algn="ctr">
              <a:lnSpc>
                <a:spcPts val="8490"/>
              </a:lnSpc>
              <a:defRPr sz="8975" b="1" i="0">
                <a:solidFill>
                  <a:schemeClr val="tx1"/>
                </a:solidFill>
                <a:latin typeface="+mj-lt"/>
              </a:defRPr>
            </a:lvl3pPr>
            <a:lvl4pPr algn="ctr">
              <a:lnSpc>
                <a:spcPts val="8490"/>
              </a:lnSpc>
              <a:defRPr sz="8975" b="1" i="0">
                <a:solidFill>
                  <a:schemeClr val="tx1"/>
                </a:solidFill>
                <a:latin typeface="+mj-lt"/>
              </a:defRPr>
            </a:lvl4pPr>
            <a:lvl5pPr algn="ctr">
              <a:lnSpc>
                <a:spcPts val="8490"/>
              </a:lnSpc>
              <a:defRPr sz="8975" b="1" i="0">
                <a:solidFill>
                  <a:schemeClr val="tx1"/>
                </a:solidFill>
                <a:latin typeface="+mj-lt"/>
              </a:defRPr>
            </a:lvl5pPr>
          </a:lstStyle>
          <a:p>
            <a:pPr lvl="0"/>
            <a:r>
              <a:rPr lang="en-US"/>
              <a:t>Click to edit Text </a:t>
            </a:r>
          </a:p>
        </p:txBody>
      </p:sp>
      <p:sp>
        <p:nvSpPr>
          <p:cNvPr id="5" name="Slide Number Placeholder 4">
            <a:extLst>
              <a:ext uri="{FF2B5EF4-FFF2-40B4-BE49-F238E27FC236}">
                <a16:creationId xmlns:a16="http://schemas.microsoft.com/office/drawing/2014/main" id="{6FE3C174-ECDD-4CA6-BDA2-D225C4094296}"/>
              </a:ext>
            </a:extLst>
          </p:cNvPr>
          <p:cNvSpPr>
            <a:spLocks noGrp="1"/>
          </p:cNvSpPr>
          <p:nvPr>
            <p:ph type="sldNum" sz="quarter" idx="14"/>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068426455"/>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preserve="1" userDrawn="1">
  <p:cSld name="TEXT/CONTENT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7" y="877583"/>
            <a:ext cx="4857931" cy="1102437"/>
          </a:xfrm>
          <a:prstGeom prst="rect">
            <a:avLst/>
          </a:prstGeom>
        </p:spPr>
        <p:txBody>
          <a:bodyPr/>
          <a:lstStyle>
            <a:lvl1pPr>
              <a:defRPr baseline="0">
                <a:latin typeface="+mj-lt"/>
              </a:defRPr>
            </a:lvl1pPr>
          </a:lstStyle>
          <a:p>
            <a:r>
              <a:rPr lang="en-US"/>
              <a:t>Click to edit title text</a:t>
            </a:r>
            <a:endParaRPr lang="en-GB"/>
          </a:p>
        </p:txBody>
      </p:sp>
      <p:sp>
        <p:nvSpPr>
          <p:cNvPr id="4" name="Text Placeholder 4">
            <a:extLst>
              <a:ext uri="{FF2B5EF4-FFF2-40B4-BE49-F238E27FC236}">
                <a16:creationId xmlns:a16="http://schemas.microsoft.com/office/drawing/2014/main" id="{7432861C-37CD-4A46-A657-1997ACC07C3C}"/>
              </a:ext>
            </a:extLst>
          </p:cNvPr>
          <p:cNvSpPr>
            <a:spLocks noGrp="1"/>
          </p:cNvSpPr>
          <p:nvPr>
            <p:ph type="body" sz="quarter" idx="12" hasCustomPrompt="1"/>
          </p:nvPr>
        </p:nvSpPr>
        <p:spPr>
          <a:xfrm>
            <a:off x="626577" y="2268394"/>
            <a:ext cx="4857931" cy="3712022"/>
          </a:xfrm>
        </p:spPr>
        <p:txBody>
          <a:body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Text Placeholder 4">
            <a:extLst>
              <a:ext uri="{FF2B5EF4-FFF2-40B4-BE49-F238E27FC236}">
                <a16:creationId xmlns:a16="http://schemas.microsoft.com/office/drawing/2014/main" id="{1CFAC326-A8F4-44D5-A0A1-507C4FE8FD6B}"/>
              </a:ext>
            </a:extLst>
          </p:cNvPr>
          <p:cNvSpPr>
            <a:spLocks noGrp="1"/>
          </p:cNvSpPr>
          <p:nvPr>
            <p:ph type="body" sz="quarter" idx="13" hasCustomPrompt="1"/>
          </p:nvPr>
        </p:nvSpPr>
        <p:spPr>
          <a:xfrm>
            <a:off x="6707494" y="2268394"/>
            <a:ext cx="4857931" cy="3712022"/>
          </a:xfrm>
        </p:spPr>
        <p:txBody>
          <a:body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a:extLst>
              <a:ext uri="{FF2B5EF4-FFF2-40B4-BE49-F238E27FC236}">
                <a16:creationId xmlns:a16="http://schemas.microsoft.com/office/drawing/2014/main" id="{AC4138EC-9D35-4AF2-8B98-E58808A7A633}"/>
              </a:ext>
            </a:extLst>
          </p:cNvPr>
          <p:cNvSpPr>
            <a:spLocks noGrp="1"/>
          </p:cNvSpPr>
          <p:nvPr>
            <p:ph type="sldNum" sz="quarter" idx="16"/>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992189539"/>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showMasterSp="0" preserve="1" userDrawn="1">
  <p:cSld name="TEXT/CONTENT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7" y="877583"/>
            <a:ext cx="4857931" cy="1102437"/>
          </a:xfrm>
          <a:prstGeom prst="rect">
            <a:avLst/>
          </a:prstGeom>
        </p:spPr>
        <p:txBody>
          <a:bodyPr/>
          <a:lstStyle>
            <a:lvl1pPr>
              <a:defRPr baseline="0">
                <a:solidFill>
                  <a:schemeClr val="tx1"/>
                </a:solidFill>
              </a:defRPr>
            </a:lvl1pPr>
          </a:lstStyle>
          <a:p>
            <a:r>
              <a:rPr lang="en-US"/>
              <a:t>Click to edit </a:t>
            </a:r>
            <a:br>
              <a:rPr lang="en-US"/>
            </a:br>
            <a:r>
              <a:rPr lang="en-US"/>
              <a:t>title Text</a:t>
            </a:r>
            <a:endParaRPr lang="en-GB"/>
          </a:p>
        </p:txBody>
      </p:sp>
      <p:sp>
        <p:nvSpPr>
          <p:cNvPr id="3" name="Text Placeholder 2">
            <a:extLst>
              <a:ext uri="{FF2B5EF4-FFF2-40B4-BE49-F238E27FC236}">
                <a16:creationId xmlns:a16="http://schemas.microsoft.com/office/drawing/2014/main" id="{E5712DC6-D9E9-499C-913F-FC2CC81F9C8E}"/>
              </a:ext>
            </a:extLst>
          </p:cNvPr>
          <p:cNvSpPr>
            <a:spLocks noGrp="1"/>
          </p:cNvSpPr>
          <p:nvPr>
            <p:ph type="body" sz="quarter" idx="14" hasCustomPrompt="1"/>
          </p:nvPr>
        </p:nvSpPr>
        <p:spPr>
          <a:xfrm>
            <a:off x="637402" y="2268394"/>
            <a:ext cx="4857931" cy="371202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2">
            <a:extLst>
              <a:ext uri="{FF2B5EF4-FFF2-40B4-BE49-F238E27FC236}">
                <a16:creationId xmlns:a16="http://schemas.microsoft.com/office/drawing/2014/main" id="{998030D6-B001-4EEB-A724-793ABE6B0FDC}"/>
              </a:ext>
            </a:extLst>
          </p:cNvPr>
          <p:cNvSpPr>
            <a:spLocks noGrp="1"/>
          </p:cNvSpPr>
          <p:nvPr>
            <p:ph type="body" sz="quarter" idx="15" hasCustomPrompt="1"/>
          </p:nvPr>
        </p:nvSpPr>
        <p:spPr>
          <a:xfrm>
            <a:off x="6609330" y="2268394"/>
            <a:ext cx="4857931" cy="371202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2" name="Date Placeholder 1">
            <a:extLst>
              <a:ext uri="{FF2B5EF4-FFF2-40B4-BE49-F238E27FC236}">
                <a16:creationId xmlns:a16="http://schemas.microsoft.com/office/drawing/2014/main" id="{E2780693-2B00-4ED0-B46C-FA0BA665D501}"/>
              </a:ext>
            </a:extLst>
          </p:cNvPr>
          <p:cNvSpPr>
            <a:spLocks noGrp="1"/>
          </p:cNvSpPr>
          <p:nvPr>
            <p:ph type="dt" sz="half" idx="16"/>
          </p:nvPr>
        </p:nvSpPr>
        <p:spPr/>
        <p:txBody>
          <a:bodyPr/>
          <a:lstStyle/>
          <a:p>
            <a:fld id="{D153FDEE-5D47-4BF4-8090-D2C25668FA15}" type="datetimeFigureOut">
              <a:rPr lang="en-GB" smtClean="0"/>
              <a:t>09/10/2025</a:t>
            </a:fld>
            <a:endParaRPr lang="en-GB"/>
          </a:p>
        </p:txBody>
      </p:sp>
      <p:sp>
        <p:nvSpPr>
          <p:cNvPr id="4" name="Footer Placeholder 3">
            <a:extLst>
              <a:ext uri="{FF2B5EF4-FFF2-40B4-BE49-F238E27FC236}">
                <a16:creationId xmlns:a16="http://schemas.microsoft.com/office/drawing/2014/main" id="{F2850221-4687-4074-9093-00271C4F65ED}"/>
              </a:ext>
            </a:extLst>
          </p:cNvPr>
          <p:cNvSpPr>
            <a:spLocks noGrp="1"/>
          </p:cNvSpPr>
          <p:nvPr>
            <p:ph type="ftr" sz="quarter" idx="17"/>
          </p:nvPr>
        </p:nvSpPr>
        <p:spPr/>
        <p:txBody>
          <a:bodyPr/>
          <a:lstStyle/>
          <a:p>
            <a:endParaRPr lang="en-GB"/>
          </a:p>
        </p:txBody>
      </p:sp>
      <p:sp>
        <p:nvSpPr>
          <p:cNvPr id="6" name="Slide Number Placeholder 5">
            <a:extLst>
              <a:ext uri="{FF2B5EF4-FFF2-40B4-BE49-F238E27FC236}">
                <a16:creationId xmlns:a16="http://schemas.microsoft.com/office/drawing/2014/main" id="{638D9F67-D025-4D1A-8E15-2FA391FE8A16}"/>
              </a:ext>
            </a:extLst>
          </p:cNvPr>
          <p:cNvSpPr>
            <a:spLocks noGrp="1"/>
          </p:cNvSpPr>
          <p:nvPr>
            <p:ph type="sldNum" sz="quarter" idx="1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715973538"/>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showMasterSp="0" preserve="1" userDrawn="1">
  <p:cSld name="TEXT/CONTENT BLK &amp; WH">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5E7C2AB-A7E8-449B-8818-9615391E4BE5}"/>
              </a:ext>
            </a:extLst>
          </p:cNvPr>
          <p:cNvSpPr/>
          <p:nvPr userDrawn="1"/>
        </p:nvSpPr>
        <p:spPr>
          <a:xfrm>
            <a:off x="6096000" y="0"/>
            <a:ext cx="6096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92"/>
          </a:p>
        </p:txBody>
      </p:sp>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7" y="877583"/>
            <a:ext cx="4857931" cy="1102437"/>
          </a:xfrm>
          <a:prstGeom prst="rect">
            <a:avLst/>
          </a:prstGeom>
        </p:spPr>
        <p:txBody>
          <a:bodyPr/>
          <a:lstStyle>
            <a:lvl1pPr>
              <a:defRPr baseline="0">
                <a:solidFill>
                  <a:schemeClr val="tx1"/>
                </a:solidFill>
              </a:defRPr>
            </a:lvl1pPr>
          </a:lstStyle>
          <a:p>
            <a:r>
              <a:rPr lang="en-US"/>
              <a:t>Click to edit your own  </a:t>
            </a:r>
            <a:br>
              <a:rPr lang="en-US"/>
            </a:br>
            <a:r>
              <a:rPr lang="en-US"/>
              <a:t>title</a:t>
            </a:r>
            <a:endParaRPr lang="en-GB"/>
          </a:p>
        </p:txBody>
      </p:sp>
      <p:sp>
        <p:nvSpPr>
          <p:cNvPr id="3" name="Text Placeholder 2">
            <a:extLst>
              <a:ext uri="{FF2B5EF4-FFF2-40B4-BE49-F238E27FC236}">
                <a16:creationId xmlns:a16="http://schemas.microsoft.com/office/drawing/2014/main" id="{E5712DC6-D9E9-499C-913F-FC2CC81F9C8E}"/>
              </a:ext>
            </a:extLst>
          </p:cNvPr>
          <p:cNvSpPr>
            <a:spLocks noGrp="1"/>
          </p:cNvSpPr>
          <p:nvPr>
            <p:ph type="body" sz="quarter" idx="14" hasCustomPrompt="1"/>
          </p:nvPr>
        </p:nvSpPr>
        <p:spPr>
          <a:xfrm>
            <a:off x="637402" y="2268394"/>
            <a:ext cx="4857931" cy="371202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2">
            <a:extLst>
              <a:ext uri="{FF2B5EF4-FFF2-40B4-BE49-F238E27FC236}">
                <a16:creationId xmlns:a16="http://schemas.microsoft.com/office/drawing/2014/main" id="{998030D6-B001-4EEB-A724-793ABE6B0FDC}"/>
              </a:ext>
            </a:extLst>
          </p:cNvPr>
          <p:cNvSpPr>
            <a:spLocks noGrp="1"/>
          </p:cNvSpPr>
          <p:nvPr>
            <p:ph type="body" sz="quarter" idx="15" hasCustomPrompt="1"/>
          </p:nvPr>
        </p:nvSpPr>
        <p:spPr>
          <a:xfrm>
            <a:off x="6609330" y="2268394"/>
            <a:ext cx="4857931" cy="3712022"/>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3ECFDE5B-BC04-468D-AD98-669E975CCBA2}"/>
              </a:ext>
            </a:extLst>
          </p:cNvPr>
          <p:cNvSpPr>
            <a:spLocks noGrp="1"/>
          </p:cNvSpPr>
          <p:nvPr>
            <p:ph type="sldNum" sz="quarter" idx="18"/>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124427469"/>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preserve="1" userDrawn="1">
  <p:cSld name="TEXT/CONTENT WH &amp; BLK">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5E7C2AB-A7E8-449B-8818-9615391E4BE5}"/>
              </a:ext>
            </a:extLst>
          </p:cNvPr>
          <p:cNvSpPr/>
          <p:nvPr userDrawn="1"/>
        </p:nvSpPr>
        <p:spPr>
          <a:xfrm>
            <a:off x="0" y="0"/>
            <a:ext cx="6096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92"/>
          </a:p>
        </p:txBody>
      </p:sp>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7" y="649845"/>
            <a:ext cx="4857931" cy="1102437"/>
          </a:xfrm>
          <a:prstGeom prst="rect">
            <a:avLst/>
          </a:prstGeom>
        </p:spPr>
        <p:txBody>
          <a:bodyPr/>
          <a:lstStyle>
            <a:lvl1pPr>
              <a:defRPr baseline="0">
                <a:solidFill>
                  <a:schemeClr val="bg1"/>
                </a:solidFill>
              </a:defRPr>
            </a:lvl1pPr>
          </a:lstStyle>
          <a:p>
            <a:r>
              <a:rPr lang="en-US"/>
              <a:t>Click to edit your own  </a:t>
            </a:r>
            <a:br>
              <a:rPr lang="en-US"/>
            </a:br>
            <a:r>
              <a:rPr lang="en-US"/>
              <a:t>title</a:t>
            </a:r>
            <a:endParaRPr lang="en-GB"/>
          </a:p>
        </p:txBody>
      </p:sp>
      <p:sp>
        <p:nvSpPr>
          <p:cNvPr id="3" name="Text Placeholder 2">
            <a:extLst>
              <a:ext uri="{FF2B5EF4-FFF2-40B4-BE49-F238E27FC236}">
                <a16:creationId xmlns:a16="http://schemas.microsoft.com/office/drawing/2014/main" id="{E5712DC6-D9E9-499C-913F-FC2CC81F9C8E}"/>
              </a:ext>
            </a:extLst>
          </p:cNvPr>
          <p:cNvSpPr>
            <a:spLocks noGrp="1"/>
          </p:cNvSpPr>
          <p:nvPr>
            <p:ph type="body" sz="quarter" idx="14" hasCustomPrompt="1"/>
          </p:nvPr>
        </p:nvSpPr>
        <p:spPr>
          <a:xfrm>
            <a:off x="637402" y="2268394"/>
            <a:ext cx="4857931" cy="3712022"/>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2">
            <a:extLst>
              <a:ext uri="{FF2B5EF4-FFF2-40B4-BE49-F238E27FC236}">
                <a16:creationId xmlns:a16="http://schemas.microsoft.com/office/drawing/2014/main" id="{998030D6-B001-4EEB-A724-793ABE6B0FDC}"/>
              </a:ext>
            </a:extLst>
          </p:cNvPr>
          <p:cNvSpPr>
            <a:spLocks noGrp="1"/>
          </p:cNvSpPr>
          <p:nvPr>
            <p:ph type="body" sz="quarter" idx="15" hasCustomPrompt="1"/>
          </p:nvPr>
        </p:nvSpPr>
        <p:spPr>
          <a:xfrm>
            <a:off x="6609330" y="2268394"/>
            <a:ext cx="4857931" cy="371202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8A68E050-B13D-4D81-BD7E-32A798EE3FE4}"/>
              </a:ext>
            </a:extLst>
          </p:cNvPr>
          <p:cNvSpPr>
            <a:spLocks noGrp="1"/>
          </p:cNvSpPr>
          <p:nvPr>
            <p:ph type="sldNum" sz="quarter" idx="1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448071280"/>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preserve="1" userDrawn="1">
  <p:cSld name="CONTENT &amp; QUESTION MARK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7" y="877583"/>
            <a:ext cx="4857931" cy="1102437"/>
          </a:xfrm>
          <a:prstGeom prst="rect">
            <a:avLst/>
          </a:prstGeom>
        </p:spPr>
        <p:txBody>
          <a:bodyPr/>
          <a:lstStyle>
            <a:lvl1pPr>
              <a:defRPr baseline="0"/>
            </a:lvl1pPr>
          </a:lstStyle>
          <a:p>
            <a:r>
              <a:rPr lang="en-US"/>
              <a:t>Click to edit Your Own title text</a:t>
            </a:r>
            <a:endParaRPr lang="en-GB"/>
          </a:p>
        </p:txBody>
      </p:sp>
      <p:sp>
        <p:nvSpPr>
          <p:cNvPr id="4" name="Text Placeholder 4">
            <a:extLst>
              <a:ext uri="{FF2B5EF4-FFF2-40B4-BE49-F238E27FC236}">
                <a16:creationId xmlns:a16="http://schemas.microsoft.com/office/drawing/2014/main" id="{7432861C-37CD-4A46-A657-1997ACC07C3C}"/>
              </a:ext>
            </a:extLst>
          </p:cNvPr>
          <p:cNvSpPr>
            <a:spLocks noGrp="1"/>
          </p:cNvSpPr>
          <p:nvPr>
            <p:ph type="body" sz="quarter" idx="12" hasCustomPrompt="1"/>
          </p:nvPr>
        </p:nvSpPr>
        <p:spPr>
          <a:xfrm>
            <a:off x="626577" y="2268394"/>
            <a:ext cx="4857931" cy="3712022"/>
          </a:xfrm>
        </p:spPr>
        <p:txBody>
          <a:body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pic>
        <p:nvPicPr>
          <p:cNvPr id="3" name="Picture 2" descr="A picture containing arrow&#10;&#10;Description automatically generated">
            <a:extLst>
              <a:ext uri="{FF2B5EF4-FFF2-40B4-BE49-F238E27FC236}">
                <a16:creationId xmlns:a16="http://schemas.microsoft.com/office/drawing/2014/main" id="{7B92D116-BDE5-416B-977F-50F963ED223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227007" y="877584"/>
            <a:ext cx="5109247" cy="5105195"/>
          </a:xfrm>
          <a:prstGeom prst="rect">
            <a:avLst/>
          </a:prstGeom>
        </p:spPr>
      </p:pic>
      <p:sp>
        <p:nvSpPr>
          <p:cNvPr id="7" name="Slide Number Placeholder 6">
            <a:extLst>
              <a:ext uri="{FF2B5EF4-FFF2-40B4-BE49-F238E27FC236}">
                <a16:creationId xmlns:a16="http://schemas.microsoft.com/office/drawing/2014/main" id="{BE12BA47-D2CE-4E29-B3DD-E438A5F5849D}"/>
              </a:ext>
            </a:extLst>
          </p:cNvPr>
          <p:cNvSpPr>
            <a:spLocks noGrp="1"/>
          </p:cNvSpPr>
          <p:nvPr>
            <p:ph type="sldNum" sz="quarter" idx="15"/>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321525197"/>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preserve="1" userDrawn="1">
  <p:cSld name="CONTENT &amp; QUESTION MARK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7" y="877583"/>
            <a:ext cx="4857931" cy="1102437"/>
          </a:xfrm>
          <a:prstGeom prst="rect">
            <a:avLst/>
          </a:prstGeom>
        </p:spPr>
        <p:txBody>
          <a:bodyPr/>
          <a:lstStyle>
            <a:lvl1pPr>
              <a:defRPr baseline="0">
                <a:solidFill>
                  <a:schemeClr val="tx1"/>
                </a:solidFill>
              </a:defRPr>
            </a:lvl1pPr>
          </a:lstStyle>
          <a:p>
            <a:r>
              <a:rPr lang="en-US"/>
              <a:t>Click to edit your own title text</a:t>
            </a:r>
            <a:endParaRPr lang="en-GB"/>
          </a:p>
        </p:txBody>
      </p:sp>
      <p:pic>
        <p:nvPicPr>
          <p:cNvPr id="6" name="Picture 5" descr="A picture containing arrow&#10;&#10;Description automatically generated">
            <a:extLst>
              <a:ext uri="{FF2B5EF4-FFF2-40B4-BE49-F238E27FC236}">
                <a16:creationId xmlns:a16="http://schemas.microsoft.com/office/drawing/2014/main" id="{9632FCF4-381D-40B5-AE97-4D85F00F214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227007" y="877584"/>
            <a:ext cx="5109247" cy="5105195"/>
          </a:xfrm>
          <a:prstGeom prst="rect">
            <a:avLst/>
          </a:prstGeom>
        </p:spPr>
      </p:pic>
      <p:sp>
        <p:nvSpPr>
          <p:cNvPr id="8" name="Text Placeholder 4">
            <a:extLst>
              <a:ext uri="{FF2B5EF4-FFF2-40B4-BE49-F238E27FC236}">
                <a16:creationId xmlns:a16="http://schemas.microsoft.com/office/drawing/2014/main" id="{02324F88-3A1C-4937-BE7A-A3548916EA4D}"/>
              </a:ext>
            </a:extLst>
          </p:cNvPr>
          <p:cNvSpPr>
            <a:spLocks noGrp="1"/>
          </p:cNvSpPr>
          <p:nvPr>
            <p:ph type="body" sz="quarter" idx="12" hasCustomPrompt="1"/>
          </p:nvPr>
        </p:nvSpPr>
        <p:spPr>
          <a:xfrm>
            <a:off x="626577" y="2268394"/>
            <a:ext cx="4857931" cy="371202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3">
            <a:extLst>
              <a:ext uri="{FF2B5EF4-FFF2-40B4-BE49-F238E27FC236}">
                <a16:creationId xmlns:a16="http://schemas.microsoft.com/office/drawing/2014/main" id="{76842E3D-03C9-40C9-81E1-2E9F5F0E1575}"/>
              </a:ext>
            </a:extLst>
          </p:cNvPr>
          <p:cNvSpPr>
            <a:spLocks noGrp="1"/>
          </p:cNvSpPr>
          <p:nvPr>
            <p:ph type="sldNum" sz="quarter" idx="15"/>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696575473"/>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showMasterSp="0" preserve="1" userDrawn="1">
  <p:cSld name="TEXT/CONTENT TICK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7" y="877583"/>
            <a:ext cx="4857931" cy="1102437"/>
          </a:xfrm>
          <a:prstGeom prst="rect">
            <a:avLst/>
          </a:prstGeom>
        </p:spPr>
        <p:txBody>
          <a:bodyPr/>
          <a:lstStyle>
            <a:lvl1pPr>
              <a:defRPr baseline="0"/>
            </a:lvl1pPr>
          </a:lstStyle>
          <a:p>
            <a:r>
              <a:rPr lang="en-US"/>
              <a:t>Click to edit Your Own title text</a:t>
            </a:r>
            <a:endParaRPr lang="en-GB"/>
          </a:p>
        </p:txBody>
      </p:sp>
      <p:sp>
        <p:nvSpPr>
          <p:cNvPr id="4" name="Text Placeholder 4">
            <a:extLst>
              <a:ext uri="{FF2B5EF4-FFF2-40B4-BE49-F238E27FC236}">
                <a16:creationId xmlns:a16="http://schemas.microsoft.com/office/drawing/2014/main" id="{7432861C-37CD-4A46-A657-1997ACC07C3C}"/>
              </a:ext>
            </a:extLst>
          </p:cNvPr>
          <p:cNvSpPr>
            <a:spLocks noGrp="1"/>
          </p:cNvSpPr>
          <p:nvPr>
            <p:ph type="body" sz="quarter" idx="12" hasCustomPrompt="1"/>
          </p:nvPr>
        </p:nvSpPr>
        <p:spPr>
          <a:xfrm>
            <a:off x="626577" y="2268394"/>
            <a:ext cx="4857931" cy="3712022"/>
          </a:xfrm>
        </p:spPr>
        <p:txBody>
          <a:body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pic>
        <p:nvPicPr>
          <p:cNvPr id="7" name="Picture 6" descr="A picture containing text&#10;&#10;Description automatically generated">
            <a:extLst>
              <a:ext uri="{FF2B5EF4-FFF2-40B4-BE49-F238E27FC236}">
                <a16:creationId xmlns:a16="http://schemas.microsoft.com/office/drawing/2014/main" id="{6AFBE7B2-50D8-4982-8871-1C396FC21297}"/>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14344" y="1376712"/>
            <a:ext cx="5084384" cy="5084027"/>
          </a:xfrm>
          <a:prstGeom prst="rect">
            <a:avLst/>
          </a:prstGeom>
        </p:spPr>
      </p:pic>
      <p:sp>
        <p:nvSpPr>
          <p:cNvPr id="6" name="Slide Number Placeholder 5">
            <a:extLst>
              <a:ext uri="{FF2B5EF4-FFF2-40B4-BE49-F238E27FC236}">
                <a16:creationId xmlns:a16="http://schemas.microsoft.com/office/drawing/2014/main" id="{ADCEBAA5-DB62-4BF1-97AE-8D9CB150800C}"/>
              </a:ext>
            </a:extLst>
          </p:cNvPr>
          <p:cNvSpPr>
            <a:spLocks noGrp="1"/>
          </p:cNvSpPr>
          <p:nvPr>
            <p:ph type="sldNum" sz="quarter" idx="15"/>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838628907"/>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showMasterSp="0" preserve="1" userDrawn="1">
  <p:cSld name="TEXT/CONTENT TICK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7" y="877583"/>
            <a:ext cx="4857931" cy="1102437"/>
          </a:xfrm>
          <a:prstGeom prst="rect">
            <a:avLst/>
          </a:prstGeom>
        </p:spPr>
        <p:txBody>
          <a:bodyPr/>
          <a:lstStyle>
            <a:lvl1pPr>
              <a:defRPr baseline="0">
                <a:solidFill>
                  <a:schemeClr val="tx1"/>
                </a:solidFill>
              </a:defRPr>
            </a:lvl1pPr>
          </a:lstStyle>
          <a:p>
            <a:r>
              <a:rPr lang="en-US"/>
              <a:t>Click to edit your own title text</a:t>
            </a:r>
            <a:endParaRPr lang="en-GB"/>
          </a:p>
        </p:txBody>
      </p:sp>
      <p:sp>
        <p:nvSpPr>
          <p:cNvPr id="8" name="Text Placeholder 4">
            <a:extLst>
              <a:ext uri="{FF2B5EF4-FFF2-40B4-BE49-F238E27FC236}">
                <a16:creationId xmlns:a16="http://schemas.microsoft.com/office/drawing/2014/main" id="{02324F88-3A1C-4937-BE7A-A3548916EA4D}"/>
              </a:ext>
            </a:extLst>
          </p:cNvPr>
          <p:cNvSpPr>
            <a:spLocks noGrp="1"/>
          </p:cNvSpPr>
          <p:nvPr>
            <p:ph type="body" sz="quarter" idx="12" hasCustomPrompt="1"/>
          </p:nvPr>
        </p:nvSpPr>
        <p:spPr>
          <a:xfrm>
            <a:off x="626577" y="2268394"/>
            <a:ext cx="4857931" cy="371202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pic>
        <p:nvPicPr>
          <p:cNvPr id="3" name="Picture 2" descr="A picture containing text&#10;&#10;Description automatically generated">
            <a:extLst>
              <a:ext uri="{FF2B5EF4-FFF2-40B4-BE49-F238E27FC236}">
                <a16:creationId xmlns:a16="http://schemas.microsoft.com/office/drawing/2014/main" id="{72B32BB9-34EE-4711-8F46-C9D5E6CF5CB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14344" y="1376712"/>
            <a:ext cx="5084384" cy="5084027"/>
          </a:xfrm>
          <a:prstGeom prst="rect">
            <a:avLst/>
          </a:prstGeom>
        </p:spPr>
      </p:pic>
      <p:sp>
        <p:nvSpPr>
          <p:cNvPr id="2" name="Date Placeholder 1">
            <a:extLst>
              <a:ext uri="{FF2B5EF4-FFF2-40B4-BE49-F238E27FC236}">
                <a16:creationId xmlns:a16="http://schemas.microsoft.com/office/drawing/2014/main" id="{2EA2A42B-9FF3-421D-AE3A-B5676A46FEAF}"/>
              </a:ext>
            </a:extLst>
          </p:cNvPr>
          <p:cNvSpPr>
            <a:spLocks noGrp="1"/>
          </p:cNvSpPr>
          <p:nvPr>
            <p:ph type="dt" sz="half" idx="13"/>
          </p:nvPr>
        </p:nvSpPr>
        <p:spPr/>
        <p:txBody>
          <a:bodyPr/>
          <a:lstStyle/>
          <a:p>
            <a:fld id="{D153FDEE-5D47-4BF4-8090-D2C25668FA15}" type="datetimeFigureOut">
              <a:rPr lang="en-GB" smtClean="0"/>
              <a:t>09/10/2025</a:t>
            </a:fld>
            <a:endParaRPr lang="en-GB"/>
          </a:p>
        </p:txBody>
      </p:sp>
      <p:sp>
        <p:nvSpPr>
          <p:cNvPr id="4" name="Footer Placeholder 3">
            <a:extLst>
              <a:ext uri="{FF2B5EF4-FFF2-40B4-BE49-F238E27FC236}">
                <a16:creationId xmlns:a16="http://schemas.microsoft.com/office/drawing/2014/main" id="{D2AFB735-FED8-4AA0-8A8A-04DE14FE4CB1}"/>
              </a:ext>
            </a:extLst>
          </p:cNvPr>
          <p:cNvSpPr>
            <a:spLocks noGrp="1"/>
          </p:cNvSpPr>
          <p:nvPr>
            <p:ph type="ftr" sz="quarter" idx="14"/>
          </p:nvPr>
        </p:nvSpPr>
        <p:spPr/>
        <p:txBody>
          <a:bodyPr/>
          <a:lstStyle/>
          <a:p>
            <a:endParaRPr lang="en-GB"/>
          </a:p>
        </p:txBody>
      </p:sp>
      <p:sp>
        <p:nvSpPr>
          <p:cNvPr id="6" name="Slide Number Placeholder 5">
            <a:extLst>
              <a:ext uri="{FF2B5EF4-FFF2-40B4-BE49-F238E27FC236}">
                <a16:creationId xmlns:a16="http://schemas.microsoft.com/office/drawing/2014/main" id="{71B7F018-299E-4DF6-84FF-D89047F2B2C5}"/>
              </a:ext>
            </a:extLst>
          </p:cNvPr>
          <p:cNvSpPr>
            <a:spLocks noGrp="1"/>
          </p:cNvSpPr>
          <p:nvPr>
            <p:ph type="sldNum" sz="quarter" idx="15"/>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3479731984"/>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preserve="1" userDrawn="1">
  <p:cSld name="CONTENT &amp; QUOTE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7" y="877583"/>
            <a:ext cx="4857931" cy="1102437"/>
          </a:xfrm>
          <a:prstGeom prst="rect">
            <a:avLst/>
          </a:prstGeom>
        </p:spPr>
        <p:txBody>
          <a:bodyPr/>
          <a:lstStyle>
            <a:lvl1pPr>
              <a:defRPr baseline="0">
                <a:solidFill>
                  <a:schemeClr val="tx1"/>
                </a:solidFill>
              </a:defRPr>
            </a:lvl1pPr>
          </a:lstStyle>
          <a:p>
            <a:r>
              <a:rPr lang="en-US"/>
              <a:t>Click to edit your OWN title TEXT</a:t>
            </a:r>
            <a:endParaRPr lang="en-GB"/>
          </a:p>
        </p:txBody>
      </p:sp>
      <p:sp>
        <p:nvSpPr>
          <p:cNvPr id="6" name="Text Placeholder 5">
            <a:extLst>
              <a:ext uri="{FF2B5EF4-FFF2-40B4-BE49-F238E27FC236}">
                <a16:creationId xmlns:a16="http://schemas.microsoft.com/office/drawing/2014/main" id="{C5F6F43B-581F-49DD-9CF9-C526354A3393}"/>
              </a:ext>
            </a:extLst>
          </p:cNvPr>
          <p:cNvSpPr>
            <a:spLocks noGrp="1"/>
          </p:cNvSpPr>
          <p:nvPr>
            <p:ph type="body" sz="quarter" idx="10" hasCustomPrompt="1"/>
          </p:nvPr>
        </p:nvSpPr>
        <p:spPr>
          <a:xfrm>
            <a:off x="626737" y="2337342"/>
            <a:ext cx="4857931" cy="371202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3">
            <a:extLst>
              <a:ext uri="{FF2B5EF4-FFF2-40B4-BE49-F238E27FC236}">
                <a16:creationId xmlns:a16="http://schemas.microsoft.com/office/drawing/2014/main" id="{0C3A9931-058F-40F0-BE9D-2D9248F64283}"/>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
        <p:nvSpPr>
          <p:cNvPr id="8" name="Text Placeholder 7">
            <a:extLst>
              <a:ext uri="{FF2B5EF4-FFF2-40B4-BE49-F238E27FC236}">
                <a16:creationId xmlns:a16="http://schemas.microsoft.com/office/drawing/2014/main" id="{4670E4FC-9647-4C98-BF4A-2777CF193564}"/>
              </a:ext>
            </a:extLst>
          </p:cNvPr>
          <p:cNvSpPr>
            <a:spLocks noGrp="1"/>
          </p:cNvSpPr>
          <p:nvPr>
            <p:ph type="body" sz="quarter" idx="14" hasCustomPrompt="1"/>
          </p:nvPr>
        </p:nvSpPr>
        <p:spPr>
          <a:xfrm>
            <a:off x="6664011" y="2992343"/>
            <a:ext cx="4689453" cy="2009074"/>
          </a:xfrm>
        </p:spPr>
        <p:txBody>
          <a:bodyPr/>
          <a:lstStyle>
            <a:lvl1pPr marL="0" indent="0">
              <a:buNone/>
              <a:defRPr sz="2668">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add your own quote to add another voice, e.g. service user, partner, colleague to represent their view and then close the quote.”</a:t>
            </a:r>
          </a:p>
        </p:txBody>
      </p:sp>
      <p:pic>
        <p:nvPicPr>
          <p:cNvPr id="10" name="Picture 9" descr="A picture containing text, dark, lit&#10;&#10;Description automatically generated">
            <a:extLst>
              <a:ext uri="{FF2B5EF4-FFF2-40B4-BE49-F238E27FC236}">
                <a16:creationId xmlns:a16="http://schemas.microsoft.com/office/drawing/2014/main" id="{D3DE6E50-F68B-4347-8D8B-DBE50C7C3E7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576357" y="2206360"/>
            <a:ext cx="414807" cy="669631"/>
          </a:xfrm>
          <a:prstGeom prst="rect">
            <a:avLst/>
          </a:prstGeom>
        </p:spPr>
      </p:pic>
      <p:pic>
        <p:nvPicPr>
          <p:cNvPr id="13" name="Picture 12" descr="A picture containing text, dark, lit&#10;&#10;Description automatically generated">
            <a:extLst>
              <a:ext uri="{FF2B5EF4-FFF2-40B4-BE49-F238E27FC236}">
                <a16:creationId xmlns:a16="http://schemas.microsoft.com/office/drawing/2014/main" id="{DC6D9AE7-2CEE-4002-BBFC-4034F136B63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903919" y="2206360"/>
            <a:ext cx="414807" cy="669631"/>
          </a:xfrm>
          <a:prstGeom prst="rect">
            <a:avLst/>
          </a:prstGeom>
        </p:spPr>
      </p:pic>
    </p:spTree>
    <p:extLst>
      <p:ext uri="{BB962C8B-B14F-4D97-AF65-F5344CB8AC3E}">
        <p14:creationId xmlns:p14="http://schemas.microsoft.com/office/powerpoint/2010/main" val="2835508727"/>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preserve="1" userDrawn="1">
  <p:cSld name="CONTENT &amp; QUOTE WHITE">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7" y="877583"/>
            <a:ext cx="4857931" cy="1102437"/>
          </a:xfrm>
          <a:prstGeom prst="rect">
            <a:avLst/>
          </a:prstGeom>
        </p:spPr>
        <p:txBody>
          <a:bodyPr/>
          <a:lstStyle>
            <a:lvl1pPr>
              <a:defRPr baseline="0">
                <a:solidFill>
                  <a:schemeClr val="bg1"/>
                </a:solidFill>
              </a:defRPr>
            </a:lvl1pPr>
          </a:lstStyle>
          <a:p>
            <a:r>
              <a:rPr lang="en-US"/>
              <a:t>Click to edit your own title text</a:t>
            </a:r>
            <a:endParaRPr lang="en-GB"/>
          </a:p>
        </p:txBody>
      </p:sp>
      <p:sp>
        <p:nvSpPr>
          <p:cNvPr id="3" name="Text Placeholder 2">
            <a:extLst>
              <a:ext uri="{FF2B5EF4-FFF2-40B4-BE49-F238E27FC236}">
                <a16:creationId xmlns:a16="http://schemas.microsoft.com/office/drawing/2014/main" id="{45DE7E4E-0AE3-411A-BE43-638496FDF61B}"/>
              </a:ext>
            </a:extLst>
          </p:cNvPr>
          <p:cNvSpPr>
            <a:spLocks noGrp="1"/>
          </p:cNvSpPr>
          <p:nvPr>
            <p:ph type="body" sz="quarter" idx="10"/>
          </p:nvPr>
        </p:nvSpPr>
        <p:spPr>
          <a:xfrm>
            <a:off x="626737" y="2293692"/>
            <a:ext cx="4857931" cy="375567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a:extLst>
              <a:ext uri="{FF2B5EF4-FFF2-40B4-BE49-F238E27FC236}">
                <a16:creationId xmlns:a16="http://schemas.microsoft.com/office/drawing/2014/main" id="{8A2F6B23-CE9A-4214-84B2-14CB9E8C6717}"/>
              </a:ext>
            </a:extLst>
          </p:cNvPr>
          <p:cNvSpPr>
            <a:spLocks noGrp="1"/>
          </p:cNvSpPr>
          <p:nvPr>
            <p:ph type="sldNum" sz="quarter" idx="13"/>
          </p:nvPr>
        </p:nvSpPr>
        <p:spPr/>
        <p:txBody>
          <a:bodyPr/>
          <a:lstStyle/>
          <a:p>
            <a:fld id="{B90F9CBB-4563-4BE2-B3E1-4A9E8EA05CDE}" type="slidenum">
              <a:rPr lang="en-GB" smtClean="0"/>
              <a:pPr/>
              <a:t>‹#›</a:t>
            </a:fld>
            <a:endParaRPr lang="en-GB"/>
          </a:p>
        </p:txBody>
      </p:sp>
      <p:sp>
        <p:nvSpPr>
          <p:cNvPr id="7" name="Text Placeholder 7">
            <a:extLst>
              <a:ext uri="{FF2B5EF4-FFF2-40B4-BE49-F238E27FC236}">
                <a16:creationId xmlns:a16="http://schemas.microsoft.com/office/drawing/2014/main" id="{6A7AAADF-FFA8-489B-8C0D-EB77B93BE884}"/>
              </a:ext>
            </a:extLst>
          </p:cNvPr>
          <p:cNvSpPr>
            <a:spLocks noGrp="1"/>
          </p:cNvSpPr>
          <p:nvPr>
            <p:ph type="body" sz="quarter" idx="14" hasCustomPrompt="1"/>
          </p:nvPr>
        </p:nvSpPr>
        <p:spPr>
          <a:xfrm>
            <a:off x="6664011" y="2992343"/>
            <a:ext cx="4689453" cy="2009074"/>
          </a:xfrm>
        </p:spPr>
        <p:txBody>
          <a:bodyPr/>
          <a:lstStyle>
            <a:lvl1pPr marL="0" indent="0">
              <a:buNone/>
              <a:defRPr sz="2668">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add your own quote to add another voice, e.g. service user, partner, colleague to represent their view and then close the quote.”</a:t>
            </a:r>
          </a:p>
        </p:txBody>
      </p:sp>
      <p:pic>
        <p:nvPicPr>
          <p:cNvPr id="8" name="Picture 7" descr="A picture containing text, dark, lit&#10;&#10;Description automatically generated">
            <a:extLst>
              <a:ext uri="{FF2B5EF4-FFF2-40B4-BE49-F238E27FC236}">
                <a16:creationId xmlns:a16="http://schemas.microsoft.com/office/drawing/2014/main" id="{8D971BA9-FBB1-4099-971D-307727F5EF6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576357" y="2206360"/>
            <a:ext cx="414807" cy="669631"/>
          </a:xfrm>
          <a:prstGeom prst="rect">
            <a:avLst/>
          </a:prstGeom>
        </p:spPr>
      </p:pic>
      <p:pic>
        <p:nvPicPr>
          <p:cNvPr id="9" name="Picture 8" descr="A picture containing text, dark, lit&#10;&#10;Description automatically generated">
            <a:extLst>
              <a:ext uri="{FF2B5EF4-FFF2-40B4-BE49-F238E27FC236}">
                <a16:creationId xmlns:a16="http://schemas.microsoft.com/office/drawing/2014/main" id="{2EAF344B-DF47-47F7-8EA3-E82503F4FBCC}"/>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925707" y="2220645"/>
            <a:ext cx="414807" cy="669631"/>
          </a:xfrm>
          <a:prstGeom prst="rect">
            <a:avLst/>
          </a:prstGeom>
        </p:spPr>
      </p:pic>
    </p:spTree>
    <p:extLst>
      <p:ext uri="{BB962C8B-B14F-4D97-AF65-F5344CB8AC3E}">
        <p14:creationId xmlns:p14="http://schemas.microsoft.com/office/powerpoint/2010/main" val="1551314931"/>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preserve="1" userDrawn="1">
  <p:cSld name="TEXT/CONTENT LONG TITLE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8" y="416066"/>
            <a:ext cx="10938847" cy="1135309"/>
          </a:xfrm>
          <a:prstGeom prst="rect">
            <a:avLst/>
          </a:prstGeom>
        </p:spPr>
        <p:txBody>
          <a:bodyPr/>
          <a:lstStyle>
            <a:lvl1pPr>
              <a:defRPr baseline="0"/>
            </a:lvl1pPr>
          </a:lstStyle>
          <a:p>
            <a:r>
              <a:rPr lang="en-US"/>
              <a:t>Click to edit Your Own Long title text </a:t>
            </a:r>
            <a:endParaRPr lang="en-GB"/>
          </a:p>
        </p:txBody>
      </p:sp>
      <p:sp>
        <p:nvSpPr>
          <p:cNvPr id="6" name="Text Placeholder 4">
            <a:extLst>
              <a:ext uri="{FF2B5EF4-FFF2-40B4-BE49-F238E27FC236}">
                <a16:creationId xmlns:a16="http://schemas.microsoft.com/office/drawing/2014/main" id="{4591145F-4DE9-44D0-A012-8B6F5EE33C86}"/>
              </a:ext>
            </a:extLst>
          </p:cNvPr>
          <p:cNvSpPr>
            <a:spLocks noGrp="1"/>
          </p:cNvSpPr>
          <p:nvPr>
            <p:ph type="body" sz="quarter" idx="12" hasCustomPrompt="1"/>
          </p:nvPr>
        </p:nvSpPr>
        <p:spPr>
          <a:xfrm>
            <a:off x="633059" y="1806349"/>
            <a:ext cx="4857931" cy="4191909"/>
          </a:xfrm>
        </p:spPr>
        <p:txBody>
          <a:bodyPr>
            <a:normAutofit/>
          </a:bodyPr>
          <a:lstStyle>
            <a:lvl1pPr marL="376400" indent="-376400">
              <a:defRPr sz="2668">
                <a:solidFill>
                  <a:schemeClr val="bg1"/>
                </a:solidFill>
              </a:defRPr>
            </a:lvl1pPr>
            <a:lvl2pPr marL="702742" indent="-326342">
              <a:defRPr sz="2426">
                <a:solidFill>
                  <a:schemeClr val="bg1"/>
                </a:solidFill>
              </a:defRPr>
            </a:lvl2pPr>
            <a:lvl3pPr marL="979988" indent="-277246">
              <a:defRPr sz="2183">
                <a:solidFill>
                  <a:schemeClr val="bg1"/>
                </a:solidFill>
              </a:defRPr>
            </a:lvl3pPr>
            <a:lvl4pPr marL="1247607" indent="-217561">
              <a:defRPr sz="1940">
                <a:solidFill>
                  <a:schemeClr val="bg1"/>
                </a:solidFill>
              </a:defRPr>
            </a:lvl4pPr>
            <a:lvl5pPr marL="1465169" indent="-217561">
              <a:defRPr sz="1698">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4">
            <a:extLst>
              <a:ext uri="{FF2B5EF4-FFF2-40B4-BE49-F238E27FC236}">
                <a16:creationId xmlns:a16="http://schemas.microsoft.com/office/drawing/2014/main" id="{8159C3B5-CF89-4F1B-BEBA-E6FC8094F745}"/>
              </a:ext>
            </a:extLst>
          </p:cNvPr>
          <p:cNvSpPr>
            <a:spLocks noGrp="1"/>
          </p:cNvSpPr>
          <p:nvPr>
            <p:ph type="body" sz="quarter" idx="13" hasCustomPrompt="1"/>
          </p:nvPr>
        </p:nvSpPr>
        <p:spPr>
          <a:xfrm>
            <a:off x="6701010" y="1806349"/>
            <a:ext cx="4857931" cy="4191909"/>
          </a:xfrm>
        </p:spPr>
        <p:txBody>
          <a:bodyPr>
            <a:normAutofit/>
          </a:bodyPr>
          <a:lstStyle>
            <a:lvl1pPr marL="376400" indent="-376400">
              <a:defRPr sz="2668">
                <a:solidFill>
                  <a:schemeClr val="bg1"/>
                </a:solidFill>
              </a:defRPr>
            </a:lvl1pPr>
            <a:lvl2pPr marL="702742" indent="-326342">
              <a:defRPr sz="2426">
                <a:solidFill>
                  <a:schemeClr val="bg1"/>
                </a:solidFill>
              </a:defRPr>
            </a:lvl2pPr>
            <a:lvl3pPr marL="979988" indent="-277246">
              <a:defRPr sz="2183">
                <a:solidFill>
                  <a:schemeClr val="bg1"/>
                </a:solidFill>
              </a:defRPr>
            </a:lvl3pPr>
            <a:lvl4pPr marL="1247607" indent="-217561">
              <a:defRPr sz="1940">
                <a:solidFill>
                  <a:schemeClr val="bg1"/>
                </a:solidFill>
              </a:defRPr>
            </a:lvl4pPr>
            <a:lvl5pPr marL="1465169" indent="-217561">
              <a:defRPr sz="1698">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3">
            <a:extLst>
              <a:ext uri="{FF2B5EF4-FFF2-40B4-BE49-F238E27FC236}">
                <a16:creationId xmlns:a16="http://schemas.microsoft.com/office/drawing/2014/main" id="{5D853393-0673-4F87-955F-C85C17BD7172}"/>
              </a:ext>
            </a:extLst>
          </p:cNvPr>
          <p:cNvSpPr>
            <a:spLocks noGrp="1"/>
          </p:cNvSpPr>
          <p:nvPr>
            <p:ph type="sldNum" sz="quarter" idx="16"/>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523804722"/>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showMasterSp="0" preserve="1" userDrawn="1">
  <p:cSld name="TEXT/CONTENT LONG TITLE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8" y="416066"/>
            <a:ext cx="10938847" cy="1135309"/>
          </a:xfrm>
          <a:prstGeom prst="rect">
            <a:avLst/>
          </a:prstGeom>
        </p:spPr>
        <p:txBody>
          <a:bodyPr/>
          <a:lstStyle>
            <a:lvl1pPr>
              <a:defRPr>
                <a:solidFill>
                  <a:schemeClr val="tx1"/>
                </a:solidFill>
              </a:defRPr>
            </a:lvl1pPr>
          </a:lstStyle>
          <a:p>
            <a:r>
              <a:rPr lang="en-US"/>
              <a:t>Click to edit your own long title text </a:t>
            </a:r>
            <a:endParaRPr lang="en-GB"/>
          </a:p>
        </p:txBody>
      </p:sp>
      <p:sp>
        <p:nvSpPr>
          <p:cNvPr id="6" name="Text Placeholder 4">
            <a:extLst>
              <a:ext uri="{FF2B5EF4-FFF2-40B4-BE49-F238E27FC236}">
                <a16:creationId xmlns:a16="http://schemas.microsoft.com/office/drawing/2014/main" id="{EFFBC6B1-1CC3-43BF-8897-6A20BD0E5F8E}"/>
              </a:ext>
            </a:extLst>
          </p:cNvPr>
          <p:cNvSpPr>
            <a:spLocks noGrp="1"/>
          </p:cNvSpPr>
          <p:nvPr>
            <p:ph type="body" sz="quarter" idx="12" hasCustomPrompt="1"/>
          </p:nvPr>
        </p:nvSpPr>
        <p:spPr>
          <a:xfrm>
            <a:off x="633059" y="1806349"/>
            <a:ext cx="4857931" cy="4191909"/>
          </a:xfrm>
        </p:spPr>
        <p:txBody>
          <a:bodyPr>
            <a:normAutofit/>
          </a:bodyPr>
          <a:lstStyle>
            <a:lvl1pPr marL="376400" indent="-376400">
              <a:defRPr sz="2668">
                <a:solidFill>
                  <a:schemeClr val="tx1"/>
                </a:solidFill>
              </a:defRPr>
            </a:lvl1pPr>
            <a:lvl2pPr marL="702742" indent="-326342">
              <a:defRPr sz="2426">
                <a:solidFill>
                  <a:schemeClr val="tx1"/>
                </a:solidFill>
              </a:defRPr>
            </a:lvl2pPr>
            <a:lvl3pPr marL="979988" indent="-277246">
              <a:defRPr sz="2183">
                <a:solidFill>
                  <a:schemeClr val="tx1"/>
                </a:solidFill>
              </a:defRPr>
            </a:lvl3pPr>
            <a:lvl4pPr marL="1247607" indent="-217561">
              <a:defRPr sz="1940">
                <a:solidFill>
                  <a:schemeClr val="tx1"/>
                </a:solidFill>
              </a:defRPr>
            </a:lvl4pPr>
            <a:lvl5pPr marL="1465169" indent="-217561">
              <a:defRPr sz="1698">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4">
            <a:extLst>
              <a:ext uri="{FF2B5EF4-FFF2-40B4-BE49-F238E27FC236}">
                <a16:creationId xmlns:a16="http://schemas.microsoft.com/office/drawing/2014/main" id="{7FAE884D-9432-434A-AE1F-6472C9BF9DE6}"/>
              </a:ext>
            </a:extLst>
          </p:cNvPr>
          <p:cNvSpPr>
            <a:spLocks noGrp="1"/>
          </p:cNvSpPr>
          <p:nvPr>
            <p:ph type="body" sz="quarter" idx="13" hasCustomPrompt="1"/>
          </p:nvPr>
        </p:nvSpPr>
        <p:spPr>
          <a:xfrm>
            <a:off x="6701010" y="1806349"/>
            <a:ext cx="4857931" cy="4191909"/>
          </a:xfrm>
        </p:spPr>
        <p:txBody>
          <a:bodyPr>
            <a:normAutofit/>
          </a:bodyPr>
          <a:lstStyle>
            <a:lvl1pPr marL="376400" indent="-376400">
              <a:defRPr sz="2668">
                <a:solidFill>
                  <a:schemeClr val="tx1"/>
                </a:solidFill>
              </a:defRPr>
            </a:lvl1pPr>
            <a:lvl2pPr marL="702742" indent="-326342">
              <a:defRPr sz="2426">
                <a:solidFill>
                  <a:schemeClr val="tx1"/>
                </a:solidFill>
              </a:defRPr>
            </a:lvl2pPr>
            <a:lvl3pPr marL="979988" indent="-277246">
              <a:defRPr sz="2183">
                <a:solidFill>
                  <a:schemeClr val="tx1"/>
                </a:solidFill>
              </a:defRPr>
            </a:lvl3pPr>
            <a:lvl4pPr marL="1247607" indent="-217561">
              <a:defRPr sz="1940">
                <a:solidFill>
                  <a:schemeClr val="tx1"/>
                </a:solidFill>
              </a:defRPr>
            </a:lvl4pPr>
            <a:lvl5pPr marL="1465169" indent="-217561">
              <a:defRPr sz="1698">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3">
            <a:extLst>
              <a:ext uri="{FF2B5EF4-FFF2-40B4-BE49-F238E27FC236}">
                <a16:creationId xmlns:a16="http://schemas.microsoft.com/office/drawing/2014/main" id="{676D2606-FD07-4722-9378-08E24BBB4783}"/>
              </a:ext>
            </a:extLst>
          </p:cNvPr>
          <p:cNvSpPr>
            <a:spLocks noGrp="1"/>
          </p:cNvSpPr>
          <p:nvPr>
            <p:ph type="sldNum" sz="quarter" idx="16"/>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446240327"/>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SUMMARY BLACK">
    <p:bg>
      <p:bgPr>
        <a:solidFill>
          <a:schemeClr val="bg1"/>
        </a:solidFill>
        <a:effectLst/>
      </p:bgPr>
    </p:bg>
    <p:spTree>
      <p:nvGrpSpPr>
        <p:cNvPr id="1" name=""/>
        <p:cNvGrpSpPr/>
        <p:nvPr/>
      </p:nvGrpSpPr>
      <p:grpSpPr>
        <a:xfrm>
          <a:off x="0" y="0"/>
          <a:ext cx="0" cy="0"/>
          <a:chOff x="0" y="0"/>
          <a:chExt cx="0" cy="0"/>
        </a:xfrm>
      </p:grpSpPr>
      <p:grpSp>
        <p:nvGrpSpPr>
          <p:cNvPr id="49" name="object 17">
            <a:extLst>
              <a:ext uri="{FF2B5EF4-FFF2-40B4-BE49-F238E27FC236}">
                <a16:creationId xmlns:a16="http://schemas.microsoft.com/office/drawing/2014/main" id="{DB04760A-0AB3-4CB1-AE68-FFF97310DFCF}"/>
              </a:ext>
            </a:extLst>
          </p:cNvPr>
          <p:cNvGrpSpPr/>
          <p:nvPr userDrawn="1"/>
        </p:nvGrpSpPr>
        <p:grpSpPr>
          <a:xfrm>
            <a:off x="714364" y="3243014"/>
            <a:ext cx="2955578" cy="185986"/>
            <a:chOff x="1493167" y="5322844"/>
            <a:chExt cx="4873625" cy="306705"/>
          </a:xfrm>
        </p:grpSpPr>
        <p:sp>
          <p:nvSpPr>
            <p:cNvPr id="50" name="object 18">
              <a:extLst>
                <a:ext uri="{FF2B5EF4-FFF2-40B4-BE49-F238E27FC236}">
                  <a16:creationId xmlns:a16="http://schemas.microsoft.com/office/drawing/2014/main" id="{2DA043F4-313C-4771-97AF-435465D4CA0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51" name="object 19">
              <a:extLst>
                <a:ext uri="{FF2B5EF4-FFF2-40B4-BE49-F238E27FC236}">
                  <a16:creationId xmlns:a16="http://schemas.microsoft.com/office/drawing/2014/main" id="{5D462D32-762C-418D-83B7-A34E1DAB8EC8}"/>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52" name="object 20">
              <a:extLst>
                <a:ext uri="{FF2B5EF4-FFF2-40B4-BE49-F238E27FC236}">
                  <a16:creationId xmlns:a16="http://schemas.microsoft.com/office/drawing/2014/main" id="{4ADA2F41-B9A5-4A03-8AAA-DCB74E73B25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53" name="object 21">
              <a:extLst>
                <a:ext uri="{FF2B5EF4-FFF2-40B4-BE49-F238E27FC236}">
                  <a16:creationId xmlns:a16="http://schemas.microsoft.com/office/drawing/2014/main" id="{374A6330-7ADA-42C4-ABAD-B130E8313EA6}"/>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4" name="Text Placeholder 3">
            <a:extLst>
              <a:ext uri="{FF2B5EF4-FFF2-40B4-BE49-F238E27FC236}">
                <a16:creationId xmlns:a16="http://schemas.microsoft.com/office/drawing/2014/main" id="{F85C962B-3E02-413D-96FA-CBDBA62448E9}"/>
              </a:ext>
            </a:extLst>
          </p:cNvPr>
          <p:cNvSpPr>
            <a:spLocks noGrp="1"/>
          </p:cNvSpPr>
          <p:nvPr>
            <p:ph type="body" sz="quarter" idx="10" hasCustomPrompt="1"/>
          </p:nvPr>
        </p:nvSpPr>
        <p:spPr>
          <a:xfrm>
            <a:off x="681071" y="2803028"/>
            <a:ext cx="3022162" cy="654336"/>
          </a:xfrm>
        </p:spPr>
        <p:txBody>
          <a:bodyPr wrap="square">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text</a:t>
            </a:r>
          </a:p>
        </p:txBody>
      </p:sp>
      <p:sp>
        <p:nvSpPr>
          <p:cNvPr id="6" name="Text Placeholder 5">
            <a:extLst>
              <a:ext uri="{FF2B5EF4-FFF2-40B4-BE49-F238E27FC236}">
                <a16:creationId xmlns:a16="http://schemas.microsoft.com/office/drawing/2014/main" id="{58A7D3D5-2ABB-430F-BF00-9809FB4204DE}"/>
              </a:ext>
            </a:extLst>
          </p:cNvPr>
          <p:cNvSpPr>
            <a:spLocks noGrp="1"/>
          </p:cNvSpPr>
          <p:nvPr>
            <p:ph type="body" sz="quarter" idx="16" hasCustomPrompt="1"/>
          </p:nvPr>
        </p:nvSpPr>
        <p:spPr>
          <a:xfrm>
            <a:off x="685747" y="3459672"/>
            <a:ext cx="3012811" cy="523380"/>
          </a:xfrm>
        </p:spPr>
        <p:txBody>
          <a:bodyPr lIns="0" tIns="0" rIns="0" bIns="0">
            <a:noAutofit/>
          </a:bodyPr>
          <a:lstStyle>
            <a:lvl1pPr marL="9627" indent="0" algn="ctr">
              <a:lnSpc>
                <a:spcPts val="1601"/>
              </a:lnSpc>
              <a:spcBef>
                <a:spcPts val="278"/>
              </a:spcBef>
              <a:buNone/>
              <a:tabLst/>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42" name="Title 2">
            <a:extLst>
              <a:ext uri="{FF2B5EF4-FFF2-40B4-BE49-F238E27FC236}">
                <a16:creationId xmlns:a16="http://schemas.microsoft.com/office/drawing/2014/main" id="{D1ADB988-15A7-7044-98FF-2079AD408D95}"/>
              </a:ext>
            </a:extLst>
          </p:cNvPr>
          <p:cNvSpPr>
            <a:spLocks noGrp="1"/>
          </p:cNvSpPr>
          <p:nvPr>
            <p:ph type="title" hasCustomPrompt="1"/>
          </p:nvPr>
        </p:nvSpPr>
        <p:spPr>
          <a:xfrm>
            <a:off x="626577" y="877583"/>
            <a:ext cx="4858060" cy="1102437"/>
          </a:xfrm>
          <a:prstGeom prst="rect">
            <a:avLst/>
          </a:prstGeom>
        </p:spPr>
        <p:txBody>
          <a:bodyPr/>
          <a:lstStyle>
            <a:lvl1pPr>
              <a:defRPr baseline="0">
                <a:solidFill>
                  <a:schemeClr val="tx1"/>
                </a:solidFill>
              </a:defRPr>
            </a:lvl1pPr>
          </a:lstStyle>
          <a:p>
            <a:r>
              <a:rPr lang="en-US"/>
              <a:t>Click to edit summary slide Title</a:t>
            </a:r>
            <a:endParaRPr lang="en-GB"/>
          </a:p>
        </p:txBody>
      </p:sp>
      <p:grpSp>
        <p:nvGrpSpPr>
          <p:cNvPr id="43" name="object 17">
            <a:extLst>
              <a:ext uri="{FF2B5EF4-FFF2-40B4-BE49-F238E27FC236}">
                <a16:creationId xmlns:a16="http://schemas.microsoft.com/office/drawing/2014/main" id="{537858D6-A04F-7C4B-B5A9-B8783BE6BB7B}"/>
              </a:ext>
            </a:extLst>
          </p:cNvPr>
          <p:cNvGrpSpPr/>
          <p:nvPr userDrawn="1"/>
        </p:nvGrpSpPr>
        <p:grpSpPr>
          <a:xfrm>
            <a:off x="4644554" y="3243014"/>
            <a:ext cx="2955578" cy="185986"/>
            <a:chOff x="1493167" y="5322844"/>
            <a:chExt cx="4873625" cy="306705"/>
          </a:xfrm>
        </p:grpSpPr>
        <p:sp>
          <p:nvSpPr>
            <p:cNvPr id="44" name="object 18">
              <a:extLst>
                <a:ext uri="{FF2B5EF4-FFF2-40B4-BE49-F238E27FC236}">
                  <a16:creationId xmlns:a16="http://schemas.microsoft.com/office/drawing/2014/main" id="{0B03CF59-6DD2-524D-A47E-E500A6D1524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45" name="object 19">
              <a:extLst>
                <a:ext uri="{FF2B5EF4-FFF2-40B4-BE49-F238E27FC236}">
                  <a16:creationId xmlns:a16="http://schemas.microsoft.com/office/drawing/2014/main" id="{8901083C-92D1-3C4C-98A2-3A0E12F28934}"/>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46" name="object 20">
              <a:extLst>
                <a:ext uri="{FF2B5EF4-FFF2-40B4-BE49-F238E27FC236}">
                  <a16:creationId xmlns:a16="http://schemas.microsoft.com/office/drawing/2014/main" id="{9DA5DD7E-648A-E445-848E-C5C86A0C6344}"/>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47" name="object 21">
              <a:extLst>
                <a:ext uri="{FF2B5EF4-FFF2-40B4-BE49-F238E27FC236}">
                  <a16:creationId xmlns:a16="http://schemas.microsoft.com/office/drawing/2014/main" id="{DCCE6283-8EFB-C344-9B85-BE1572421FC8}"/>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48" name="Text Placeholder 3">
            <a:extLst>
              <a:ext uri="{FF2B5EF4-FFF2-40B4-BE49-F238E27FC236}">
                <a16:creationId xmlns:a16="http://schemas.microsoft.com/office/drawing/2014/main" id="{1C2FCEEC-CE4B-BD4D-B18F-6C0E5B80BE3C}"/>
              </a:ext>
            </a:extLst>
          </p:cNvPr>
          <p:cNvSpPr>
            <a:spLocks noGrp="1"/>
          </p:cNvSpPr>
          <p:nvPr>
            <p:ph type="body" sz="quarter" idx="26" hasCustomPrompt="1"/>
          </p:nvPr>
        </p:nvSpPr>
        <p:spPr>
          <a:xfrm>
            <a:off x="4611262" y="2803028"/>
            <a:ext cx="3022162" cy="654336"/>
          </a:xfrm>
        </p:spPr>
        <p:txBody>
          <a:bodyPr wrap="square">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text</a:t>
            </a:r>
          </a:p>
        </p:txBody>
      </p:sp>
      <p:sp>
        <p:nvSpPr>
          <p:cNvPr id="72" name="Text Placeholder 5">
            <a:extLst>
              <a:ext uri="{FF2B5EF4-FFF2-40B4-BE49-F238E27FC236}">
                <a16:creationId xmlns:a16="http://schemas.microsoft.com/office/drawing/2014/main" id="{0528BD5F-5C27-EA44-8604-9160AEAB6749}"/>
              </a:ext>
            </a:extLst>
          </p:cNvPr>
          <p:cNvSpPr>
            <a:spLocks noGrp="1"/>
          </p:cNvSpPr>
          <p:nvPr>
            <p:ph type="body" sz="quarter" idx="27" hasCustomPrompt="1"/>
          </p:nvPr>
        </p:nvSpPr>
        <p:spPr>
          <a:xfrm>
            <a:off x="4615937" y="3459672"/>
            <a:ext cx="3012811" cy="523380"/>
          </a:xfrm>
        </p:spPr>
        <p:txBody>
          <a:bodyPr lIns="0" tIns="0" rIns="0" bIns="0">
            <a:noAutofit/>
          </a:bodyPr>
          <a:lstStyle>
            <a:lvl1pPr marL="8732" indent="0" algn="ctr">
              <a:lnSpc>
                <a:spcPts val="1601"/>
              </a:lnSpc>
              <a:spcBef>
                <a:spcPts val="27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77" name="object 17">
            <a:extLst>
              <a:ext uri="{FF2B5EF4-FFF2-40B4-BE49-F238E27FC236}">
                <a16:creationId xmlns:a16="http://schemas.microsoft.com/office/drawing/2014/main" id="{2304FBB1-D7D3-D44C-8955-1EFB5E95874A}"/>
              </a:ext>
            </a:extLst>
          </p:cNvPr>
          <p:cNvGrpSpPr/>
          <p:nvPr userDrawn="1"/>
        </p:nvGrpSpPr>
        <p:grpSpPr>
          <a:xfrm>
            <a:off x="8618413" y="3243014"/>
            <a:ext cx="2955578" cy="185986"/>
            <a:chOff x="1493167" y="5322844"/>
            <a:chExt cx="4873625" cy="306705"/>
          </a:xfrm>
        </p:grpSpPr>
        <p:sp>
          <p:nvSpPr>
            <p:cNvPr id="78" name="object 18">
              <a:extLst>
                <a:ext uri="{FF2B5EF4-FFF2-40B4-BE49-F238E27FC236}">
                  <a16:creationId xmlns:a16="http://schemas.microsoft.com/office/drawing/2014/main" id="{C40D0EBF-ACD5-404D-BFE1-347EFDA0AA01}"/>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87" name="object 19">
              <a:extLst>
                <a:ext uri="{FF2B5EF4-FFF2-40B4-BE49-F238E27FC236}">
                  <a16:creationId xmlns:a16="http://schemas.microsoft.com/office/drawing/2014/main" id="{06FC0A2D-5DFB-B240-A2ED-77F0E6017976}"/>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88" name="object 20">
              <a:extLst>
                <a:ext uri="{FF2B5EF4-FFF2-40B4-BE49-F238E27FC236}">
                  <a16:creationId xmlns:a16="http://schemas.microsoft.com/office/drawing/2014/main" id="{528B6837-F7C6-F946-BDFD-9D3382A90578}"/>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89" name="object 21">
              <a:extLst>
                <a:ext uri="{FF2B5EF4-FFF2-40B4-BE49-F238E27FC236}">
                  <a16:creationId xmlns:a16="http://schemas.microsoft.com/office/drawing/2014/main" id="{734D6BF5-6975-7243-9122-10A9BE69A18C}"/>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90" name="Text Placeholder 3">
            <a:extLst>
              <a:ext uri="{FF2B5EF4-FFF2-40B4-BE49-F238E27FC236}">
                <a16:creationId xmlns:a16="http://schemas.microsoft.com/office/drawing/2014/main" id="{8F3CAD11-C074-E04C-904E-746F5B8202CC}"/>
              </a:ext>
            </a:extLst>
          </p:cNvPr>
          <p:cNvSpPr>
            <a:spLocks noGrp="1"/>
          </p:cNvSpPr>
          <p:nvPr>
            <p:ph type="body" sz="quarter" idx="28" hasCustomPrompt="1"/>
          </p:nvPr>
        </p:nvSpPr>
        <p:spPr>
          <a:xfrm>
            <a:off x="8585121" y="2803028"/>
            <a:ext cx="3022162" cy="654336"/>
          </a:xfrm>
        </p:spPr>
        <p:txBody>
          <a:bodyPr wrap="square">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a:t>
            </a:r>
            <a:r>
              <a:rPr lang="en-US" err="1"/>
              <a:t>TExt</a:t>
            </a:r>
            <a:endParaRPr lang="en-US"/>
          </a:p>
        </p:txBody>
      </p:sp>
      <p:sp>
        <p:nvSpPr>
          <p:cNvPr id="91" name="Text Placeholder 5">
            <a:extLst>
              <a:ext uri="{FF2B5EF4-FFF2-40B4-BE49-F238E27FC236}">
                <a16:creationId xmlns:a16="http://schemas.microsoft.com/office/drawing/2014/main" id="{FA87E161-E244-9047-BBF9-B05D0D0FA740}"/>
              </a:ext>
            </a:extLst>
          </p:cNvPr>
          <p:cNvSpPr>
            <a:spLocks noGrp="1"/>
          </p:cNvSpPr>
          <p:nvPr>
            <p:ph type="body" sz="quarter" idx="29" hasCustomPrompt="1"/>
          </p:nvPr>
        </p:nvSpPr>
        <p:spPr>
          <a:xfrm>
            <a:off x="8589796" y="3459672"/>
            <a:ext cx="3012811" cy="523380"/>
          </a:xfrm>
        </p:spPr>
        <p:txBody>
          <a:bodyPr lIns="0" tIns="0" rIns="0" bIns="0">
            <a:noAutofit/>
          </a:bodyPr>
          <a:lstStyle>
            <a:lvl1pPr marL="8732" indent="0" algn="ctr">
              <a:lnSpc>
                <a:spcPts val="1601"/>
              </a:lnSpc>
              <a:spcBef>
                <a:spcPts val="27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93" name="object 17">
            <a:extLst>
              <a:ext uri="{FF2B5EF4-FFF2-40B4-BE49-F238E27FC236}">
                <a16:creationId xmlns:a16="http://schemas.microsoft.com/office/drawing/2014/main" id="{44876C94-689E-904A-862F-973E03F3BA3A}"/>
              </a:ext>
            </a:extLst>
          </p:cNvPr>
          <p:cNvGrpSpPr/>
          <p:nvPr userDrawn="1"/>
        </p:nvGrpSpPr>
        <p:grpSpPr>
          <a:xfrm>
            <a:off x="714364" y="4690857"/>
            <a:ext cx="2955578" cy="185986"/>
            <a:chOff x="1493167" y="5322844"/>
            <a:chExt cx="4873625" cy="306705"/>
          </a:xfrm>
        </p:grpSpPr>
        <p:sp>
          <p:nvSpPr>
            <p:cNvPr id="96" name="object 18">
              <a:extLst>
                <a:ext uri="{FF2B5EF4-FFF2-40B4-BE49-F238E27FC236}">
                  <a16:creationId xmlns:a16="http://schemas.microsoft.com/office/drawing/2014/main" id="{5FD7B6EA-F4D3-B44C-8E29-B47658C4B569}"/>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97" name="object 19">
              <a:extLst>
                <a:ext uri="{FF2B5EF4-FFF2-40B4-BE49-F238E27FC236}">
                  <a16:creationId xmlns:a16="http://schemas.microsoft.com/office/drawing/2014/main" id="{265E2780-2E72-4A43-BBF3-A3BE42EEFC2A}"/>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98" name="object 20">
              <a:extLst>
                <a:ext uri="{FF2B5EF4-FFF2-40B4-BE49-F238E27FC236}">
                  <a16:creationId xmlns:a16="http://schemas.microsoft.com/office/drawing/2014/main" id="{4350CB9F-72A3-5F45-A6FD-C91A9E89D0A6}"/>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99" name="object 21">
              <a:extLst>
                <a:ext uri="{FF2B5EF4-FFF2-40B4-BE49-F238E27FC236}">
                  <a16:creationId xmlns:a16="http://schemas.microsoft.com/office/drawing/2014/main" id="{E7AF3F3F-E7D8-F74B-A062-114D4FDBA497}"/>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100" name="Text Placeholder 3">
            <a:extLst>
              <a:ext uri="{FF2B5EF4-FFF2-40B4-BE49-F238E27FC236}">
                <a16:creationId xmlns:a16="http://schemas.microsoft.com/office/drawing/2014/main" id="{FD55FBB0-43A6-3E46-A004-650380DD8854}"/>
              </a:ext>
            </a:extLst>
          </p:cNvPr>
          <p:cNvSpPr>
            <a:spLocks noGrp="1"/>
          </p:cNvSpPr>
          <p:nvPr>
            <p:ph type="body" sz="quarter" idx="30" hasCustomPrompt="1"/>
          </p:nvPr>
        </p:nvSpPr>
        <p:spPr>
          <a:xfrm>
            <a:off x="681071" y="4250871"/>
            <a:ext cx="3022162" cy="654336"/>
          </a:xfrm>
        </p:spPr>
        <p:txBody>
          <a:bodyPr wrap="square">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text</a:t>
            </a:r>
          </a:p>
        </p:txBody>
      </p:sp>
      <p:sp>
        <p:nvSpPr>
          <p:cNvPr id="101" name="Text Placeholder 5">
            <a:extLst>
              <a:ext uri="{FF2B5EF4-FFF2-40B4-BE49-F238E27FC236}">
                <a16:creationId xmlns:a16="http://schemas.microsoft.com/office/drawing/2014/main" id="{8EE02F60-0EBE-DC44-9D09-7CC7BFD18A0B}"/>
              </a:ext>
            </a:extLst>
          </p:cNvPr>
          <p:cNvSpPr>
            <a:spLocks noGrp="1"/>
          </p:cNvSpPr>
          <p:nvPr>
            <p:ph type="body" sz="quarter" idx="31" hasCustomPrompt="1"/>
          </p:nvPr>
        </p:nvSpPr>
        <p:spPr>
          <a:xfrm>
            <a:off x="685747" y="4907515"/>
            <a:ext cx="3012811" cy="523380"/>
          </a:xfrm>
        </p:spPr>
        <p:txBody>
          <a:bodyPr lIns="0" tIns="0" rIns="0" bIns="0">
            <a:noAutofit/>
          </a:bodyPr>
          <a:lstStyle>
            <a:lvl1pPr marL="8732" indent="0" algn="ctr">
              <a:lnSpc>
                <a:spcPts val="1601"/>
              </a:lnSpc>
              <a:spcBef>
                <a:spcPts val="27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102" name="object 17">
            <a:extLst>
              <a:ext uri="{FF2B5EF4-FFF2-40B4-BE49-F238E27FC236}">
                <a16:creationId xmlns:a16="http://schemas.microsoft.com/office/drawing/2014/main" id="{0725D8D2-273E-1846-BF98-943323010B2C}"/>
              </a:ext>
            </a:extLst>
          </p:cNvPr>
          <p:cNvGrpSpPr/>
          <p:nvPr userDrawn="1"/>
        </p:nvGrpSpPr>
        <p:grpSpPr>
          <a:xfrm>
            <a:off x="4644554" y="4690857"/>
            <a:ext cx="2955578" cy="185986"/>
            <a:chOff x="1493167" y="5322844"/>
            <a:chExt cx="4873625" cy="306705"/>
          </a:xfrm>
        </p:grpSpPr>
        <p:sp>
          <p:nvSpPr>
            <p:cNvPr id="103" name="object 18">
              <a:extLst>
                <a:ext uri="{FF2B5EF4-FFF2-40B4-BE49-F238E27FC236}">
                  <a16:creationId xmlns:a16="http://schemas.microsoft.com/office/drawing/2014/main" id="{0D5952FD-F658-7441-A2E6-70576BD16FCE}"/>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104" name="object 19">
              <a:extLst>
                <a:ext uri="{FF2B5EF4-FFF2-40B4-BE49-F238E27FC236}">
                  <a16:creationId xmlns:a16="http://schemas.microsoft.com/office/drawing/2014/main" id="{A3799A88-9418-BF4C-839B-31A7463D64E7}"/>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105" name="object 20">
              <a:extLst>
                <a:ext uri="{FF2B5EF4-FFF2-40B4-BE49-F238E27FC236}">
                  <a16:creationId xmlns:a16="http://schemas.microsoft.com/office/drawing/2014/main" id="{0247345F-E3B9-C640-B755-8ED2773E3CAB}"/>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106" name="object 21">
              <a:extLst>
                <a:ext uri="{FF2B5EF4-FFF2-40B4-BE49-F238E27FC236}">
                  <a16:creationId xmlns:a16="http://schemas.microsoft.com/office/drawing/2014/main" id="{F4CFCF87-4788-E744-9B72-6A75EF66C6C1}"/>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107" name="Text Placeholder 3">
            <a:extLst>
              <a:ext uri="{FF2B5EF4-FFF2-40B4-BE49-F238E27FC236}">
                <a16:creationId xmlns:a16="http://schemas.microsoft.com/office/drawing/2014/main" id="{D287A9A1-42A1-A846-8FEA-75C627CA569B}"/>
              </a:ext>
            </a:extLst>
          </p:cNvPr>
          <p:cNvSpPr>
            <a:spLocks noGrp="1"/>
          </p:cNvSpPr>
          <p:nvPr>
            <p:ph type="body" sz="quarter" idx="32" hasCustomPrompt="1"/>
          </p:nvPr>
        </p:nvSpPr>
        <p:spPr>
          <a:xfrm>
            <a:off x="4611262" y="4250871"/>
            <a:ext cx="3022162" cy="654336"/>
          </a:xfrm>
        </p:spPr>
        <p:txBody>
          <a:bodyPr wrap="square">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text</a:t>
            </a:r>
          </a:p>
        </p:txBody>
      </p:sp>
      <p:sp>
        <p:nvSpPr>
          <p:cNvPr id="108" name="Text Placeholder 5">
            <a:extLst>
              <a:ext uri="{FF2B5EF4-FFF2-40B4-BE49-F238E27FC236}">
                <a16:creationId xmlns:a16="http://schemas.microsoft.com/office/drawing/2014/main" id="{1A80C0B8-D2A0-8646-8B33-D9B709FA9972}"/>
              </a:ext>
            </a:extLst>
          </p:cNvPr>
          <p:cNvSpPr>
            <a:spLocks noGrp="1"/>
          </p:cNvSpPr>
          <p:nvPr>
            <p:ph type="body" sz="quarter" idx="33" hasCustomPrompt="1"/>
          </p:nvPr>
        </p:nvSpPr>
        <p:spPr>
          <a:xfrm>
            <a:off x="4615937" y="4907515"/>
            <a:ext cx="3012811" cy="523380"/>
          </a:xfrm>
        </p:spPr>
        <p:txBody>
          <a:bodyPr lIns="0" tIns="0" rIns="0" bIns="0">
            <a:noAutofit/>
          </a:bodyPr>
          <a:lstStyle>
            <a:lvl1pPr marL="8732" indent="0" algn="ctr">
              <a:lnSpc>
                <a:spcPts val="1601"/>
              </a:lnSpc>
              <a:spcBef>
                <a:spcPts val="27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109" name="object 17">
            <a:extLst>
              <a:ext uri="{FF2B5EF4-FFF2-40B4-BE49-F238E27FC236}">
                <a16:creationId xmlns:a16="http://schemas.microsoft.com/office/drawing/2014/main" id="{3A781493-021B-9F44-A5CD-1EEDC321F13E}"/>
              </a:ext>
            </a:extLst>
          </p:cNvPr>
          <p:cNvGrpSpPr/>
          <p:nvPr userDrawn="1"/>
        </p:nvGrpSpPr>
        <p:grpSpPr>
          <a:xfrm>
            <a:off x="8618413" y="4690857"/>
            <a:ext cx="2955578" cy="185986"/>
            <a:chOff x="1493167" y="5322844"/>
            <a:chExt cx="4873625" cy="306705"/>
          </a:xfrm>
        </p:grpSpPr>
        <p:sp>
          <p:nvSpPr>
            <p:cNvPr id="110" name="object 18">
              <a:extLst>
                <a:ext uri="{FF2B5EF4-FFF2-40B4-BE49-F238E27FC236}">
                  <a16:creationId xmlns:a16="http://schemas.microsoft.com/office/drawing/2014/main" id="{659217E6-1B05-144E-A7AE-BD363580B855}"/>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111" name="object 19">
              <a:extLst>
                <a:ext uri="{FF2B5EF4-FFF2-40B4-BE49-F238E27FC236}">
                  <a16:creationId xmlns:a16="http://schemas.microsoft.com/office/drawing/2014/main" id="{CACF8ADC-B845-7440-AE23-CC23B73A8D9D}"/>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112" name="object 20">
              <a:extLst>
                <a:ext uri="{FF2B5EF4-FFF2-40B4-BE49-F238E27FC236}">
                  <a16:creationId xmlns:a16="http://schemas.microsoft.com/office/drawing/2014/main" id="{8A73DC08-65D7-B049-8FD8-DD4D87B8A1A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113" name="object 21">
              <a:extLst>
                <a:ext uri="{FF2B5EF4-FFF2-40B4-BE49-F238E27FC236}">
                  <a16:creationId xmlns:a16="http://schemas.microsoft.com/office/drawing/2014/main" id="{EFC0D9B3-09AC-4D47-A6EC-22CDB76E463A}"/>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114" name="Text Placeholder 3">
            <a:extLst>
              <a:ext uri="{FF2B5EF4-FFF2-40B4-BE49-F238E27FC236}">
                <a16:creationId xmlns:a16="http://schemas.microsoft.com/office/drawing/2014/main" id="{7A1783A2-6E93-304A-B939-3D3FCE775654}"/>
              </a:ext>
            </a:extLst>
          </p:cNvPr>
          <p:cNvSpPr>
            <a:spLocks noGrp="1"/>
          </p:cNvSpPr>
          <p:nvPr>
            <p:ph type="body" sz="quarter" idx="34" hasCustomPrompt="1"/>
          </p:nvPr>
        </p:nvSpPr>
        <p:spPr>
          <a:xfrm>
            <a:off x="8585121" y="4250871"/>
            <a:ext cx="3022162" cy="654336"/>
          </a:xfrm>
        </p:spPr>
        <p:txBody>
          <a:bodyPr wrap="square">
            <a:noAutofit/>
          </a:bodyPr>
          <a:lstStyle>
            <a:lvl1pPr marL="0" indent="0" algn="ctr">
              <a:spcBef>
                <a:spcPts val="82"/>
              </a:spcBef>
              <a:buNone/>
              <a:defRPr sz="2729" b="1" cap="all" baseline="0">
                <a:solidFill>
                  <a:schemeClr val="tx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text</a:t>
            </a:r>
          </a:p>
        </p:txBody>
      </p:sp>
      <p:sp>
        <p:nvSpPr>
          <p:cNvPr id="115" name="Text Placeholder 5">
            <a:extLst>
              <a:ext uri="{FF2B5EF4-FFF2-40B4-BE49-F238E27FC236}">
                <a16:creationId xmlns:a16="http://schemas.microsoft.com/office/drawing/2014/main" id="{43CF8CD6-8F3C-B040-9972-CBBC76839C9C}"/>
              </a:ext>
            </a:extLst>
          </p:cNvPr>
          <p:cNvSpPr>
            <a:spLocks noGrp="1"/>
          </p:cNvSpPr>
          <p:nvPr>
            <p:ph type="body" sz="quarter" idx="35" hasCustomPrompt="1"/>
          </p:nvPr>
        </p:nvSpPr>
        <p:spPr>
          <a:xfrm>
            <a:off x="8589796" y="4907515"/>
            <a:ext cx="3012811" cy="523380"/>
          </a:xfrm>
        </p:spPr>
        <p:txBody>
          <a:bodyPr lIns="0" tIns="0" rIns="0" bIns="0">
            <a:noAutofit/>
          </a:bodyPr>
          <a:lstStyle>
            <a:lvl1pPr marL="8732" indent="0" algn="ctr">
              <a:lnSpc>
                <a:spcPts val="1601"/>
              </a:lnSpc>
              <a:spcBef>
                <a:spcPts val="27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5" name="Slide Number Placeholder 4">
            <a:extLst>
              <a:ext uri="{FF2B5EF4-FFF2-40B4-BE49-F238E27FC236}">
                <a16:creationId xmlns:a16="http://schemas.microsoft.com/office/drawing/2014/main" id="{F77475BA-9F66-4729-A03E-C40513838AA1}"/>
              </a:ext>
            </a:extLst>
          </p:cNvPr>
          <p:cNvSpPr>
            <a:spLocks noGrp="1"/>
          </p:cNvSpPr>
          <p:nvPr>
            <p:ph type="sldNum" sz="quarter" idx="3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4270861776"/>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SUMMARY WHITE">
    <p:bg>
      <p:bgPr>
        <a:solidFill>
          <a:schemeClr val="tx1"/>
        </a:solidFill>
        <a:effectLst/>
      </p:bgPr>
    </p:bg>
    <p:spTree>
      <p:nvGrpSpPr>
        <p:cNvPr id="1" name=""/>
        <p:cNvGrpSpPr/>
        <p:nvPr/>
      </p:nvGrpSpPr>
      <p:grpSpPr>
        <a:xfrm>
          <a:off x="0" y="0"/>
          <a:ext cx="0" cy="0"/>
          <a:chOff x="0" y="0"/>
          <a:chExt cx="0" cy="0"/>
        </a:xfrm>
      </p:grpSpPr>
      <p:grpSp>
        <p:nvGrpSpPr>
          <p:cNvPr id="49" name="object 17">
            <a:extLst>
              <a:ext uri="{FF2B5EF4-FFF2-40B4-BE49-F238E27FC236}">
                <a16:creationId xmlns:a16="http://schemas.microsoft.com/office/drawing/2014/main" id="{DB04760A-0AB3-4CB1-AE68-FFF97310DFCF}"/>
              </a:ext>
            </a:extLst>
          </p:cNvPr>
          <p:cNvGrpSpPr/>
          <p:nvPr userDrawn="1"/>
        </p:nvGrpSpPr>
        <p:grpSpPr>
          <a:xfrm>
            <a:off x="714364" y="3243014"/>
            <a:ext cx="2955578" cy="185986"/>
            <a:chOff x="1493167" y="5322844"/>
            <a:chExt cx="4873625" cy="306705"/>
          </a:xfrm>
        </p:grpSpPr>
        <p:sp>
          <p:nvSpPr>
            <p:cNvPr id="50" name="object 18">
              <a:extLst>
                <a:ext uri="{FF2B5EF4-FFF2-40B4-BE49-F238E27FC236}">
                  <a16:creationId xmlns:a16="http://schemas.microsoft.com/office/drawing/2014/main" id="{2DA043F4-313C-4771-97AF-435465D4CA0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51" name="object 19">
              <a:extLst>
                <a:ext uri="{FF2B5EF4-FFF2-40B4-BE49-F238E27FC236}">
                  <a16:creationId xmlns:a16="http://schemas.microsoft.com/office/drawing/2014/main" id="{5D462D32-762C-418D-83B7-A34E1DAB8EC8}"/>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52" name="object 20">
              <a:extLst>
                <a:ext uri="{FF2B5EF4-FFF2-40B4-BE49-F238E27FC236}">
                  <a16:creationId xmlns:a16="http://schemas.microsoft.com/office/drawing/2014/main" id="{4ADA2F41-B9A5-4A03-8AAA-DCB74E73B25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53" name="object 21">
              <a:extLst>
                <a:ext uri="{FF2B5EF4-FFF2-40B4-BE49-F238E27FC236}">
                  <a16:creationId xmlns:a16="http://schemas.microsoft.com/office/drawing/2014/main" id="{374A6330-7ADA-42C4-ABAD-B130E8313EA6}"/>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4" name="Text Placeholder 3">
            <a:extLst>
              <a:ext uri="{FF2B5EF4-FFF2-40B4-BE49-F238E27FC236}">
                <a16:creationId xmlns:a16="http://schemas.microsoft.com/office/drawing/2014/main" id="{F85C962B-3E02-413D-96FA-CBDBA62448E9}"/>
              </a:ext>
            </a:extLst>
          </p:cNvPr>
          <p:cNvSpPr>
            <a:spLocks noGrp="1"/>
          </p:cNvSpPr>
          <p:nvPr>
            <p:ph type="body" sz="quarter" idx="10" hasCustomPrompt="1"/>
          </p:nvPr>
        </p:nvSpPr>
        <p:spPr>
          <a:xfrm>
            <a:off x="681071" y="2803028"/>
            <a:ext cx="3022162" cy="654336"/>
          </a:xfrm>
        </p:spPr>
        <p:txBody>
          <a:bodyPr wrap="square">
            <a:noAutofit/>
          </a:bodyPr>
          <a:lstStyle>
            <a:lvl1pPr marL="0" indent="0" algn="ctr">
              <a:spcBef>
                <a:spcPts val="82"/>
              </a:spcBef>
              <a:buNone/>
              <a:defRPr sz="2729" b="1" cap="all" baseline="0">
                <a:solidFill>
                  <a:schemeClr val="bg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text</a:t>
            </a:r>
          </a:p>
        </p:txBody>
      </p:sp>
      <p:sp>
        <p:nvSpPr>
          <p:cNvPr id="6" name="Text Placeholder 5">
            <a:extLst>
              <a:ext uri="{FF2B5EF4-FFF2-40B4-BE49-F238E27FC236}">
                <a16:creationId xmlns:a16="http://schemas.microsoft.com/office/drawing/2014/main" id="{58A7D3D5-2ABB-430F-BF00-9809FB4204DE}"/>
              </a:ext>
            </a:extLst>
          </p:cNvPr>
          <p:cNvSpPr>
            <a:spLocks noGrp="1"/>
          </p:cNvSpPr>
          <p:nvPr>
            <p:ph type="body" sz="quarter" idx="16" hasCustomPrompt="1"/>
          </p:nvPr>
        </p:nvSpPr>
        <p:spPr>
          <a:xfrm>
            <a:off x="685747" y="3459672"/>
            <a:ext cx="3012811" cy="523380"/>
          </a:xfrm>
        </p:spPr>
        <p:txBody>
          <a:bodyPr lIns="0" tIns="0" rIns="0" bIns="0">
            <a:noAutofit/>
          </a:bodyPr>
          <a:lstStyle>
            <a:lvl1pPr marL="9627" indent="0" algn="ctr">
              <a:lnSpc>
                <a:spcPts val="1601"/>
              </a:lnSpc>
              <a:spcBef>
                <a:spcPts val="278"/>
              </a:spcBef>
              <a:buNone/>
              <a:tabLst/>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42" name="Title 2">
            <a:extLst>
              <a:ext uri="{FF2B5EF4-FFF2-40B4-BE49-F238E27FC236}">
                <a16:creationId xmlns:a16="http://schemas.microsoft.com/office/drawing/2014/main" id="{D1ADB988-15A7-7044-98FF-2079AD408D95}"/>
              </a:ext>
            </a:extLst>
          </p:cNvPr>
          <p:cNvSpPr>
            <a:spLocks noGrp="1"/>
          </p:cNvSpPr>
          <p:nvPr>
            <p:ph type="title" hasCustomPrompt="1"/>
          </p:nvPr>
        </p:nvSpPr>
        <p:spPr>
          <a:xfrm>
            <a:off x="626577" y="877583"/>
            <a:ext cx="4858060" cy="1102437"/>
          </a:xfrm>
          <a:prstGeom prst="rect">
            <a:avLst/>
          </a:prstGeom>
        </p:spPr>
        <p:txBody>
          <a:bodyPr/>
          <a:lstStyle>
            <a:lvl1pPr>
              <a:defRPr baseline="0">
                <a:solidFill>
                  <a:schemeClr val="bg1"/>
                </a:solidFill>
              </a:defRPr>
            </a:lvl1pPr>
          </a:lstStyle>
          <a:p>
            <a:r>
              <a:rPr lang="en-US"/>
              <a:t>Click to edit summary slide Title</a:t>
            </a:r>
            <a:endParaRPr lang="en-GB"/>
          </a:p>
        </p:txBody>
      </p:sp>
      <p:grpSp>
        <p:nvGrpSpPr>
          <p:cNvPr id="43" name="object 17">
            <a:extLst>
              <a:ext uri="{FF2B5EF4-FFF2-40B4-BE49-F238E27FC236}">
                <a16:creationId xmlns:a16="http://schemas.microsoft.com/office/drawing/2014/main" id="{537858D6-A04F-7C4B-B5A9-B8783BE6BB7B}"/>
              </a:ext>
            </a:extLst>
          </p:cNvPr>
          <p:cNvGrpSpPr/>
          <p:nvPr userDrawn="1"/>
        </p:nvGrpSpPr>
        <p:grpSpPr>
          <a:xfrm>
            <a:off x="4644554" y="3243014"/>
            <a:ext cx="2955578" cy="185986"/>
            <a:chOff x="1493167" y="5322844"/>
            <a:chExt cx="4873625" cy="306705"/>
          </a:xfrm>
        </p:grpSpPr>
        <p:sp>
          <p:nvSpPr>
            <p:cNvPr id="44" name="object 18">
              <a:extLst>
                <a:ext uri="{FF2B5EF4-FFF2-40B4-BE49-F238E27FC236}">
                  <a16:creationId xmlns:a16="http://schemas.microsoft.com/office/drawing/2014/main" id="{0B03CF59-6DD2-524D-A47E-E500A6D1524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45" name="object 19">
              <a:extLst>
                <a:ext uri="{FF2B5EF4-FFF2-40B4-BE49-F238E27FC236}">
                  <a16:creationId xmlns:a16="http://schemas.microsoft.com/office/drawing/2014/main" id="{8901083C-92D1-3C4C-98A2-3A0E12F28934}"/>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46" name="object 20">
              <a:extLst>
                <a:ext uri="{FF2B5EF4-FFF2-40B4-BE49-F238E27FC236}">
                  <a16:creationId xmlns:a16="http://schemas.microsoft.com/office/drawing/2014/main" id="{9DA5DD7E-648A-E445-848E-C5C86A0C6344}"/>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47" name="object 21">
              <a:extLst>
                <a:ext uri="{FF2B5EF4-FFF2-40B4-BE49-F238E27FC236}">
                  <a16:creationId xmlns:a16="http://schemas.microsoft.com/office/drawing/2014/main" id="{DCCE6283-8EFB-C344-9B85-BE1572421FC8}"/>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48" name="Text Placeholder 3">
            <a:extLst>
              <a:ext uri="{FF2B5EF4-FFF2-40B4-BE49-F238E27FC236}">
                <a16:creationId xmlns:a16="http://schemas.microsoft.com/office/drawing/2014/main" id="{1C2FCEEC-CE4B-BD4D-B18F-6C0E5B80BE3C}"/>
              </a:ext>
            </a:extLst>
          </p:cNvPr>
          <p:cNvSpPr>
            <a:spLocks noGrp="1"/>
          </p:cNvSpPr>
          <p:nvPr>
            <p:ph type="body" sz="quarter" idx="26" hasCustomPrompt="1"/>
          </p:nvPr>
        </p:nvSpPr>
        <p:spPr>
          <a:xfrm>
            <a:off x="4611262" y="2803028"/>
            <a:ext cx="3022162" cy="654336"/>
          </a:xfrm>
        </p:spPr>
        <p:txBody>
          <a:bodyPr wrap="square">
            <a:noAutofit/>
          </a:bodyPr>
          <a:lstStyle>
            <a:lvl1pPr marL="0" indent="0" algn="ctr">
              <a:spcBef>
                <a:spcPts val="82"/>
              </a:spcBef>
              <a:buNone/>
              <a:defRPr sz="2729" b="1" cap="all" baseline="0">
                <a:solidFill>
                  <a:schemeClr val="bg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text</a:t>
            </a:r>
          </a:p>
        </p:txBody>
      </p:sp>
      <p:sp>
        <p:nvSpPr>
          <p:cNvPr id="72" name="Text Placeholder 5">
            <a:extLst>
              <a:ext uri="{FF2B5EF4-FFF2-40B4-BE49-F238E27FC236}">
                <a16:creationId xmlns:a16="http://schemas.microsoft.com/office/drawing/2014/main" id="{0528BD5F-5C27-EA44-8604-9160AEAB6749}"/>
              </a:ext>
            </a:extLst>
          </p:cNvPr>
          <p:cNvSpPr>
            <a:spLocks noGrp="1"/>
          </p:cNvSpPr>
          <p:nvPr>
            <p:ph type="body" sz="quarter" idx="27" hasCustomPrompt="1"/>
          </p:nvPr>
        </p:nvSpPr>
        <p:spPr>
          <a:xfrm>
            <a:off x="4615937" y="3459672"/>
            <a:ext cx="3012811" cy="523380"/>
          </a:xfrm>
        </p:spPr>
        <p:txBody>
          <a:bodyPr lIns="0" tIns="0" rIns="0" bIns="0">
            <a:noAutofit/>
          </a:bodyPr>
          <a:lstStyle>
            <a:lvl1pPr marL="8732" indent="0" algn="ctr">
              <a:lnSpc>
                <a:spcPts val="1601"/>
              </a:lnSpc>
              <a:spcBef>
                <a:spcPts val="278"/>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77" name="object 17">
            <a:extLst>
              <a:ext uri="{FF2B5EF4-FFF2-40B4-BE49-F238E27FC236}">
                <a16:creationId xmlns:a16="http://schemas.microsoft.com/office/drawing/2014/main" id="{2304FBB1-D7D3-D44C-8955-1EFB5E95874A}"/>
              </a:ext>
            </a:extLst>
          </p:cNvPr>
          <p:cNvGrpSpPr/>
          <p:nvPr userDrawn="1"/>
        </p:nvGrpSpPr>
        <p:grpSpPr>
          <a:xfrm>
            <a:off x="8618413" y="3243014"/>
            <a:ext cx="2955578" cy="185986"/>
            <a:chOff x="1493167" y="5322844"/>
            <a:chExt cx="4873625" cy="306705"/>
          </a:xfrm>
        </p:grpSpPr>
        <p:sp>
          <p:nvSpPr>
            <p:cNvPr id="78" name="object 18">
              <a:extLst>
                <a:ext uri="{FF2B5EF4-FFF2-40B4-BE49-F238E27FC236}">
                  <a16:creationId xmlns:a16="http://schemas.microsoft.com/office/drawing/2014/main" id="{C40D0EBF-ACD5-404D-BFE1-347EFDA0AA01}"/>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87" name="object 19">
              <a:extLst>
                <a:ext uri="{FF2B5EF4-FFF2-40B4-BE49-F238E27FC236}">
                  <a16:creationId xmlns:a16="http://schemas.microsoft.com/office/drawing/2014/main" id="{06FC0A2D-5DFB-B240-A2ED-77F0E6017976}"/>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88" name="object 20">
              <a:extLst>
                <a:ext uri="{FF2B5EF4-FFF2-40B4-BE49-F238E27FC236}">
                  <a16:creationId xmlns:a16="http://schemas.microsoft.com/office/drawing/2014/main" id="{528B6837-F7C6-F946-BDFD-9D3382A90578}"/>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89" name="object 21">
              <a:extLst>
                <a:ext uri="{FF2B5EF4-FFF2-40B4-BE49-F238E27FC236}">
                  <a16:creationId xmlns:a16="http://schemas.microsoft.com/office/drawing/2014/main" id="{734D6BF5-6975-7243-9122-10A9BE69A18C}"/>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90" name="Text Placeholder 3">
            <a:extLst>
              <a:ext uri="{FF2B5EF4-FFF2-40B4-BE49-F238E27FC236}">
                <a16:creationId xmlns:a16="http://schemas.microsoft.com/office/drawing/2014/main" id="{8F3CAD11-C074-E04C-904E-746F5B8202CC}"/>
              </a:ext>
            </a:extLst>
          </p:cNvPr>
          <p:cNvSpPr>
            <a:spLocks noGrp="1"/>
          </p:cNvSpPr>
          <p:nvPr>
            <p:ph type="body" sz="quarter" idx="28" hasCustomPrompt="1"/>
          </p:nvPr>
        </p:nvSpPr>
        <p:spPr>
          <a:xfrm>
            <a:off x="8585121" y="2803028"/>
            <a:ext cx="3022162" cy="654336"/>
          </a:xfrm>
        </p:spPr>
        <p:txBody>
          <a:bodyPr wrap="square">
            <a:noAutofit/>
          </a:bodyPr>
          <a:lstStyle>
            <a:lvl1pPr marL="0" indent="0" algn="ctr">
              <a:spcBef>
                <a:spcPts val="82"/>
              </a:spcBef>
              <a:buNone/>
              <a:defRPr sz="2729" b="1" cap="all" baseline="0">
                <a:solidFill>
                  <a:schemeClr val="bg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a:t>
            </a:r>
            <a:r>
              <a:rPr lang="en-US" err="1"/>
              <a:t>TExt</a:t>
            </a:r>
            <a:endParaRPr lang="en-US"/>
          </a:p>
        </p:txBody>
      </p:sp>
      <p:sp>
        <p:nvSpPr>
          <p:cNvPr id="91" name="Text Placeholder 5">
            <a:extLst>
              <a:ext uri="{FF2B5EF4-FFF2-40B4-BE49-F238E27FC236}">
                <a16:creationId xmlns:a16="http://schemas.microsoft.com/office/drawing/2014/main" id="{FA87E161-E244-9047-BBF9-B05D0D0FA740}"/>
              </a:ext>
            </a:extLst>
          </p:cNvPr>
          <p:cNvSpPr>
            <a:spLocks noGrp="1"/>
          </p:cNvSpPr>
          <p:nvPr>
            <p:ph type="body" sz="quarter" idx="29" hasCustomPrompt="1"/>
          </p:nvPr>
        </p:nvSpPr>
        <p:spPr>
          <a:xfrm>
            <a:off x="8589796" y="3459672"/>
            <a:ext cx="3012811" cy="523380"/>
          </a:xfrm>
        </p:spPr>
        <p:txBody>
          <a:bodyPr lIns="0" tIns="0" rIns="0" bIns="0">
            <a:noAutofit/>
          </a:bodyPr>
          <a:lstStyle>
            <a:lvl1pPr marL="8732" indent="0" algn="ctr">
              <a:lnSpc>
                <a:spcPts val="1601"/>
              </a:lnSpc>
              <a:spcBef>
                <a:spcPts val="278"/>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93" name="object 17">
            <a:extLst>
              <a:ext uri="{FF2B5EF4-FFF2-40B4-BE49-F238E27FC236}">
                <a16:creationId xmlns:a16="http://schemas.microsoft.com/office/drawing/2014/main" id="{44876C94-689E-904A-862F-973E03F3BA3A}"/>
              </a:ext>
            </a:extLst>
          </p:cNvPr>
          <p:cNvGrpSpPr/>
          <p:nvPr userDrawn="1"/>
        </p:nvGrpSpPr>
        <p:grpSpPr>
          <a:xfrm>
            <a:off x="714364" y="4690857"/>
            <a:ext cx="2955578" cy="185986"/>
            <a:chOff x="1493167" y="5322844"/>
            <a:chExt cx="4873625" cy="306705"/>
          </a:xfrm>
        </p:grpSpPr>
        <p:sp>
          <p:nvSpPr>
            <p:cNvPr id="96" name="object 18">
              <a:extLst>
                <a:ext uri="{FF2B5EF4-FFF2-40B4-BE49-F238E27FC236}">
                  <a16:creationId xmlns:a16="http://schemas.microsoft.com/office/drawing/2014/main" id="{5FD7B6EA-F4D3-B44C-8E29-B47658C4B569}"/>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97" name="object 19">
              <a:extLst>
                <a:ext uri="{FF2B5EF4-FFF2-40B4-BE49-F238E27FC236}">
                  <a16:creationId xmlns:a16="http://schemas.microsoft.com/office/drawing/2014/main" id="{265E2780-2E72-4A43-BBF3-A3BE42EEFC2A}"/>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98" name="object 20">
              <a:extLst>
                <a:ext uri="{FF2B5EF4-FFF2-40B4-BE49-F238E27FC236}">
                  <a16:creationId xmlns:a16="http://schemas.microsoft.com/office/drawing/2014/main" id="{4350CB9F-72A3-5F45-A6FD-C91A9E89D0A6}"/>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99" name="object 21">
              <a:extLst>
                <a:ext uri="{FF2B5EF4-FFF2-40B4-BE49-F238E27FC236}">
                  <a16:creationId xmlns:a16="http://schemas.microsoft.com/office/drawing/2014/main" id="{E7AF3F3F-E7D8-F74B-A062-114D4FDBA497}"/>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100" name="Text Placeholder 3">
            <a:extLst>
              <a:ext uri="{FF2B5EF4-FFF2-40B4-BE49-F238E27FC236}">
                <a16:creationId xmlns:a16="http://schemas.microsoft.com/office/drawing/2014/main" id="{FD55FBB0-43A6-3E46-A004-650380DD8854}"/>
              </a:ext>
            </a:extLst>
          </p:cNvPr>
          <p:cNvSpPr>
            <a:spLocks noGrp="1"/>
          </p:cNvSpPr>
          <p:nvPr>
            <p:ph type="body" sz="quarter" idx="30" hasCustomPrompt="1"/>
          </p:nvPr>
        </p:nvSpPr>
        <p:spPr>
          <a:xfrm>
            <a:off x="681071" y="4250871"/>
            <a:ext cx="3022162" cy="654336"/>
          </a:xfrm>
        </p:spPr>
        <p:txBody>
          <a:bodyPr wrap="square">
            <a:noAutofit/>
          </a:bodyPr>
          <a:lstStyle>
            <a:lvl1pPr marL="0" indent="0" algn="ctr">
              <a:spcBef>
                <a:spcPts val="82"/>
              </a:spcBef>
              <a:buNone/>
              <a:defRPr sz="2729" b="1" cap="all" baseline="0">
                <a:solidFill>
                  <a:schemeClr val="bg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text</a:t>
            </a:r>
          </a:p>
        </p:txBody>
      </p:sp>
      <p:sp>
        <p:nvSpPr>
          <p:cNvPr id="101" name="Text Placeholder 5">
            <a:extLst>
              <a:ext uri="{FF2B5EF4-FFF2-40B4-BE49-F238E27FC236}">
                <a16:creationId xmlns:a16="http://schemas.microsoft.com/office/drawing/2014/main" id="{8EE02F60-0EBE-DC44-9D09-7CC7BFD18A0B}"/>
              </a:ext>
            </a:extLst>
          </p:cNvPr>
          <p:cNvSpPr>
            <a:spLocks noGrp="1"/>
          </p:cNvSpPr>
          <p:nvPr>
            <p:ph type="body" sz="quarter" idx="31" hasCustomPrompt="1"/>
          </p:nvPr>
        </p:nvSpPr>
        <p:spPr>
          <a:xfrm>
            <a:off x="685747" y="4907515"/>
            <a:ext cx="3012811" cy="523380"/>
          </a:xfrm>
        </p:spPr>
        <p:txBody>
          <a:bodyPr lIns="0" tIns="0" rIns="0" bIns="0">
            <a:noAutofit/>
          </a:bodyPr>
          <a:lstStyle>
            <a:lvl1pPr marL="8732" indent="0" algn="ctr">
              <a:lnSpc>
                <a:spcPts val="1601"/>
              </a:lnSpc>
              <a:spcBef>
                <a:spcPts val="278"/>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102" name="object 17">
            <a:extLst>
              <a:ext uri="{FF2B5EF4-FFF2-40B4-BE49-F238E27FC236}">
                <a16:creationId xmlns:a16="http://schemas.microsoft.com/office/drawing/2014/main" id="{0725D8D2-273E-1846-BF98-943323010B2C}"/>
              </a:ext>
            </a:extLst>
          </p:cNvPr>
          <p:cNvGrpSpPr/>
          <p:nvPr userDrawn="1"/>
        </p:nvGrpSpPr>
        <p:grpSpPr>
          <a:xfrm>
            <a:off x="4644554" y="4690857"/>
            <a:ext cx="2955578" cy="185986"/>
            <a:chOff x="1493167" y="5322844"/>
            <a:chExt cx="4873625" cy="306705"/>
          </a:xfrm>
        </p:grpSpPr>
        <p:sp>
          <p:nvSpPr>
            <p:cNvPr id="103" name="object 18">
              <a:extLst>
                <a:ext uri="{FF2B5EF4-FFF2-40B4-BE49-F238E27FC236}">
                  <a16:creationId xmlns:a16="http://schemas.microsoft.com/office/drawing/2014/main" id="{0D5952FD-F658-7441-A2E6-70576BD16FCE}"/>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104" name="object 19">
              <a:extLst>
                <a:ext uri="{FF2B5EF4-FFF2-40B4-BE49-F238E27FC236}">
                  <a16:creationId xmlns:a16="http://schemas.microsoft.com/office/drawing/2014/main" id="{A3799A88-9418-BF4C-839B-31A7463D64E7}"/>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105" name="object 20">
              <a:extLst>
                <a:ext uri="{FF2B5EF4-FFF2-40B4-BE49-F238E27FC236}">
                  <a16:creationId xmlns:a16="http://schemas.microsoft.com/office/drawing/2014/main" id="{0247345F-E3B9-C640-B755-8ED2773E3CAB}"/>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106" name="object 21">
              <a:extLst>
                <a:ext uri="{FF2B5EF4-FFF2-40B4-BE49-F238E27FC236}">
                  <a16:creationId xmlns:a16="http://schemas.microsoft.com/office/drawing/2014/main" id="{F4CFCF87-4788-E744-9B72-6A75EF66C6C1}"/>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107" name="Text Placeholder 3">
            <a:extLst>
              <a:ext uri="{FF2B5EF4-FFF2-40B4-BE49-F238E27FC236}">
                <a16:creationId xmlns:a16="http://schemas.microsoft.com/office/drawing/2014/main" id="{D287A9A1-42A1-A846-8FEA-75C627CA569B}"/>
              </a:ext>
            </a:extLst>
          </p:cNvPr>
          <p:cNvSpPr>
            <a:spLocks noGrp="1"/>
          </p:cNvSpPr>
          <p:nvPr>
            <p:ph type="body" sz="quarter" idx="32" hasCustomPrompt="1"/>
          </p:nvPr>
        </p:nvSpPr>
        <p:spPr>
          <a:xfrm>
            <a:off x="4611262" y="4250871"/>
            <a:ext cx="3022162" cy="654336"/>
          </a:xfrm>
        </p:spPr>
        <p:txBody>
          <a:bodyPr wrap="square">
            <a:noAutofit/>
          </a:bodyPr>
          <a:lstStyle>
            <a:lvl1pPr marL="0" indent="0" algn="ctr">
              <a:spcBef>
                <a:spcPts val="82"/>
              </a:spcBef>
              <a:buNone/>
              <a:defRPr sz="2729" b="1" cap="all" baseline="0">
                <a:solidFill>
                  <a:schemeClr val="bg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text</a:t>
            </a:r>
          </a:p>
        </p:txBody>
      </p:sp>
      <p:sp>
        <p:nvSpPr>
          <p:cNvPr id="108" name="Text Placeholder 5">
            <a:extLst>
              <a:ext uri="{FF2B5EF4-FFF2-40B4-BE49-F238E27FC236}">
                <a16:creationId xmlns:a16="http://schemas.microsoft.com/office/drawing/2014/main" id="{1A80C0B8-D2A0-8646-8B33-D9B709FA9972}"/>
              </a:ext>
            </a:extLst>
          </p:cNvPr>
          <p:cNvSpPr>
            <a:spLocks noGrp="1"/>
          </p:cNvSpPr>
          <p:nvPr>
            <p:ph type="body" sz="quarter" idx="33" hasCustomPrompt="1"/>
          </p:nvPr>
        </p:nvSpPr>
        <p:spPr>
          <a:xfrm>
            <a:off x="4615937" y="4907515"/>
            <a:ext cx="3012811" cy="523380"/>
          </a:xfrm>
        </p:spPr>
        <p:txBody>
          <a:bodyPr lIns="0" tIns="0" rIns="0" bIns="0">
            <a:noAutofit/>
          </a:bodyPr>
          <a:lstStyle>
            <a:lvl1pPr marL="8732" indent="0" algn="ctr">
              <a:lnSpc>
                <a:spcPts val="1601"/>
              </a:lnSpc>
              <a:spcBef>
                <a:spcPts val="278"/>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109" name="object 17">
            <a:extLst>
              <a:ext uri="{FF2B5EF4-FFF2-40B4-BE49-F238E27FC236}">
                <a16:creationId xmlns:a16="http://schemas.microsoft.com/office/drawing/2014/main" id="{3A781493-021B-9F44-A5CD-1EEDC321F13E}"/>
              </a:ext>
            </a:extLst>
          </p:cNvPr>
          <p:cNvGrpSpPr/>
          <p:nvPr userDrawn="1"/>
        </p:nvGrpSpPr>
        <p:grpSpPr>
          <a:xfrm>
            <a:off x="8618413" y="4690857"/>
            <a:ext cx="2955578" cy="185986"/>
            <a:chOff x="1493167" y="5322844"/>
            <a:chExt cx="4873625" cy="306705"/>
          </a:xfrm>
        </p:grpSpPr>
        <p:sp>
          <p:nvSpPr>
            <p:cNvPr id="110" name="object 18">
              <a:extLst>
                <a:ext uri="{FF2B5EF4-FFF2-40B4-BE49-F238E27FC236}">
                  <a16:creationId xmlns:a16="http://schemas.microsoft.com/office/drawing/2014/main" id="{659217E6-1B05-144E-A7AE-BD363580B855}"/>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092"/>
            </a:p>
          </p:txBody>
        </p:sp>
        <p:sp>
          <p:nvSpPr>
            <p:cNvPr id="111" name="object 19">
              <a:extLst>
                <a:ext uri="{FF2B5EF4-FFF2-40B4-BE49-F238E27FC236}">
                  <a16:creationId xmlns:a16="http://schemas.microsoft.com/office/drawing/2014/main" id="{CACF8ADC-B845-7440-AE23-CC23B73A8D9D}"/>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092"/>
            </a:p>
          </p:txBody>
        </p:sp>
        <p:sp>
          <p:nvSpPr>
            <p:cNvPr id="112" name="object 20">
              <a:extLst>
                <a:ext uri="{FF2B5EF4-FFF2-40B4-BE49-F238E27FC236}">
                  <a16:creationId xmlns:a16="http://schemas.microsoft.com/office/drawing/2014/main" id="{8A73DC08-65D7-B049-8FD8-DD4D87B8A1A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092"/>
            </a:p>
          </p:txBody>
        </p:sp>
        <p:sp>
          <p:nvSpPr>
            <p:cNvPr id="113" name="object 21">
              <a:extLst>
                <a:ext uri="{FF2B5EF4-FFF2-40B4-BE49-F238E27FC236}">
                  <a16:creationId xmlns:a16="http://schemas.microsoft.com/office/drawing/2014/main" id="{EFC0D9B3-09AC-4D47-A6EC-22CDB76E463A}"/>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092"/>
            </a:p>
          </p:txBody>
        </p:sp>
      </p:grpSp>
      <p:sp>
        <p:nvSpPr>
          <p:cNvPr id="114" name="Text Placeholder 3">
            <a:extLst>
              <a:ext uri="{FF2B5EF4-FFF2-40B4-BE49-F238E27FC236}">
                <a16:creationId xmlns:a16="http://schemas.microsoft.com/office/drawing/2014/main" id="{7A1783A2-6E93-304A-B939-3D3FCE775654}"/>
              </a:ext>
            </a:extLst>
          </p:cNvPr>
          <p:cNvSpPr>
            <a:spLocks noGrp="1"/>
          </p:cNvSpPr>
          <p:nvPr>
            <p:ph type="body" sz="quarter" idx="34" hasCustomPrompt="1"/>
          </p:nvPr>
        </p:nvSpPr>
        <p:spPr>
          <a:xfrm>
            <a:off x="8585121" y="4250871"/>
            <a:ext cx="3022162" cy="654336"/>
          </a:xfrm>
        </p:spPr>
        <p:txBody>
          <a:bodyPr wrap="square">
            <a:noAutofit/>
          </a:bodyPr>
          <a:lstStyle>
            <a:lvl1pPr marL="0" indent="0" algn="ctr">
              <a:spcBef>
                <a:spcPts val="82"/>
              </a:spcBef>
              <a:buNone/>
              <a:defRPr sz="2729" b="1" cap="all" baseline="0">
                <a:solidFill>
                  <a:schemeClr val="bg1"/>
                </a:solidFill>
                <a:latin typeface="+mj-lt"/>
              </a:defRPr>
            </a:lvl1pPr>
            <a:lvl2pPr>
              <a:defRPr sz="2729" b="1" cap="all" baseline="0">
                <a:solidFill>
                  <a:schemeClr val="tx1"/>
                </a:solidFill>
              </a:defRPr>
            </a:lvl2pPr>
            <a:lvl3pPr>
              <a:defRPr sz="2729" b="1" cap="all" baseline="0">
                <a:solidFill>
                  <a:schemeClr val="tx1"/>
                </a:solidFill>
              </a:defRPr>
            </a:lvl3pPr>
            <a:lvl4pPr>
              <a:defRPr sz="2729" b="1" cap="all" baseline="0">
                <a:solidFill>
                  <a:schemeClr val="tx1"/>
                </a:solidFill>
              </a:defRPr>
            </a:lvl4pPr>
            <a:lvl5pPr>
              <a:defRPr sz="2729" b="1" cap="all" baseline="0">
                <a:solidFill>
                  <a:schemeClr val="tx1"/>
                </a:solidFill>
              </a:defRPr>
            </a:lvl5pPr>
          </a:lstStyle>
          <a:p>
            <a:pPr lvl="0"/>
            <a:r>
              <a:rPr lang="en-US"/>
              <a:t>Click to edit text</a:t>
            </a:r>
          </a:p>
        </p:txBody>
      </p:sp>
      <p:sp>
        <p:nvSpPr>
          <p:cNvPr id="115" name="Text Placeholder 5">
            <a:extLst>
              <a:ext uri="{FF2B5EF4-FFF2-40B4-BE49-F238E27FC236}">
                <a16:creationId xmlns:a16="http://schemas.microsoft.com/office/drawing/2014/main" id="{43CF8CD6-8F3C-B040-9972-CBBC76839C9C}"/>
              </a:ext>
            </a:extLst>
          </p:cNvPr>
          <p:cNvSpPr>
            <a:spLocks noGrp="1"/>
          </p:cNvSpPr>
          <p:nvPr>
            <p:ph type="body" sz="quarter" idx="35" hasCustomPrompt="1"/>
          </p:nvPr>
        </p:nvSpPr>
        <p:spPr>
          <a:xfrm>
            <a:off x="8589796" y="4907515"/>
            <a:ext cx="3012811" cy="523380"/>
          </a:xfrm>
        </p:spPr>
        <p:txBody>
          <a:bodyPr lIns="0" tIns="0" rIns="0" bIns="0">
            <a:noAutofit/>
          </a:bodyPr>
          <a:lstStyle>
            <a:lvl1pPr marL="8732" indent="0" algn="ctr">
              <a:lnSpc>
                <a:spcPts val="1601"/>
              </a:lnSpc>
              <a:spcBef>
                <a:spcPts val="278"/>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5" name="Slide Number Placeholder 4">
            <a:extLst>
              <a:ext uri="{FF2B5EF4-FFF2-40B4-BE49-F238E27FC236}">
                <a16:creationId xmlns:a16="http://schemas.microsoft.com/office/drawing/2014/main" id="{208F4AA4-344E-4F3C-AA9F-8799F17DD897}"/>
              </a:ext>
            </a:extLst>
          </p:cNvPr>
          <p:cNvSpPr>
            <a:spLocks noGrp="1"/>
          </p:cNvSpPr>
          <p:nvPr>
            <p:ph type="sldNum" sz="quarter" idx="38"/>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075859091"/>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showMasterSp="0" preserve="1" userDrawn="1">
  <p:cSld name="SERIES ARROWS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7" y="877583"/>
            <a:ext cx="4858060" cy="1102437"/>
          </a:xfrm>
          <a:prstGeom prst="rect">
            <a:avLst/>
          </a:prstGeom>
        </p:spPr>
        <p:txBody>
          <a:bodyPr/>
          <a:lstStyle>
            <a:lvl1pPr>
              <a:defRPr baseline="0"/>
            </a:lvl1pPr>
          </a:lstStyle>
          <a:p>
            <a:r>
              <a:rPr lang="en-US"/>
              <a:t>Click to edit timeline title</a:t>
            </a:r>
            <a:endParaRPr lang="en-GB"/>
          </a:p>
        </p:txBody>
      </p:sp>
      <p:sp>
        <p:nvSpPr>
          <p:cNvPr id="7" name="Text Placeholder 6">
            <a:extLst>
              <a:ext uri="{FF2B5EF4-FFF2-40B4-BE49-F238E27FC236}">
                <a16:creationId xmlns:a16="http://schemas.microsoft.com/office/drawing/2014/main" id="{25A8BBA2-9FAD-416C-A7AB-C40E2311380C}"/>
              </a:ext>
            </a:extLst>
          </p:cNvPr>
          <p:cNvSpPr>
            <a:spLocks noGrp="1"/>
          </p:cNvSpPr>
          <p:nvPr>
            <p:ph type="body" sz="quarter" idx="10"/>
          </p:nvPr>
        </p:nvSpPr>
        <p:spPr>
          <a:xfrm>
            <a:off x="1572714" y="2430765"/>
            <a:ext cx="2619836" cy="163728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6">
            <a:extLst>
              <a:ext uri="{FF2B5EF4-FFF2-40B4-BE49-F238E27FC236}">
                <a16:creationId xmlns:a16="http://schemas.microsoft.com/office/drawing/2014/main" id="{AAFB6EF8-8E03-4206-8E52-6FF1007DF9E7}"/>
              </a:ext>
            </a:extLst>
          </p:cNvPr>
          <p:cNvSpPr>
            <a:spLocks noGrp="1"/>
          </p:cNvSpPr>
          <p:nvPr>
            <p:ph type="body" sz="quarter" idx="11"/>
          </p:nvPr>
        </p:nvSpPr>
        <p:spPr>
          <a:xfrm>
            <a:off x="5371834" y="2426501"/>
            <a:ext cx="2619836" cy="163728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6">
            <a:extLst>
              <a:ext uri="{FF2B5EF4-FFF2-40B4-BE49-F238E27FC236}">
                <a16:creationId xmlns:a16="http://schemas.microsoft.com/office/drawing/2014/main" id="{A551BADA-2DE7-45D8-AF5E-DF9382F970AC}"/>
              </a:ext>
            </a:extLst>
          </p:cNvPr>
          <p:cNvSpPr>
            <a:spLocks noGrp="1"/>
          </p:cNvSpPr>
          <p:nvPr>
            <p:ph type="body" sz="quarter" idx="12"/>
          </p:nvPr>
        </p:nvSpPr>
        <p:spPr>
          <a:xfrm>
            <a:off x="9193417" y="2430765"/>
            <a:ext cx="2619836" cy="163728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6">
            <a:extLst>
              <a:ext uri="{FF2B5EF4-FFF2-40B4-BE49-F238E27FC236}">
                <a16:creationId xmlns:a16="http://schemas.microsoft.com/office/drawing/2014/main" id="{5ABE0BC6-2E5C-4AAA-8F3F-1FA9D18FB8D5}"/>
              </a:ext>
            </a:extLst>
          </p:cNvPr>
          <p:cNvSpPr>
            <a:spLocks noGrp="1"/>
          </p:cNvSpPr>
          <p:nvPr>
            <p:ph type="body" sz="quarter" idx="13"/>
          </p:nvPr>
        </p:nvSpPr>
        <p:spPr>
          <a:xfrm>
            <a:off x="1583370" y="4547917"/>
            <a:ext cx="2619836" cy="163728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ext Placeholder 6">
            <a:extLst>
              <a:ext uri="{FF2B5EF4-FFF2-40B4-BE49-F238E27FC236}">
                <a16:creationId xmlns:a16="http://schemas.microsoft.com/office/drawing/2014/main" id="{7535CFA5-3664-4065-87E6-1EF9E0E98AE8}"/>
              </a:ext>
            </a:extLst>
          </p:cNvPr>
          <p:cNvSpPr>
            <a:spLocks noGrp="1"/>
          </p:cNvSpPr>
          <p:nvPr>
            <p:ph type="body" sz="quarter" idx="14"/>
          </p:nvPr>
        </p:nvSpPr>
        <p:spPr>
          <a:xfrm>
            <a:off x="5403068" y="4586324"/>
            <a:ext cx="2619836" cy="163728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2" name="Text Placeholder 6">
            <a:extLst>
              <a:ext uri="{FF2B5EF4-FFF2-40B4-BE49-F238E27FC236}">
                <a16:creationId xmlns:a16="http://schemas.microsoft.com/office/drawing/2014/main" id="{CA072441-B9B9-4ECD-BEA2-5CC7A66FCBD8}"/>
              </a:ext>
            </a:extLst>
          </p:cNvPr>
          <p:cNvSpPr>
            <a:spLocks noGrp="1"/>
          </p:cNvSpPr>
          <p:nvPr>
            <p:ph type="body" sz="quarter" idx="15"/>
          </p:nvPr>
        </p:nvSpPr>
        <p:spPr>
          <a:xfrm>
            <a:off x="9196774" y="4586324"/>
            <a:ext cx="2619836" cy="163728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grpSp>
        <p:nvGrpSpPr>
          <p:cNvPr id="25" name="object 4">
            <a:extLst>
              <a:ext uri="{FF2B5EF4-FFF2-40B4-BE49-F238E27FC236}">
                <a16:creationId xmlns:a16="http://schemas.microsoft.com/office/drawing/2014/main" id="{2F02583C-8AB8-4900-9A5D-1C86097C37A3}"/>
              </a:ext>
            </a:extLst>
          </p:cNvPr>
          <p:cNvGrpSpPr>
            <a:grpSpLocks noChangeAspect="1"/>
          </p:cNvGrpSpPr>
          <p:nvPr userDrawn="1"/>
        </p:nvGrpSpPr>
        <p:grpSpPr>
          <a:xfrm>
            <a:off x="427455" y="2163452"/>
            <a:ext cx="1091598" cy="777343"/>
            <a:chOff x="11811158" y="5515025"/>
            <a:chExt cx="7061834" cy="5029200"/>
          </a:xfrm>
        </p:grpSpPr>
        <p:pic>
          <p:nvPicPr>
            <p:cNvPr id="26" name="object 5">
              <a:extLst>
                <a:ext uri="{FF2B5EF4-FFF2-40B4-BE49-F238E27FC236}">
                  <a16:creationId xmlns:a16="http://schemas.microsoft.com/office/drawing/2014/main" id="{7AA2CDEB-439D-4871-AA7B-679670541E3F}"/>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27" name="object 6">
              <a:extLst>
                <a:ext uri="{FF2B5EF4-FFF2-40B4-BE49-F238E27FC236}">
                  <a16:creationId xmlns:a16="http://schemas.microsoft.com/office/drawing/2014/main" id="{E7DD2B28-9004-4F09-BDAF-4EF99EEB4F7F}"/>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p>
          </p:txBody>
        </p:sp>
      </p:grpSp>
      <p:grpSp>
        <p:nvGrpSpPr>
          <p:cNvPr id="31" name="object 4">
            <a:extLst>
              <a:ext uri="{FF2B5EF4-FFF2-40B4-BE49-F238E27FC236}">
                <a16:creationId xmlns:a16="http://schemas.microsoft.com/office/drawing/2014/main" id="{73A70977-6B37-47EC-9C2F-D4C00876F96B}"/>
              </a:ext>
            </a:extLst>
          </p:cNvPr>
          <p:cNvGrpSpPr>
            <a:grpSpLocks noChangeAspect="1"/>
          </p:cNvGrpSpPr>
          <p:nvPr userDrawn="1"/>
        </p:nvGrpSpPr>
        <p:grpSpPr>
          <a:xfrm>
            <a:off x="4246215" y="2163452"/>
            <a:ext cx="1091598" cy="777343"/>
            <a:chOff x="11811158" y="5515025"/>
            <a:chExt cx="7061834" cy="5029200"/>
          </a:xfrm>
        </p:grpSpPr>
        <p:pic>
          <p:nvPicPr>
            <p:cNvPr id="32" name="object 5">
              <a:extLst>
                <a:ext uri="{FF2B5EF4-FFF2-40B4-BE49-F238E27FC236}">
                  <a16:creationId xmlns:a16="http://schemas.microsoft.com/office/drawing/2014/main" id="{A153E85E-B3E0-40A7-B636-D79D5BFA6F39}"/>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33" name="object 6">
              <a:extLst>
                <a:ext uri="{FF2B5EF4-FFF2-40B4-BE49-F238E27FC236}">
                  <a16:creationId xmlns:a16="http://schemas.microsoft.com/office/drawing/2014/main" id="{69BDC135-C932-461A-927D-224EEB2F5F66}"/>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p>
          </p:txBody>
        </p:sp>
      </p:grpSp>
      <p:grpSp>
        <p:nvGrpSpPr>
          <p:cNvPr id="34" name="object 4">
            <a:extLst>
              <a:ext uri="{FF2B5EF4-FFF2-40B4-BE49-F238E27FC236}">
                <a16:creationId xmlns:a16="http://schemas.microsoft.com/office/drawing/2014/main" id="{D1DC2CE2-0DE6-450C-9ACD-DDCBF6B104B3}"/>
              </a:ext>
            </a:extLst>
          </p:cNvPr>
          <p:cNvGrpSpPr>
            <a:grpSpLocks noChangeAspect="1"/>
          </p:cNvGrpSpPr>
          <p:nvPr userDrawn="1"/>
        </p:nvGrpSpPr>
        <p:grpSpPr>
          <a:xfrm>
            <a:off x="8066434" y="2163452"/>
            <a:ext cx="1091598" cy="777343"/>
            <a:chOff x="11811158" y="5515025"/>
            <a:chExt cx="7061834" cy="5029200"/>
          </a:xfrm>
        </p:grpSpPr>
        <p:pic>
          <p:nvPicPr>
            <p:cNvPr id="35" name="object 5">
              <a:extLst>
                <a:ext uri="{FF2B5EF4-FFF2-40B4-BE49-F238E27FC236}">
                  <a16:creationId xmlns:a16="http://schemas.microsoft.com/office/drawing/2014/main" id="{B5F8D4D2-6ADC-4379-8410-1F085B063D95}"/>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36" name="object 6">
              <a:extLst>
                <a:ext uri="{FF2B5EF4-FFF2-40B4-BE49-F238E27FC236}">
                  <a16:creationId xmlns:a16="http://schemas.microsoft.com/office/drawing/2014/main" id="{44AAFE03-65C6-4E5F-AEE5-A3BD7FE815D9}"/>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p>
          </p:txBody>
        </p:sp>
      </p:grpSp>
      <p:grpSp>
        <p:nvGrpSpPr>
          <p:cNvPr id="37" name="object 4">
            <a:extLst>
              <a:ext uri="{FF2B5EF4-FFF2-40B4-BE49-F238E27FC236}">
                <a16:creationId xmlns:a16="http://schemas.microsoft.com/office/drawing/2014/main" id="{24B64241-3438-433C-8DBF-BA2D7387B758}"/>
              </a:ext>
            </a:extLst>
          </p:cNvPr>
          <p:cNvGrpSpPr>
            <a:grpSpLocks noChangeAspect="1"/>
          </p:cNvGrpSpPr>
          <p:nvPr userDrawn="1"/>
        </p:nvGrpSpPr>
        <p:grpSpPr>
          <a:xfrm>
            <a:off x="458323" y="4310954"/>
            <a:ext cx="1091598" cy="777343"/>
            <a:chOff x="11811158" y="5515025"/>
            <a:chExt cx="7061834" cy="5029200"/>
          </a:xfrm>
        </p:grpSpPr>
        <p:pic>
          <p:nvPicPr>
            <p:cNvPr id="38" name="object 5">
              <a:extLst>
                <a:ext uri="{FF2B5EF4-FFF2-40B4-BE49-F238E27FC236}">
                  <a16:creationId xmlns:a16="http://schemas.microsoft.com/office/drawing/2014/main" id="{6419562B-8AE7-4E36-B95C-BF2168CD1E6D}"/>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39" name="object 6">
              <a:extLst>
                <a:ext uri="{FF2B5EF4-FFF2-40B4-BE49-F238E27FC236}">
                  <a16:creationId xmlns:a16="http://schemas.microsoft.com/office/drawing/2014/main" id="{442B7550-DEE8-4017-B54C-D62595421010}"/>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p>
          </p:txBody>
        </p:sp>
      </p:grpSp>
      <p:grpSp>
        <p:nvGrpSpPr>
          <p:cNvPr id="40" name="object 4">
            <a:extLst>
              <a:ext uri="{FF2B5EF4-FFF2-40B4-BE49-F238E27FC236}">
                <a16:creationId xmlns:a16="http://schemas.microsoft.com/office/drawing/2014/main" id="{69900BF8-6229-4119-94EC-FAD482113521}"/>
              </a:ext>
            </a:extLst>
          </p:cNvPr>
          <p:cNvGrpSpPr>
            <a:grpSpLocks noChangeAspect="1"/>
          </p:cNvGrpSpPr>
          <p:nvPr userDrawn="1"/>
        </p:nvGrpSpPr>
        <p:grpSpPr>
          <a:xfrm>
            <a:off x="4277083" y="4310954"/>
            <a:ext cx="1091598" cy="777343"/>
            <a:chOff x="11811158" y="5515025"/>
            <a:chExt cx="7061834" cy="5029200"/>
          </a:xfrm>
        </p:grpSpPr>
        <p:pic>
          <p:nvPicPr>
            <p:cNvPr id="41" name="object 5">
              <a:extLst>
                <a:ext uri="{FF2B5EF4-FFF2-40B4-BE49-F238E27FC236}">
                  <a16:creationId xmlns:a16="http://schemas.microsoft.com/office/drawing/2014/main" id="{DE171926-91E0-4043-8395-C38B7C8CFEC1}"/>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42" name="object 6">
              <a:extLst>
                <a:ext uri="{FF2B5EF4-FFF2-40B4-BE49-F238E27FC236}">
                  <a16:creationId xmlns:a16="http://schemas.microsoft.com/office/drawing/2014/main" id="{E0C80B78-E62C-4DD6-A5EC-26FB44A2E749}"/>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p>
          </p:txBody>
        </p:sp>
      </p:grpSp>
      <p:grpSp>
        <p:nvGrpSpPr>
          <p:cNvPr id="43" name="object 4">
            <a:extLst>
              <a:ext uri="{FF2B5EF4-FFF2-40B4-BE49-F238E27FC236}">
                <a16:creationId xmlns:a16="http://schemas.microsoft.com/office/drawing/2014/main" id="{DAA6FB9F-EEE8-445C-98AC-1043F302C1B5}"/>
              </a:ext>
            </a:extLst>
          </p:cNvPr>
          <p:cNvGrpSpPr>
            <a:grpSpLocks noChangeAspect="1"/>
          </p:cNvGrpSpPr>
          <p:nvPr userDrawn="1"/>
        </p:nvGrpSpPr>
        <p:grpSpPr>
          <a:xfrm>
            <a:off x="8097302" y="4310954"/>
            <a:ext cx="1091598" cy="777343"/>
            <a:chOff x="11811158" y="5515025"/>
            <a:chExt cx="7061834" cy="5029200"/>
          </a:xfrm>
        </p:grpSpPr>
        <p:pic>
          <p:nvPicPr>
            <p:cNvPr id="44" name="object 5">
              <a:extLst>
                <a:ext uri="{FF2B5EF4-FFF2-40B4-BE49-F238E27FC236}">
                  <a16:creationId xmlns:a16="http://schemas.microsoft.com/office/drawing/2014/main" id="{710527AD-F53E-4386-A4F7-08DC84D01891}"/>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45" name="object 6">
              <a:extLst>
                <a:ext uri="{FF2B5EF4-FFF2-40B4-BE49-F238E27FC236}">
                  <a16:creationId xmlns:a16="http://schemas.microsoft.com/office/drawing/2014/main" id="{BDCECC27-A1BE-455B-94F6-4AA3E44B5F4D}"/>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p>
          </p:txBody>
        </p:sp>
      </p:grpSp>
      <p:sp>
        <p:nvSpPr>
          <p:cNvPr id="4" name="Slide Number Placeholder 3">
            <a:extLst>
              <a:ext uri="{FF2B5EF4-FFF2-40B4-BE49-F238E27FC236}">
                <a16:creationId xmlns:a16="http://schemas.microsoft.com/office/drawing/2014/main" id="{A27063A5-9601-4657-8679-4ECAA17B38B2}"/>
              </a:ext>
            </a:extLst>
          </p:cNvPr>
          <p:cNvSpPr>
            <a:spLocks noGrp="1"/>
          </p:cNvSpPr>
          <p:nvPr>
            <p:ph type="sldNum" sz="quarter" idx="18"/>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863626186"/>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preserve="1" userDrawn="1">
  <p:cSld name="SERIES &amp; ARROWS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7" y="877583"/>
            <a:ext cx="4858060" cy="1102437"/>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3" name="Text Placeholder 6">
            <a:extLst>
              <a:ext uri="{FF2B5EF4-FFF2-40B4-BE49-F238E27FC236}">
                <a16:creationId xmlns:a16="http://schemas.microsoft.com/office/drawing/2014/main" id="{F319C795-0608-47B6-8E9B-9909A8BCE3AC}"/>
              </a:ext>
            </a:extLst>
          </p:cNvPr>
          <p:cNvSpPr>
            <a:spLocks noGrp="1"/>
          </p:cNvSpPr>
          <p:nvPr>
            <p:ph type="body" sz="quarter" idx="10"/>
          </p:nvPr>
        </p:nvSpPr>
        <p:spPr>
          <a:xfrm>
            <a:off x="1572714" y="2430765"/>
            <a:ext cx="2619836" cy="1637282"/>
          </a:xfrm>
        </p:spPr>
        <p:txBody>
          <a:bodyPr/>
          <a:lstStyle>
            <a:lvl1pPr marL="277246" indent="-277246">
              <a:buFontTx/>
              <a:buBlip>
                <a:blip r:embed="rId2"/>
              </a:buBlip>
              <a:defRPr>
                <a:solidFill>
                  <a:schemeClr val="tx1"/>
                </a:solidFill>
              </a:defRPr>
            </a:lvl1pPr>
            <a:lvl2pPr marL="485181" indent="-207935">
              <a:buFontTx/>
              <a:buBlip>
                <a:blip r:embed="rId2"/>
              </a:buBlip>
              <a:defRPr>
                <a:solidFill>
                  <a:schemeClr val="tx1"/>
                </a:solidFill>
              </a:defRPr>
            </a:lvl2pPr>
            <a:lvl3pPr marL="762427" indent="-207935">
              <a:buFontTx/>
              <a:buBlip>
                <a:blip r:embed="rId2"/>
              </a:buBlip>
              <a:defRPr>
                <a:solidFill>
                  <a:schemeClr val="tx1"/>
                </a:solidFill>
              </a:defRPr>
            </a:lvl3pPr>
            <a:lvl4pPr marL="1005017" indent="-173279">
              <a:buFontTx/>
              <a:buBlip>
                <a:blip r:embed="rId2"/>
              </a:buBlip>
              <a:defRPr>
                <a:solidFill>
                  <a:schemeClr val="tx1"/>
                </a:solidFill>
              </a:defRPr>
            </a:lvl4pPr>
            <a:lvl5pPr marL="1282263" indent="-173279">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6">
            <a:extLst>
              <a:ext uri="{FF2B5EF4-FFF2-40B4-BE49-F238E27FC236}">
                <a16:creationId xmlns:a16="http://schemas.microsoft.com/office/drawing/2014/main" id="{96083573-76E3-4D8D-95D3-3ED89EEDF9A0}"/>
              </a:ext>
            </a:extLst>
          </p:cNvPr>
          <p:cNvSpPr>
            <a:spLocks noGrp="1"/>
          </p:cNvSpPr>
          <p:nvPr>
            <p:ph type="body" sz="quarter" idx="11"/>
          </p:nvPr>
        </p:nvSpPr>
        <p:spPr>
          <a:xfrm>
            <a:off x="5371834" y="2426501"/>
            <a:ext cx="2619836" cy="1637282"/>
          </a:xfrm>
        </p:spPr>
        <p:txBody>
          <a:bodyPr/>
          <a:lstStyle>
            <a:lvl1pPr marL="277246" indent="-277246">
              <a:buFontTx/>
              <a:buBlip>
                <a:blip r:embed="rId2"/>
              </a:buBlip>
              <a:defRPr>
                <a:solidFill>
                  <a:schemeClr val="tx1"/>
                </a:solidFill>
              </a:defRPr>
            </a:lvl1pPr>
            <a:lvl2pPr marL="485181" indent="-207935">
              <a:buFontTx/>
              <a:buBlip>
                <a:blip r:embed="rId2"/>
              </a:buBlip>
              <a:defRPr>
                <a:solidFill>
                  <a:schemeClr val="tx1"/>
                </a:solidFill>
              </a:defRPr>
            </a:lvl2pPr>
            <a:lvl3pPr marL="762427" indent="-207935">
              <a:buFontTx/>
              <a:buBlip>
                <a:blip r:embed="rId2"/>
              </a:buBlip>
              <a:defRPr>
                <a:solidFill>
                  <a:schemeClr val="tx1"/>
                </a:solidFill>
              </a:defRPr>
            </a:lvl3pPr>
            <a:lvl4pPr marL="1005017" indent="-173279">
              <a:buFontTx/>
              <a:buBlip>
                <a:blip r:embed="rId2"/>
              </a:buBlip>
              <a:defRPr>
                <a:solidFill>
                  <a:schemeClr val="tx1"/>
                </a:solidFill>
              </a:defRPr>
            </a:lvl4pPr>
            <a:lvl5pPr marL="1282263" indent="-173279">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Text Placeholder 6">
            <a:extLst>
              <a:ext uri="{FF2B5EF4-FFF2-40B4-BE49-F238E27FC236}">
                <a16:creationId xmlns:a16="http://schemas.microsoft.com/office/drawing/2014/main" id="{C8797C6C-F978-42FA-9924-EEB317518147}"/>
              </a:ext>
            </a:extLst>
          </p:cNvPr>
          <p:cNvSpPr>
            <a:spLocks noGrp="1"/>
          </p:cNvSpPr>
          <p:nvPr>
            <p:ph type="body" sz="quarter" idx="12"/>
          </p:nvPr>
        </p:nvSpPr>
        <p:spPr>
          <a:xfrm>
            <a:off x="9193417" y="2430765"/>
            <a:ext cx="2619836" cy="1637282"/>
          </a:xfrm>
        </p:spPr>
        <p:txBody>
          <a:bodyPr/>
          <a:lstStyle>
            <a:lvl1pPr marL="277246" indent="-277246">
              <a:buFontTx/>
              <a:buBlip>
                <a:blip r:embed="rId2"/>
              </a:buBlip>
              <a:defRPr>
                <a:solidFill>
                  <a:schemeClr val="tx1"/>
                </a:solidFill>
              </a:defRPr>
            </a:lvl1pPr>
            <a:lvl2pPr marL="485181" indent="-207935">
              <a:buFontTx/>
              <a:buBlip>
                <a:blip r:embed="rId2"/>
              </a:buBlip>
              <a:defRPr>
                <a:solidFill>
                  <a:schemeClr val="tx1"/>
                </a:solidFill>
              </a:defRPr>
            </a:lvl2pPr>
            <a:lvl3pPr marL="762427" indent="-207935">
              <a:buFontTx/>
              <a:buBlip>
                <a:blip r:embed="rId2"/>
              </a:buBlip>
              <a:defRPr>
                <a:solidFill>
                  <a:schemeClr val="tx1"/>
                </a:solidFill>
              </a:defRPr>
            </a:lvl3pPr>
            <a:lvl4pPr marL="1005017" indent="-173279">
              <a:buFontTx/>
              <a:buBlip>
                <a:blip r:embed="rId2"/>
              </a:buBlip>
              <a:defRPr>
                <a:solidFill>
                  <a:schemeClr val="tx1"/>
                </a:solidFill>
              </a:defRPr>
            </a:lvl4pPr>
            <a:lvl5pPr marL="1282263" indent="-173279">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Text Placeholder 6">
            <a:extLst>
              <a:ext uri="{FF2B5EF4-FFF2-40B4-BE49-F238E27FC236}">
                <a16:creationId xmlns:a16="http://schemas.microsoft.com/office/drawing/2014/main" id="{2610E41A-EE7D-4881-8B52-23E60FC1521E}"/>
              </a:ext>
            </a:extLst>
          </p:cNvPr>
          <p:cNvSpPr>
            <a:spLocks noGrp="1"/>
          </p:cNvSpPr>
          <p:nvPr>
            <p:ph type="body" sz="quarter" idx="13"/>
          </p:nvPr>
        </p:nvSpPr>
        <p:spPr>
          <a:xfrm>
            <a:off x="1583370" y="4547917"/>
            <a:ext cx="2619836" cy="1637282"/>
          </a:xfrm>
        </p:spPr>
        <p:txBody>
          <a:bodyPr/>
          <a:lstStyle>
            <a:lvl1pPr marL="277246" indent="-277246">
              <a:buFontTx/>
              <a:buBlip>
                <a:blip r:embed="rId2"/>
              </a:buBlip>
              <a:defRPr>
                <a:solidFill>
                  <a:schemeClr val="tx1"/>
                </a:solidFill>
              </a:defRPr>
            </a:lvl1pPr>
            <a:lvl2pPr marL="485181" indent="-207935">
              <a:buFontTx/>
              <a:buBlip>
                <a:blip r:embed="rId2"/>
              </a:buBlip>
              <a:defRPr>
                <a:solidFill>
                  <a:schemeClr val="tx1"/>
                </a:solidFill>
              </a:defRPr>
            </a:lvl2pPr>
            <a:lvl3pPr marL="762427" indent="-207935">
              <a:buFontTx/>
              <a:buBlip>
                <a:blip r:embed="rId2"/>
              </a:buBlip>
              <a:defRPr>
                <a:solidFill>
                  <a:schemeClr val="tx1"/>
                </a:solidFill>
              </a:defRPr>
            </a:lvl3pPr>
            <a:lvl4pPr marL="1005017" indent="-173279">
              <a:buFontTx/>
              <a:buBlip>
                <a:blip r:embed="rId2"/>
              </a:buBlip>
              <a:defRPr>
                <a:solidFill>
                  <a:schemeClr val="tx1"/>
                </a:solidFill>
              </a:defRPr>
            </a:lvl4pPr>
            <a:lvl5pPr marL="1282263" indent="-173279">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6">
            <a:extLst>
              <a:ext uri="{FF2B5EF4-FFF2-40B4-BE49-F238E27FC236}">
                <a16:creationId xmlns:a16="http://schemas.microsoft.com/office/drawing/2014/main" id="{E9032673-F284-41EF-AD69-8F18CFEC6CB2}"/>
              </a:ext>
            </a:extLst>
          </p:cNvPr>
          <p:cNvSpPr>
            <a:spLocks noGrp="1"/>
          </p:cNvSpPr>
          <p:nvPr>
            <p:ph type="body" sz="quarter" idx="14"/>
          </p:nvPr>
        </p:nvSpPr>
        <p:spPr>
          <a:xfrm>
            <a:off x="5403068" y="4586324"/>
            <a:ext cx="2619836" cy="1637282"/>
          </a:xfrm>
        </p:spPr>
        <p:txBody>
          <a:bodyPr/>
          <a:lstStyle>
            <a:lvl1pPr marL="277246" indent="-277246">
              <a:buFontTx/>
              <a:buBlip>
                <a:blip r:embed="rId2"/>
              </a:buBlip>
              <a:defRPr>
                <a:solidFill>
                  <a:schemeClr val="tx1"/>
                </a:solidFill>
              </a:defRPr>
            </a:lvl1pPr>
            <a:lvl2pPr marL="485181" indent="-207935">
              <a:buFontTx/>
              <a:buBlip>
                <a:blip r:embed="rId2"/>
              </a:buBlip>
              <a:defRPr>
                <a:solidFill>
                  <a:schemeClr val="tx1"/>
                </a:solidFill>
              </a:defRPr>
            </a:lvl2pPr>
            <a:lvl3pPr marL="762427" indent="-207935">
              <a:buFontTx/>
              <a:buBlip>
                <a:blip r:embed="rId2"/>
              </a:buBlip>
              <a:defRPr>
                <a:solidFill>
                  <a:schemeClr val="tx1"/>
                </a:solidFill>
              </a:defRPr>
            </a:lvl3pPr>
            <a:lvl4pPr marL="1005017" indent="-173279">
              <a:buFontTx/>
              <a:buBlip>
                <a:blip r:embed="rId2"/>
              </a:buBlip>
              <a:defRPr>
                <a:solidFill>
                  <a:schemeClr val="tx1"/>
                </a:solidFill>
              </a:defRPr>
            </a:lvl4pPr>
            <a:lvl5pPr marL="1282263" indent="-173279">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6">
            <a:extLst>
              <a:ext uri="{FF2B5EF4-FFF2-40B4-BE49-F238E27FC236}">
                <a16:creationId xmlns:a16="http://schemas.microsoft.com/office/drawing/2014/main" id="{DFCB8026-79D1-408E-9BA5-6562181871B1}"/>
              </a:ext>
            </a:extLst>
          </p:cNvPr>
          <p:cNvSpPr>
            <a:spLocks noGrp="1"/>
          </p:cNvSpPr>
          <p:nvPr>
            <p:ph type="body" sz="quarter" idx="15"/>
          </p:nvPr>
        </p:nvSpPr>
        <p:spPr>
          <a:xfrm>
            <a:off x="9196774" y="4586324"/>
            <a:ext cx="2619836" cy="1637282"/>
          </a:xfrm>
        </p:spPr>
        <p:txBody>
          <a:bodyPr/>
          <a:lstStyle>
            <a:lvl1pPr marL="277246" indent="-277246">
              <a:buFontTx/>
              <a:buBlip>
                <a:blip r:embed="rId2"/>
              </a:buBlip>
              <a:defRPr>
                <a:solidFill>
                  <a:schemeClr val="tx1"/>
                </a:solidFill>
              </a:defRPr>
            </a:lvl1pPr>
            <a:lvl2pPr marL="485181" indent="-207935">
              <a:buFontTx/>
              <a:buBlip>
                <a:blip r:embed="rId2"/>
              </a:buBlip>
              <a:defRPr>
                <a:solidFill>
                  <a:schemeClr val="tx1"/>
                </a:solidFill>
              </a:defRPr>
            </a:lvl2pPr>
            <a:lvl3pPr marL="762427" indent="-207935">
              <a:buFontTx/>
              <a:buBlip>
                <a:blip r:embed="rId2"/>
              </a:buBlip>
              <a:defRPr>
                <a:solidFill>
                  <a:schemeClr val="tx1"/>
                </a:solidFill>
              </a:defRPr>
            </a:lvl3pPr>
            <a:lvl4pPr marL="1005017" indent="-173279">
              <a:buFontTx/>
              <a:buBlip>
                <a:blip r:embed="rId2"/>
              </a:buBlip>
              <a:defRPr>
                <a:solidFill>
                  <a:schemeClr val="tx1"/>
                </a:solidFill>
              </a:defRPr>
            </a:lvl4pPr>
            <a:lvl5pPr marL="1282263" indent="-173279">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grpSp>
        <p:nvGrpSpPr>
          <p:cNvPr id="10" name="object 4">
            <a:extLst>
              <a:ext uri="{FF2B5EF4-FFF2-40B4-BE49-F238E27FC236}">
                <a16:creationId xmlns:a16="http://schemas.microsoft.com/office/drawing/2014/main" id="{AE1C3E29-F48B-4578-9F1C-A97FDB622CF4}"/>
              </a:ext>
            </a:extLst>
          </p:cNvPr>
          <p:cNvGrpSpPr>
            <a:grpSpLocks noChangeAspect="1"/>
          </p:cNvGrpSpPr>
          <p:nvPr userDrawn="1"/>
        </p:nvGrpSpPr>
        <p:grpSpPr>
          <a:xfrm>
            <a:off x="427455" y="2163452"/>
            <a:ext cx="1091598" cy="777343"/>
            <a:chOff x="11811158" y="5515025"/>
            <a:chExt cx="7061834" cy="5029200"/>
          </a:xfrm>
        </p:grpSpPr>
        <p:pic>
          <p:nvPicPr>
            <p:cNvPr id="11" name="object 5">
              <a:extLst>
                <a:ext uri="{FF2B5EF4-FFF2-40B4-BE49-F238E27FC236}">
                  <a16:creationId xmlns:a16="http://schemas.microsoft.com/office/drawing/2014/main" id="{DF593CA5-83DE-4ACC-97D4-6FBFEF9AB37D}"/>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12" name="object 6">
              <a:extLst>
                <a:ext uri="{FF2B5EF4-FFF2-40B4-BE49-F238E27FC236}">
                  <a16:creationId xmlns:a16="http://schemas.microsoft.com/office/drawing/2014/main" id="{8B3B0917-0311-4A7F-970D-F0482D0A177B}"/>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solidFill>
                  <a:schemeClr val="tx1"/>
                </a:solidFill>
              </a:endParaRPr>
            </a:p>
          </p:txBody>
        </p:sp>
      </p:grpSp>
      <p:grpSp>
        <p:nvGrpSpPr>
          <p:cNvPr id="13" name="object 4">
            <a:extLst>
              <a:ext uri="{FF2B5EF4-FFF2-40B4-BE49-F238E27FC236}">
                <a16:creationId xmlns:a16="http://schemas.microsoft.com/office/drawing/2014/main" id="{B39BF162-489D-4A15-BCBF-285B401D89DD}"/>
              </a:ext>
            </a:extLst>
          </p:cNvPr>
          <p:cNvGrpSpPr>
            <a:grpSpLocks noChangeAspect="1"/>
          </p:cNvGrpSpPr>
          <p:nvPr userDrawn="1"/>
        </p:nvGrpSpPr>
        <p:grpSpPr>
          <a:xfrm>
            <a:off x="4246215" y="2163452"/>
            <a:ext cx="1091598" cy="777343"/>
            <a:chOff x="11811158" y="5515025"/>
            <a:chExt cx="7061834" cy="5029200"/>
          </a:xfrm>
        </p:grpSpPr>
        <p:pic>
          <p:nvPicPr>
            <p:cNvPr id="14" name="object 5">
              <a:extLst>
                <a:ext uri="{FF2B5EF4-FFF2-40B4-BE49-F238E27FC236}">
                  <a16:creationId xmlns:a16="http://schemas.microsoft.com/office/drawing/2014/main" id="{1B10E2AA-B2D5-4E54-9231-CDC2D1C8E122}"/>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15" name="object 6">
              <a:extLst>
                <a:ext uri="{FF2B5EF4-FFF2-40B4-BE49-F238E27FC236}">
                  <a16:creationId xmlns:a16="http://schemas.microsoft.com/office/drawing/2014/main" id="{8844017D-29E0-4ADE-8553-4C819DF918F3}"/>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solidFill>
                  <a:schemeClr val="tx1"/>
                </a:solidFill>
              </a:endParaRPr>
            </a:p>
          </p:txBody>
        </p:sp>
      </p:grpSp>
      <p:grpSp>
        <p:nvGrpSpPr>
          <p:cNvPr id="16" name="object 4">
            <a:extLst>
              <a:ext uri="{FF2B5EF4-FFF2-40B4-BE49-F238E27FC236}">
                <a16:creationId xmlns:a16="http://schemas.microsoft.com/office/drawing/2014/main" id="{50E7C680-8774-41E5-AF5F-B43AFECEB17E}"/>
              </a:ext>
            </a:extLst>
          </p:cNvPr>
          <p:cNvGrpSpPr>
            <a:grpSpLocks noChangeAspect="1"/>
          </p:cNvGrpSpPr>
          <p:nvPr userDrawn="1"/>
        </p:nvGrpSpPr>
        <p:grpSpPr>
          <a:xfrm>
            <a:off x="8066434" y="2163452"/>
            <a:ext cx="1091598" cy="777343"/>
            <a:chOff x="11811158" y="5515025"/>
            <a:chExt cx="7061834" cy="5029200"/>
          </a:xfrm>
        </p:grpSpPr>
        <p:pic>
          <p:nvPicPr>
            <p:cNvPr id="17" name="object 5">
              <a:extLst>
                <a:ext uri="{FF2B5EF4-FFF2-40B4-BE49-F238E27FC236}">
                  <a16:creationId xmlns:a16="http://schemas.microsoft.com/office/drawing/2014/main" id="{F4373F03-74F4-4F8C-AC81-D2134E509363}"/>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18" name="object 6">
              <a:extLst>
                <a:ext uri="{FF2B5EF4-FFF2-40B4-BE49-F238E27FC236}">
                  <a16:creationId xmlns:a16="http://schemas.microsoft.com/office/drawing/2014/main" id="{09C66780-D029-494C-8016-E81222078CDD}"/>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solidFill>
                  <a:schemeClr val="tx1"/>
                </a:solidFill>
              </a:endParaRPr>
            </a:p>
          </p:txBody>
        </p:sp>
      </p:grpSp>
      <p:grpSp>
        <p:nvGrpSpPr>
          <p:cNvPr id="19" name="object 4">
            <a:extLst>
              <a:ext uri="{FF2B5EF4-FFF2-40B4-BE49-F238E27FC236}">
                <a16:creationId xmlns:a16="http://schemas.microsoft.com/office/drawing/2014/main" id="{41EF5571-851C-4D6F-A0C1-7A57CE2D38F6}"/>
              </a:ext>
            </a:extLst>
          </p:cNvPr>
          <p:cNvGrpSpPr>
            <a:grpSpLocks noChangeAspect="1"/>
          </p:cNvGrpSpPr>
          <p:nvPr userDrawn="1"/>
        </p:nvGrpSpPr>
        <p:grpSpPr>
          <a:xfrm>
            <a:off x="458323" y="4310954"/>
            <a:ext cx="1091598" cy="777343"/>
            <a:chOff x="11811158" y="5515025"/>
            <a:chExt cx="7061834" cy="5029200"/>
          </a:xfrm>
        </p:grpSpPr>
        <p:pic>
          <p:nvPicPr>
            <p:cNvPr id="20" name="object 5">
              <a:extLst>
                <a:ext uri="{FF2B5EF4-FFF2-40B4-BE49-F238E27FC236}">
                  <a16:creationId xmlns:a16="http://schemas.microsoft.com/office/drawing/2014/main" id="{EF7BD897-41A8-42C7-9AB8-1E9093108FEA}"/>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21" name="object 6">
              <a:extLst>
                <a:ext uri="{FF2B5EF4-FFF2-40B4-BE49-F238E27FC236}">
                  <a16:creationId xmlns:a16="http://schemas.microsoft.com/office/drawing/2014/main" id="{D196E518-201B-4F19-86AF-4F5C92B180ED}"/>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solidFill>
                  <a:schemeClr val="tx1"/>
                </a:solidFill>
              </a:endParaRPr>
            </a:p>
          </p:txBody>
        </p:sp>
      </p:grpSp>
      <p:grpSp>
        <p:nvGrpSpPr>
          <p:cNvPr id="22" name="object 4">
            <a:extLst>
              <a:ext uri="{FF2B5EF4-FFF2-40B4-BE49-F238E27FC236}">
                <a16:creationId xmlns:a16="http://schemas.microsoft.com/office/drawing/2014/main" id="{8B0AC30F-1CDD-45DF-974B-B24BEE66498A}"/>
              </a:ext>
            </a:extLst>
          </p:cNvPr>
          <p:cNvGrpSpPr>
            <a:grpSpLocks noChangeAspect="1"/>
          </p:cNvGrpSpPr>
          <p:nvPr userDrawn="1"/>
        </p:nvGrpSpPr>
        <p:grpSpPr>
          <a:xfrm>
            <a:off x="4277083" y="4310954"/>
            <a:ext cx="1091598" cy="777343"/>
            <a:chOff x="11811158" y="5515025"/>
            <a:chExt cx="7061834" cy="5029200"/>
          </a:xfrm>
        </p:grpSpPr>
        <p:pic>
          <p:nvPicPr>
            <p:cNvPr id="23" name="object 5">
              <a:extLst>
                <a:ext uri="{FF2B5EF4-FFF2-40B4-BE49-F238E27FC236}">
                  <a16:creationId xmlns:a16="http://schemas.microsoft.com/office/drawing/2014/main" id="{A77F9021-CD43-46BA-BBA2-F7651A3F6ED1}"/>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24" name="object 6">
              <a:extLst>
                <a:ext uri="{FF2B5EF4-FFF2-40B4-BE49-F238E27FC236}">
                  <a16:creationId xmlns:a16="http://schemas.microsoft.com/office/drawing/2014/main" id="{FFE01EE5-2213-453E-B9ED-A777034889AF}"/>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solidFill>
                  <a:schemeClr val="tx1"/>
                </a:solidFill>
              </a:endParaRPr>
            </a:p>
          </p:txBody>
        </p:sp>
      </p:grpSp>
      <p:grpSp>
        <p:nvGrpSpPr>
          <p:cNvPr id="25" name="object 4">
            <a:extLst>
              <a:ext uri="{FF2B5EF4-FFF2-40B4-BE49-F238E27FC236}">
                <a16:creationId xmlns:a16="http://schemas.microsoft.com/office/drawing/2014/main" id="{0FD62023-8C13-466A-99F6-4161B9CD2988}"/>
              </a:ext>
            </a:extLst>
          </p:cNvPr>
          <p:cNvGrpSpPr>
            <a:grpSpLocks noChangeAspect="1"/>
          </p:cNvGrpSpPr>
          <p:nvPr userDrawn="1"/>
        </p:nvGrpSpPr>
        <p:grpSpPr>
          <a:xfrm>
            <a:off x="8097302" y="4310954"/>
            <a:ext cx="1091598" cy="777343"/>
            <a:chOff x="11811158" y="5515025"/>
            <a:chExt cx="7061834" cy="5029200"/>
          </a:xfrm>
        </p:grpSpPr>
        <p:pic>
          <p:nvPicPr>
            <p:cNvPr id="26" name="object 5">
              <a:extLst>
                <a:ext uri="{FF2B5EF4-FFF2-40B4-BE49-F238E27FC236}">
                  <a16:creationId xmlns:a16="http://schemas.microsoft.com/office/drawing/2014/main" id="{70F2E1A8-2846-4C69-8DD5-E2BB30CBB3F0}"/>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27" name="object 6">
              <a:extLst>
                <a:ext uri="{FF2B5EF4-FFF2-40B4-BE49-F238E27FC236}">
                  <a16:creationId xmlns:a16="http://schemas.microsoft.com/office/drawing/2014/main" id="{023D45A7-8F93-4004-857C-30E714B84661}"/>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1092">
                <a:solidFill>
                  <a:schemeClr val="tx1"/>
                </a:solidFill>
              </a:endParaRPr>
            </a:p>
          </p:txBody>
        </p:sp>
      </p:grpSp>
      <p:sp>
        <p:nvSpPr>
          <p:cNvPr id="29" name="Slide Number Placeholder 28">
            <a:extLst>
              <a:ext uri="{FF2B5EF4-FFF2-40B4-BE49-F238E27FC236}">
                <a16:creationId xmlns:a16="http://schemas.microsoft.com/office/drawing/2014/main" id="{2024A685-07B6-472F-BA51-C655857CD827}"/>
              </a:ext>
            </a:extLst>
          </p:cNvPr>
          <p:cNvSpPr>
            <a:spLocks noGrp="1"/>
          </p:cNvSpPr>
          <p:nvPr>
            <p:ph type="sldNum" sz="quarter" idx="1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004232786"/>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preserve="1" userDrawn="1">
  <p:cSld name="SUM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7" y="877583"/>
            <a:ext cx="4858060" cy="1102437"/>
          </a:xfrm>
          <a:prstGeom prst="rect">
            <a:avLst/>
          </a:prstGeom>
        </p:spPr>
        <p:txBody>
          <a:bodyPr/>
          <a:lstStyle>
            <a:lvl1pPr>
              <a:defRPr baseline="0">
                <a:solidFill>
                  <a:schemeClr val="tx1"/>
                </a:solidFill>
              </a:defRPr>
            </a:lvl1pPr>
          </a:lstStyle>
          <a:p>
            <a:r>
              <a:rPr lang="en-US"/>
              <a:t>Click to edit your own title text</a:t>
            </a:r>
            <a:endParaRPr lang="en-GB"/>
          </a:p>
        </p:txBody>
      </p:sp>
      <p:pic>
        <p:nvPicPr>
          <p:cNvPr id="3" name="Picture 2" descr="A picture containing text&#10;&#10;Description automatically generated">
            <a:extLst>
              <a:ext uri="{FF2B5EF4-FFF2-40B4-BE49-F238E27FC236}">
                <a16:creationId xmlns:a16="http://schemas.microsoft.com/office/drawing/2014/main" id="{9BEAF650-0FB9-441A-8CC7-2BFF380EA58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449732" y="3225732"/>
            <a:ext cx="1855717" cy="1855587"/>
          </a:xfrm>
          <a:prstGeom prst="rect">
            <a:avLst/>
          </a:prstGeom>
        </p:spPr>
      </p:pic>
      <p:pic>
        <p:nvPicPr>
          <p:cNvPr id="6" name="Picture 5" descr="A picture containing text&#10;&#10;Description automatically generated">
            <a:extLst>
              <a:ext uri="{FF2B5EF4-FFF2-40B4-BE49-F238E27FC236}">
                <a16:creationId xmlns:a16="http://schemas.microsoft.com/office/drawing/2014/main" id="{E3713FD5-2C3C-4C73-9CEA-F12AD3DAB0E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3244106" y="3225732"/>
            <a:ext cx="1856620" cy="1855587"/>
          </a:xfrm>
          <a:prstGeom prst="rect">
            <a:avLst/>
          </a:prstGeom>
        </p:spPr>
      </p:pic>
      <p:sp>
        <p:nvSpPr>
          <p:cNvPr id="8" name="Text Placeholder 7">
            <a:extLst>
              <a:ext uri="{FF2B5EF4-FFF2-40B4-BE49-F238E27FC236}">
                <a16:creationId xmlns:a16="http://schemas.microsoft.com/office/drawing/2014/main" id="{8BBFFE41-1F07-4EA7-87ED-6362D9735D29}"/>
              </a:ext>
            </a:extLst>
          </p:cNvPr>
          <p:cNvSpPr>
            <a:spLocks noGrp="1"/>
          </p:cNvSpPr>
          <p:nvPr>
            <p:ph type="body" sz="quarter" idx="10" hasCustomPrompt="1"/>
          </p:nvPr>
        </p:nvSpPr>
        <p:spPr>
          <a:xfrm>
            <a:off x="636933" y="3298003"/>
            <a:ext cx="2619836" cy="1855587"/>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7">
            <a:extLst>
              <a:ext uri="{FF2B5EF4-FFF2-40B4-BE49-F238E27FC236}">
                <a16:creationId xmlns:a16="http://schemas.microsoft.com/office/drawing/2014/main" id="{5121771B-D7ED-4FFD-990A-D34CE003C282}"/>
              </a:ext>
            </a:extLst>
          </p:cNvPr>
          <p:cNvSpPr>
            <a:spLocks noGrp="1"/>
          </p:cNvSpPr>
          <p:nvPr>
            <p:ph type="body" sz="quarter" idx="11" hasCustomPrompt="1"/>
          </p:nvPr>
        </p:nvSpPr>
        <p:spPr>
          <a:xfrm>
            <a:off x="8966583" y="3298003"/>
            <a:ext cx="2619836" cy="1855587"/>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7">
            <a:extLst>
              <a:ext uri="{FF2B5EF4-FFF2-40B4-BE49-F238E27FC236}">
                <a16:creationId xmlns:a16="http://schemas.microsoft.com/office/drawing/2014/main" id="{0B6856CF-57AA-47CB-A567-95AC38F2F0BC}"/>
              </a:ext>
            </a:extLst>
          </p:cNvPr>
          <p:cNvSpPr>
            <a:spLocks noGrp="1"/>
          </p:cNvSpPr>
          <p:nvPr>
            <p:ph type="body" sz="quarter" idx="12" hasCustomPrompt="1"/>
          </p:nvPr>
        </p:nvSpPr>
        <p:spPr>
          <a:xfrm>
            <a:off x="5044474" y="3298003"/>
            <a:ext cx="2619836" cy="1855587"/>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7161C547-909C-4390-AA26-0C7FC4727153}"/>
              </a:ext>
            </a:extLst>
          </p:cNvPr>
          <p:cNvSpPr>
            <a:spLocks noGrp="1"/>
          </p:cNvSpPr>
          <p:nvPr>
            <p:ph type="body" sz="quarter" idx="13" hasCustomPrompt="1"/>
          </p:nvPr>
        </p:nvSpPr>
        <p:spPr>
          <a:xfrm>
            <a:off x="655058" y="2814159"/>
            <a:ext cx="2630176" cy="375438"/>
          </a:xfrm>
        </p:spPr>
        <p:txBody>
          <a:bodyPr anchor="b">
            <a:noAutofit/>
          </a:bodyPr>
          <a:lstStyle>
            <a:lvl1pPr marL="0" indent="0" algn="ctr">
              <a:buNone/>
              <a:defRPr sz="2668"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5" name="Text Placeholder 3">
            <a:extLst>
              <a:ext uri="{FF2B5EF4-FFF2-40B4-BE49-F238E27FC236}">
                <a16:creationId xmlns:a16="http://schemas.microsoft.com/office/drawing/2014/main" id="{357607A1-9ED6-4BFF-B79A-735DB5B1F130}"/>
              </a:ext>
            </a:extLst>
          </p:cNvPr>
          <p:cNvSpPr>
            <a:spLocks noGrp="1"/>
          </p:cNvSpPr>
          <p:nvPr>
            <p:ph type="body" sz="quarter" idx="14" hasCustomPrompt="1"/>
          </p:nvPr>
        </p:nvSpPr>
        <p:spPr>
          <a:xfrm>
            <a:off x="8961413" y="2814159"/>
            <a:ext cx="2630176" cy="375438"/>
          </a:xfrm>
        </p:spPr>
        <p:txBody>
          <a:bodyPr anchor="b">
            <a:noAutofit/>
          </a:bodyPr>
          <a:lstStyle>
            <a:lvl1pPr marL="0" indent="0" algn="ctr">
              <a:buNone/>
              <a:defRPr sz="2668"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6" name="Text Placeholder 3">
            <a:extLst>
              <a:ext uri="{FF2B5EF4-FFF2-40B4-BE49-F238E27FC236}">
                <a16:creationId xmlns:a16="http://schemas.microsoft.com/office/drawing/2014/main" id="{1F0A538E-B2BE-4B23-B7BF-78D6566E1889}"/>
              </a:ext>
            </a:extLst>
          </p:cNvPr>
          <p:cNvSpPr>
            <a:spLocks noGrp="1"/>
          </p:cNvSpPr>
          <p:nvPr>
            <p:ph type="body" sz="quarter" idx="15" hasCustomPrompt="1"/>
          </p:nvPr>
        </p:nvSpPr>
        <p:spPr>
          <a:xfrm>
            <a:off x="5044474" y="2814159"/>
            <a:ext cx="2630176" cy="375438"/>
          </a:xfrm>
        </p:spPr>
        <p:txBody>
          <a:bodyPr anchor="b">
            <a:noAutofit/>
          </a:bodyPr>
          <a:lstStyle>
            <a:lvl1pPr marL="0" indent="0" algn="ctr">
              <a:buNone/>
              <a:defRPr sz="2668"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1" name="Slide Number Placeholder 10">
            <a:extLst>
              <a:ext uri="{FF2B5EF4-FFF2-40B4-BE49-F238E27FC236}">
                <a16:creationId xmlns:a16="http://schemas.microsoft.com/office/drawing/2014/main" id="{E8687509-53FD-41E8-ABB3-673DC0E23A30}"/>
              </a:ext>
            </a:extLst>
          </p:cNvPr>
          <p:cNvSpPr>
            <a:spLocks noGrp="1"/>
          </p:cNvSpPr>
          <p:nvPr>
            <p:ph type="sldNum" sz="quarter" idx="1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245777629"/>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preserve="1" userDrawn="1">
  <p:cSld name="SUM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7" y="877583"/>
            <a:ext cx="4858060" cy="1102437"/>
          </a:xfrm>
          <a:prstGeom prst="rect">
            <a:avLst/>
          </a:prstGeom>
        </p:spPr>
        <p:txBody>
          <a:bodyPr/>
          <a:lstStyle>
            <a:lvl1pPr>
              <a:defRPr baseline="0">
                <a:solidFill>
                  <a:schemeClr val="bg1"/>
                </a:solidFill>
              </a:defRPr>
            </a:lvl1pPr>
          </a:lstStyle>
          <a:p>
            <a:r>
              <a:rPr lang="en-US"/>
              <a:t>Click to edit your own title text</a:t>
            </a:r>
            <a:endParaRPr lang="en-GB"/>
          </a:p>
        </p:txBody>
      </p:sp>
      <p:pic>
        <p:nvPicPr>
          <p:cNvPr id="3" name="Picture 2" descr="A picture containing text&#10;&#10;Description automatically generated">
            <a:extLst>
              <a:ext uri="{FF2B5EF4-FFF2-40B4-BE49-F238E27FC236}">
                <a16:creationId xmlns:a16="http://schemas.microsoft.com/office/drawing/2014/main" id="{9BEAF650-0FB9-441A-8CC7-2BFF380EA58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449732" y="3225732"/>
            <a:ext cx="1855717" cy="1855587"/>
          </a:xfrm>
          <a:prstGeom prst="rect">
            <a:avLst/>
          </a:prstGeom>
        </p:spPr>
      </p:pic>
      <p:pic>
        <p:nvPicPr>
          <p:cNvPr id="6" name="Picture 5" descr="A picture containing text&#10;&#10;Description automatically generated">
            <a:extLst>
              <a:ext uri="{FF2B5EF4-FFF2-40B4-BE49-F238E27FC236}">
                <a16:creationId xmlns:a16="http://schemas.microsoft.com/office/drawing/2014/main" id="{E3713FD5-2C3C-4C73-9CEA-F12AD3DAB0E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3241918" y="3225732"/>
            <a:ext cx="1856620" cy="1855587"/>
          </a:xfrm>
          <a:prstGeom prst="rect">
            <a:avLst/>
          </a:prstGeom>
        </p:spPr>
      </p:pic>
      <p:sp>
        <p:nvSpPr>
          <p:cNvPr id="8" name="Text Placeholder 7">
            <a:extLst>
              <a:ext uri="{FF2B5EF4-FFF2-40B4-BE49-F238E27FC236}">
                <a16:creationId xmlns:a16="http://schemas.microsoft.com/office/drawing/2014/main" id="{8BBFFE41-1F07-4EA7-87ED-6362D9735D29}"/>
              </a:ext>
            </a:extLst>
          </p:cNvPr>
          <p:cNvSpPr>
            <a:spLocks noGrp="1"/>
          </p:cNvSpPr>
          <p:nvPr>
            <p:ph type="body" sz="quarter" idx="10" hasCustomPrompt="1"/>
          </p:nvPr>
        </p:nvSpPr>
        <p:spPr>
          <a:xfrm>
            <a:off x="636933" y="3298003"/>
            <a:ext cx="2619836" cy="1855587"/>
          </a:xfrm>
        </p:spPr>
        <p:txBody>
          <a:bodyPr/>
          <a:lstStyle>
            <a:lvl1pPr marL="0" indent="0">
              <a:buNone/>
              <a:defRPr>
                <a:solidFill>
                  <a:schemeClr val="bg1"/>
                </a:solidFill>
              </a:defRPr>
            </a:lvl1pPr>
            <a:lvl2pPr marL="382176" indent="-218524">
              <a:defRPr>
                <a:solidFill>
                  <a:schemeClr val="bg1"/>
                </a:solidFill>
              </a:defRPr>
            </a:lvl2pPr>
            <a:lvl3pPr marL="545829" indent="-163652">
              <a:defRPr>
                <a:solidFill>
                  <a:schemeClr val="bg1"/>
                </a:solidFill>
              </a:defRPr>
            </a:lvl3pPr>
            <a:lvl4pPr marL="709481" indent="-163652">
              <a:defRPr>
                <a:solidFill>
                  <a:schemeClr val="bg1"/>
                </a:solidFill>
              </a:defRPr>
            </a:lvl4pPr>
            <a:lvl5pPr marL="872170" indent="-162690">
              <a:defRPr>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7161C547-909C-4390-AA26-0C7FC4727153}"/>
              </a:ext>
            </a:extLst>
          </p:cNvPr>
          <p:cNvSpPr>
            <a:spLocks noGrp="1"/>
          </p:cNvSpPr>
          <p:nvPr>
            <p:ph type="body" sz="quarter" idx="13" hasCustomPrompt="1"/>
          </p:nvPr>
        </p:nvSpPr>
        <p:spPr>
          <a:xfrm>
            <a:off x="655058" y="2814159"/>
            <a:ext cx="2630176" cy="375438"/>
          </a:xfrm>
        </p:spPr>
        <p:txBody>
          <a:bodyPr anchor="b">
            <a:noAutofit/>
          </a:bodyPr>
          <a:lstStyle>
            <a:lvl1pPr marL="0" indent="0" algn="ctr">
              <a:buNone/>
              <a:defRPr sz="2668"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5" name="Text Placeholder 3">
            <a:extLst>
              <a:ext uri="{FF2B5EF4-FFF2-40B4-BE49-F238E27FC236}">
                <a16:creationId xmlns:a16="http://schemas.microsoft.com/office/drawing/2014/main" id="{357607A1-9ED6-4BFF-B79A-735DB5B1F130}"/>
              </a:ext>
            </a:extLst>
          </p:cNvPr>
          <p:cNvSpPr>
            <a:spLocks noGrp="1"/>
          </p:cNvSpPr>
          <p:nvPr>
            <p:ph type="body" sz="quarter" idx="14" hasCustomPrompt="1"/>
          </p:nvPr>
        </p:nvSpPr>
        <p:spPr>
          <a:xfrm>
            <a:off x="8961413" y="2814159"/>
            <a:ext cx="2630176" cy="375438"/>
          </a:xfrm>
        </p:spPr>
        <p:txBody>
          <a:bodyPr anchor="b">
            <a:noAutofit/>
          </a:bodyPr>
          <a:lstStyle>
            <a:lvl1pPr marL="0" indent="0" algn="ctr">
              <a:buNone/>
              <a:defRPr sz="2668"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6" name="Text Placeholder 3">
            <a:extLst>
              <a:ext uri="{FF2B5EF4-FFF2-40B4-BE49-F238E27FC236}">
                <a16:creationId xmlns:a16="http://schemas.microsoft.com/office/drawing/2014/main" id="{1F0A538E-B2BE-4B23-B7BF-78D6566E1889}"/>
              </a:ext>
            </a:extLst>
          </p:cNvPr>
          <p:cNvSpPr>
            <a:spLocks noGrp="1"/>
          </p:cNvSpPr>
          <p:nvPr>
            <p:ph type="body" sz="quarter" idx="15" hasCustomPrompt="1"/>
          </p:nvPr>
        </p:nvSpPr>
        <p:spPr>
          <a:xfrm>
            <a:off x="5044474" y="2814159"/>
            <a:ext cx="2630176" cy="375438"/>
          </a:xfrm>
        </p:spPr>
        <p:txBody>
          <a:bodyPr anchor="b">
            <a:noAutofit/>
          </a:bodyPr>
          <a:lstStyle>
            <a:lvl1pPr marL="0" indent="0" algn="ctr">
              <a:buNone/>
              <a:defRPr sz="2668"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1" name="Slide Number Placeholder 10">
            <a:extLst>
              <a:ext uri="{FF2B5EF4-FFF2-40B4-BE49-F238E27FC236}">
                <a16:creationId xmlns:a16="http://schemas.microsoft.com/office/drawing/2014/main" id="{BB16548A-9EF6-4091-9DB6-BF696F18250C}"/>
              </a:ext>
            </a:extLst>
          </p:cNvPr>
          <p:cNvSpPr>
            <a:spLocks noGrp="1"/>
          </p:cNvSpPr>
          <p:nvPr>
            <p:ph type="sldNum" sz="quarter" idx="18"/>
          </p:nvPr>
        </p:nvSpPr>
        <p:spPr/>
        <p:txBody>
          <a:bodyPr/>
          <a:lstStyle/>
          <a:p>
            <a:fld id="{B90F9CBB-4563-4BE2-B3E1-4A9E8EA05CDE}" type="slidenum">
              <a:rPr lang="en-GB" smtClean="0"/>
              <a:pPr/>
              <a:t>‹#›</a:t>
            </a:fld>
            <a:endParaRPr lang="en-GB"/>
          </a:p>
        </p:txBody>
      </p:sp>
      <p:sp>
        <p:nvSpPr>
          <p:cNvPr id="14" name="Text Placeholder 7">
            <a:extLst>
              <a:ext uri="{FF2B5EF4-FFF2-40B4-BE49-F238E27FC236}">
                <a16:creationId xmlns:a16="http://schemas.microsoft.com/office/drawing/2014/main" id="{1788568C-26D9-4415-86DF-E29D470081F2}"/>
              </a:ext>
            </a:extLst>
          </p:cNvPr>
          <p:cNvSpPr>
            <a:spLocks noGrp="1"/>
          </p:cNvSpPr>
          <p:nvPr>
            <p:ph type="body" sz="quarter" idx="19" hasCustomPrompt="1"/>
          </p:nvPr>
        </p:nvSpPr>
        <p:spPr>
          <a:xfrm>
            <a:off x="5066282" y="3298003"/>
            <a:ext cx="2619836" cy="1855587"/>
          </a:xfrm>
        </p:spPr>
        <p:txBody>
          <a:bodyPr/>
          <a:lstStyle>
            <a:lvl1pPr marL="0" indent="0">
              <a:buNone/>
              <a:defRPr>
                <a:solidFill>
                  <a:schemeClr val="bg1"/>
                </a:solidFill>
              </a:defRPr>
            </a:lvl1pPr>
            <a:lvl2pPr marL="382176" indent="-218524">
              <a:defRPr>
                <a:solidFill>
                  <a:schemeClr val="bg1"/>
                </a:solidFill>
              </a:defRPr>
            </a:lvl2pPr>
            <a:lvl3pPr marL="545829" indent="-163652">
              <a:defRPr>
                <a:solidFill>
                  <a:schemeClr val="bg1"/>
                </a:solidFill>
              </a:defRPr>
            </a:lvl3pPr>
            <a:lvl4pPr marL="709481" indent="-163652">
              <a:defRPr>
                <a:solidFill>
                  <a:schemeClr val="bg1"/>
                </a:solidFill>
              </a:defRPr>
            </a:lvl4pPr>
            <a:lvl5pPr marL="872170" indent="-162690">
              <a:defRPr>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17" name="Text Placeholder 7">
            <a:extLst>
              <a:ext uri="{FF2B5EF4-FFF2-40B4-BE49-F238E27FC236}">
                <a16:creationId xmlns:a16="http://schemas.microsoft.com/office/drawing/2014/main" id="{973ECBBF-1CD7-4020-84D7-6BC2EE4F8742}"/>
              </a:ext>
            </a:extLst>
          </p:cNvPr>
          <p:cNvSpPr>
            <a:spLocks noGrp="1"/>
          </p:cNvSpPr>
          <p:nvPr>
            <p:ph type="body" sz="quarter" idx="20" hasCustomPrompt="1"/>
          </p:nvPr>
        </p:nvSpPr>
        <p:spPr>
          <a:xfrm>
            <a:off x="8991071" y="3298003"/>
            <a:ext cx="2619836" cy="1855587"/>
          </a:xfrm>
        </p:spPr>
        <p:txBody>
          <a:bodyPr/>
          <a:lstStyle>
            <a:lvl1pPr marL="0" indent="0">
              <a:buNone/>
              <a:defRPr>
                <a:solidFill>
                  <a:schemeClr val="bg1"/>
                </a:solidFill>
              </a:defRPr>
            </a:lvl1pPr>
            <a:lvl2pPr marL="382176" indent="-218524">
              <a:defRPr>
                <a:solidFill>
                  <a:schemeClr val="bg1"/>
                </a:solidFill>
              </a:defRPr>
            </a:lvl2pPr>
            <a:lvl3pPr marL="545829" indent="-163652">
              <a:defRPr>
                <a:solidFill>
                  <a:schemeClr val="bg1"/>
                </a:solidFill>
              </a:defRPr>
            </a:lvl3pPr>
            <a:lvl4pPr marL="709481" indent="-163652">
              <a:defRPr>
                <a:solidFill>
                  <a:schemeClr val="bg1"/>
                </a:solidFill>
              </a:defRPr>
            </a:lvl4pPr>
            <a:lvl5pPr marL="872170" indent="-162690">
              <a:defRPr>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396209939"/>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showMasterSp="0" preserve="1" userDrawn="1">
  <p:cSld name="TEXT &amp; PIC WHITE">
    <p:bg>
      <p:bgPr>
        <a:solidFill>
          <a:schemeClr val="tx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840773-8378-4730-9B7C-EB986FFBE2D3}"/>
              </a:ext>
            </a:extLst>
          </p:cNvPr>
          <p:cNvSpPr>
            <a:spLocks noGrp="1"/>
          </p:cNvSpPr>
          <p:nvPr>
            <p:ph type="title" hasCustomPrompt="1"/>
          </p:nvPr>
        </p:nvSpPr>
        <p:spPr>
          <a:xfrm>
            <a:off x="626577" y="877583"/>
            <a:ext cx="4858060" cy="1102437"/>
          </a:xfrm>
          <a:prstGeom prst="rect">
            <a:avLst/>
          </a:prstGeom>
        </p:spPr>
        <p:txBody>
          <a:bodyPr/>
          <a:lstStyle>
            <a:lvl1pPr>
              <a:defRPr baseline="0"/>
            </a:lvl1pPr>
          </a:lstStyle>
          <a:p>
            <a:r>
              <a:rPr lang="en-US"/>
              <a:t>Click to edit your own title text</a:t>
            </a:r>
            <a:endParaRPr lang="en-GB"/>
          </a:p>
        </p:txBody>
      </p:sp>
      <p:sp>
        <p:nvSpPr>
          <p:cNvPr id="6" name="Picture Placeholder 5">
            <a:extLst>
              <a:ext uri="{FF2B5EF4-FFF2-40B4-BE49-F238E27FC236}">
                <a16:creationId xmlns:a16="http://schemas.microsoft.com/office/drawing/2014/main" id="{13B23DFE-205E-4132-9220-41E76C21FCCA}"/>
              </a:ext>
            </a:extLst>
          </p:cNvPr>
          <p:cNvSpPr>
            <a:spLocks noGrp="1"/>
          </p:cNvSpPr>
          <p:nvPr>
            <p:ph type="pic" sz="quarter" idx="11"/>
          </p:nvPr>
        </p:nvSpPr>
        <p:spPr>
          <a:xfrm>
            <a:off x="6373266" y="0"/>
            <a:ext cx="5818734" cy="6856939"/>
          </a:xfrm>
          <a:solidFill>
            <a:schemeClr val="tx1">
              <a:lumMod val="95000"/>
            </a:schemeClr>
          </a:solidFill>
        </p:spPr>
        <p:txBody>
          <a:bodyPr/>
          <a:lstStyle>
            <a:lvl1pPr marL="0" indent="0">
              <a:buNone/>
              <a:defRPr/>
            </a:lvl1pPr>
          </a:lstStyle>
          <a:p>
            <a:r>
              <a:rPr lang="en-US"/>
              <a:t>Click icon to add picture</a:t>
            </a:r>
            <a:endParaRPr lang="en-GB"/>
          </a:p>
        </p:txBody>
      </p:sp>
      <p:sp>
        <p:nvSpPr>
          <p:cNvPr id="5" name="Text Placeholder 4">
            <a:extLst>
              <a:ext uri="{FF2B5EF4-FFF2-40B4-BE49-F238E27FC236}">
                <a16:creationId xmlns:a16="http://schemas.microsoft.com/office/drawing/2014/main" id="{A2E1E702-00CE-4780-A3F9-8D9770358ADE}"/>
              </a:ext>
            </a:extLst>
          </p:cNvPr>
          <p:cNvSpPr>
            <a:spLocks noGrp="1"/>
          </p:cNvSpPr>
          <p:nvPr>
            <p:ph type="body" sz="quarter" idx="12" hasCustomPrompt="1"/>
          </p:nvPr>
        </p:nvSpPr>
        <p:spPr>
          <a:xfrm>
            <a:off x="626577" y="2268394"/>
            <a:ext cx="4857931" cy="3712022"/>
          </a:xfrm>
        </p:spPr>
        <p:txBody>
          <a:bodyPr/>
          <a:lstStyle>
            <a:lvl1pPr>
              <a:defRPr/>
            </a:lvl1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BB7B0420-79EC-43AF-A603-6EA543D0A96C}"/>
              </a:ext>
            </a:extLst>
          </p:cNvPr>
          <p:cNvSpPr>
            <a:spLocks noGrp="1"/>
          </p:cNvSpPr>
          <p:nvPr>
            <p:ph type="sldNum" sz="quarter" idx="15"/>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151872375"/>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preserve="1" userDrawn="1">
  <p:cSld name="TEXT &amp; PIC BLACK">
    <p:bg>
      <p:bgPr>
        <a:solidFill>
          <a:schemeClr val="bg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840773-8378-4730-9B7C-EB986FFBE2D3}"/>
              </a:ext>
            </a:extLst>
          </p:cNvPr>
          <p:cNvSpPr>
            <a:spLocks noGrp="1"/>
          </p:cNvSpPr>
          <p:nvPr>
            <p:ph type="title" hasCustomPrompt="1"/>
          </p:nvPr>
        </p:nvSpPr>
        <p:spPr>
          <a:xfrm>
            <a:off x="626577" y="877583"/>
            <a:ext cx="4858060" cy="1102437"/>
          </a:xfrm>
          <a:prstGeom prst="rect">
            <a:avLst/>
          </a:prstGeom>
        </p:spPr>
        <p:txBody>
          <a:bodyPr/>
          <a:lstStyle>
            <a:lvl1pPr>
              <a:defRPr baseline="0">
                <a:solidFill>
                  <a:schemeClr val="tx1"/>
                </a:solidFill>
              </a:defRPr>
            </a:lvl1pPr>
          </a:lstStyle>
          <a:p>
            <a:r>
              <a:rPr lang="en-US"/>
              <a:t>Click to edit your own title text</a:t>
            </a:r>
            <a:endParaRPr lang="en-GB"/>
          </a:p>
        </p:txBody>
      </p:sp>
      <p:sp>
        <p:nvSpPr>
          <p:cNvPr id="6" name="Picture Placeholder 5">
            <a:extLst>
              <a:ext uri="{FF2B5EF4-FFF2-40B4-BE49-F238E27FC236}">
                <a16:creationId xmlns:a16="http://schemas.microsoft.com/office/drawing/2014/main" id="{13B23DFE-205E-4132-9220-41E76C21FCCA}"/>
              </a:ext>
            </a:extLst>
          </p:cNvPr>
          <p:cNvSpPr>
            <a:spLocks noGrp="1"/>
          </p:cNvSpPr>
          <p:nvPr>
            <p:ph type="pic" sz="quarter" idx="11"/>
          </p:nvPr>
        </p:nvSpPr>
        <p:spPr>
          <a:xfrm>
            <a:off x="6373266" y="0"/>
            <a:ext cx="5818734" cy="6856939"/>
          </a:xfrm>
          <a:solidFill>
            <a:schemeClr val="tx1">
              <a:lumMod val="95000"/>
            </a:schemeClr>
          </a:solidFill>
        </p:spPr>
        <p:txBody>
          <a:bodyPr/>
          <a:lstStyle>
            <a:lvl1pPr marL="0" indent="0">
              <a:buNone/>
              <a:defRPr/>
            </a:lvl1pPr>
          </a:lstStyle>
          <a:p>
            <a:r>
              <a:rPr lang="en-US"/>
              <a:t>Click icon to add picture</a:t>
            </a:r>
            <a:endParaRPr lang="en-GB"/>
          </a:p>
        </p:txBody>
      </p:sp>
      <p:sp>
        <p:nvSpPr>
          <p:cNvPr id="5" name="Text Placeholder 4">
            <a:extLst>
              <a:ext uri="{FF2B5EF4-FFF2-40B4-BE49-F238E27FC236}">
                <a16:creationId xmlns:a16="http://schemas.microsoft.com/office/drawing/2014/main" id="{A2E1E702-00CE-4780-A3F9-8D9770358ADE}"/>
              </a:ext>
            </a:extLst>
          </p:cNvPr>
          <p:cNvSpPr>
            <a:spLocks noGrp="1"/>
          </p:cNvSpPr>
          <p:nvPr>
            <p:ph type="body" sz="quarter" idx="12" hasCustomPrompt="1"/>
          </p:nvPr>
        </p:nvSpPr>
        <p:spPr>
          <a:xfrm>
            <a:off x="626577" y="2268394"/>
            <a:ext cx="4857931" cy="3712022"/>
          </a:xfrm>
        </p:spPr>
        <p:txBody>
          <a:bodyPr/>
          <a:lstStyle>
            <a:lvl1pPr marL="277246" indent="-277246">
              <a:buFontTx/>
              <a:buBlip>
                <a:blip r:embed="rId2"/>
              </a:buBlip>
              <a:defRPr>
                <a:solidFill>
                  <a:schemeClr val="tx1"/>
                </a:solidFill>
              </a:defRPr>
            </a:lvl1pPr>
            <a:lvl2pPr marL="485181" indent="-207935">
              <a:buFontTx/>
              <a:buBlip>
                <a:blip r:embed="rId2"/>
              </a:buBlip>
              <a:defRPr>
                <a:solidFill>
                  <a:schemeClr val="tx1"/>
                </a:solidFill>
              </a:defRPr>
            </a:lvl2pPr>
            <a:lvl3pPr marL="762427" indent="-207935">
              <a:buFontTx/>
              <a:buBlip>
                <a:blip r:embed="rId2"/>
              </a:buBlip>
              <a:defRPr>
                <a:solidFill>
                  <a:schemeClr val="tx1"/>
                </a:solidFill>
              </a:defRPr>
            </a:lvl3pPr>
            <a:lvl4pPr marL="1005017" indent="-173279">
              <a:buFontTx/>
              <a:buBlip>
                <a:blip r:embed="rId2"/>
              </a:buBlip>
              <a:defRPr>
                <a:solidFill>
                  <a:schemeClr val="tx1"/>
                </a:solidFill>
              </a:defRPr>
            </a:lvl4pPr>
            <a:lvl5pPr marL="1282263" indent="-173279">
              <a:buFontTx/>
              <a:buBlip>
                <a:blip r:embed="rId2"/>
              </a:buBlip>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B81C56C0-A489-4690-9283-258DA58CA7C3}"/>
              </a:ext>
            </a:extLst>
          </p:cNvPr>
          <p:cNvSpPr>
            <a:spLocks noGrp="1"/>
          </p:cNvSpPr>
          <p:nvPr>
            <p:ph type="sldNum" sz="quarter" idx="15"/>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496125276"/>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preserve="1" userDrawn="1">
  <p:cSld name="TITLE &amp; LARGE PIC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8" y="416066"/>
            <a:ext cx="10938847" cy="1135309"/>
          </a:xfrm>
          <a:prstGeom prst="rect">
            <a:avLst/>
          </a:prstGeom>
        </p:spPr>
        <p:txBody>
          <a:bodyPr/>
          <a:lstStyle>
            <a:lvl1pPr>
              <a:defRPr baseline="0"/>
            </a:lvl1pPr>
          </a:lstStyle>
          <a:p>
            <a:r>
              <a:rPr lang="en-US"/>
              <a:t>Click to edit title Text</a:t>
            </a:r>
            <a:endParaRPr lang="en-GB"/>
          </a:p>
        </p:txBody>
      </p:sp>
      <p:sp>
        <p:nvSpPr>
          <p:cNvPr id="3" name="Picture Placeholder 2">
            <a:extLst>
              <a:ext uri="{FF2B5EF4-FFF2-40B4-BE49-F238E27FC236}">
                <a16:creationId xmlns:a16="http://schemas.microsoft.com/office/drawing/2014/main" id="{D428685D-D1C3-4699-BA57-9315FC8B56B6}"/>
              </a:ext>
            </a:extLst>
          </p:cNvPr>
          <p:cNvSpPr>
            <a:spLocks noGrp="1"/>
          </p:cNvSpPr>
          <p:nvPr>
            <p:ph type="pic" sz="quarter" idx="10"/>
          </p:nvPr>
        </p:nvSpPr>
        <p:spPr>
          <a:xfrm>
            <a:off x="626737" y="1726053"/>
            <a:ext cx="10938527" cy="4630401"/>
          </a:xfrm>
        </p:spPr>
        <p:txBody>
          <a:bodyPr/>
          <a:lstStyle>
            <a:lvl1pPr marL="0" indent="0">
              <a:buNone/>
              <a:defRPr/>
            </a:lvl1pPr>
          </a:lstStyle>
          <a:p>
            <a:r>
              <a:rPr lang="en-US"/>
              <a:t>Click icon to add picture</a:t>
            </a:r>
            <a:endParaRPr lang="en-GB"/>
          </a:p>
        </p:txBody>
      </p:sp>
      <p:sp>
        <p:nvSpPr>
          <p:cNvPr id="6" name="Slide Number Placeholder 5">
            <a:extLst>
              <a:ext uri="{FF2B5EF4-FFF2-40B4-BE49-F238E27FC236}">
                <a16:creationId xmlns:a16="http://schemas.microsoft.com/office/drawing/2014/main" id="{32641918-C119-404A-BDCA-236E5B2EDB90}"/>
              </a:ext>
            </a:extLst>
          </p:cNvPr>
          <p:cNvSpPr>
            <a:spLocks noGrp="1"/>
          </p:cNvSpPr>
          <p:nvPr>
            <p:ph type="sldNum" sz="quarter" idx="13"/>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679216413"/>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preserve="1" userDrawn="1">
  <p:cSld name="TITLE &amp; LARGE PIC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626578" y="416066"/>
            <a:ext cx="10938847" cy="1135309"/>
          </a:xfrm>
          <a:prstGeom prst="rect">
            <a:avLst/>
          </a:prstGeom>
        </p:spPr>
        <p:txBody>
          <a:bodyPr/>
          <a:lstStyle>
            <a:lvl1pPr>
              <a:defRPr baseline="0">
                <a:solidFill>
                  <a:schemeClr val="tx1"/>
                </a:solidFill>
              </a:defRPr>
            </a:lvl1pPr>
          </a:lstStyle>
          <a:p>
            <a:r>
              <a:rPr lang="en-US"/>
              <a:t>Click to edit title Text</a:t>
            </a:r>
            <a:endParaRPr lang="en-GB"/>
          </a:p>
        </p:txBody>
      </p:sp>
      <p:sp>
        <p:nvSpPr>
          <p:cNvPr id="3" name="Picture Placeholder 2">
            <a:extLst>
              <a:ext uri="{FF2B5EF4-FFF2-40B4-BE49-F238E27FC236}">
                <a16:creationId xmlns:a16="http://schemas.microsoft.com/office/drawing/2014/main" id="{D428685D-D1C3-4699-BA57-9315FC8B56B6}"/>
              </a:ext>
            </a:extLst>
          </p:cNvPr>
          <p:cNvSpPr>
            <a:spLocks noGrp="1"/>
          </p:cNvSpPr>
          <p:nvPr>
            <p:ph type="pic" sz="quarter" idx="10"/>
          </p:nvPr>
        </p:nvSpPr>
        <p:spPr>
          <a:xfrm>
            <a:off x="626737" y="1726053"/>
            <a:ext cx="10938527" cy="4630401"/>
          </a:xfrm>
        </p:spPr>
        <p:txBody>
          <a:bodyPr/>
          <a:lstStyle>
            <a:lvl1pPr marL="0" indent="0">
              <a:buNone/>
              <a:defRPr>
                <a:solidFill>
                  <a:schemeClr val="tx1"/>
                </a:solidFill>
              </a:defRPr>
            </a:lvl1pPr>
          </a:lstStyle>
          <a:p>
            <a:r>
              <a:rPr lang="en-US"/>
              <a:t>Click icon to add picture</a:t>
            </a:r>
            <a:endParaRPr lang="en-GB"/>
          </a:p>
        </p:txBody>
      </p:sp>
      <p:sp>
        <p:nvSpPr>
          <p:cNvPr id="6" name="Slide Number Placeholder 5">
            <a:extLst>
              <a:ext uri="{FF2B5EF4-FFF2-40B4-BE49-F238E27FC236}">
                <a16:creationId xmlns:a16="http://schemas.microsoft.com/office/drawing/2014/main" id="{F568B689-7E29-48B9-AB51-DE27CE1A1032}"/>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402327044"/>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VIDEO">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F40B34-9137-4B84-ABBA-B8A6BE4FEEAF}"/>
              </a:ext>
            </a:extLst>
          </p:cNvPr>
          <p:cNvSpPr>
            <a:spLocks noGrp="1"/>
          </p:cNvSpPr>
          <p:nvPr>
            <p:ph type="title"/>
          </p:nvPr>
        </p:nvSpPr>
        <p:spPr/>
        <p:txBody>
          <a:bodyPr/>
          <a:lstStyle>
            <a:lvl1pPr>
              <a:defRPr>
                <a:solidFill>
                  <a:schemeClr val="tx1"/>
                </a:solidFill>
              </a:defRPr>
            </a:lvl1pPr>
          </a:lstStyle>
          <a:p>
            <a:r>
              <a:rPr lang="en-US"/>
              <a:t>Click to edit Master title style</a:t>
            </a:r>
            <a:endParaRPr lang="en-GB"/>
          </a:p>
        </p:txBody>
      </p:sp>
      <p:sp>
        <p:nvSpPr>
          <p:cNvPr id="4" name="Media Placeholder 3">
            <a:extLst>
              <a:ext uri="{FF2B5EF4-FFF2-40B4-BE49-F238E27FC236}">
                <a16:creationId xmlns:a16="http://schemas.microsoft.com/office/drawing/2014/main" id="{B786CA10-53ED-43C8-AE97-E8BF4D79D3C8}"/>
              </a:ext>
            </a:extLst>
          </p:cNvPr>
          <p:cNvSpPr>
            <a:spLocks noGrp="1"/>
          </p:cNvSpPr>
          <p:nvPr>
            <p:ph type="media" sz="quarter" idx="10"/>
          </p:nvPr>
        </p:nvSpPr>
        <p:spPr>
          <a:xfrm>
            <a:off x="855867" y="1856974"/>
            <a:ext cx="10514927" cy="4499480"/>
          </a:xfrm>
        </p:spPr>
        <p:txBody>
          <a:bodyPr/>
          <a:lstStyle>
            <a:lvl1pPr marL="0" indent="0">
              <a:buNone/>
              <a:defRPr>
                <a:solidFill>
                  <a:schemeClr val="tx1"/>
                </a:solidFill>
              </a:defRPr>
            </a:lvl1pPr>
          </a:lstStyle>
          <a:p>
            <a:r>
              <a:rPr lang="en-US"/>
              <a:t>Click icon to add media</a:t>
            </a:r>
            <a:endParaRPr lang="en-GB"/>
          </a:p>
        </p:txBody>
      </p:sp>
      <p:sp>
        <p:nvSpPr>
          <p:cNvPr id="6" name="Slide Number Placeholder 5">
            <a:extLst>
              <a:ext uri="{FF2B5EF4-FFF2-40B4-BE49-F238E27FC236}">
                <a16:creationId xmlns:a16="http://schemas.microsoft.com/office/drawing/2014/main" id="{43C909F2-880B-4264-A63D-4133D14BFEF5}"/>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68270029"/>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preserve="1" userDrawn="1">
  <p:cSld name="TITLE BLANK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7" y="877583"/>
            <a:ext cx="4858060" cy="1102437"/>
          </a:xfrm>
          <a:prstGeom prst="rect">
            <a:avLst/>
          </a:prstGeom>
        </p:spPr>
        <p:txBody>
          <a:bodyPr/>
          <a:lstStyle>
            <a:lvl1pPr>
              <a:defRPr baseline="0"/>
            </a:lvl1pPr>
          </a:lstStyle>
          <a:p>
            <a:r>
              <a:rPr lang="en-US"/>
              <a:t>Click to edit Master title style</a:t>
            </a:r>
            <a:endParaRPr lang="en-GB"/>
          </a:p>
        </p:txBody>
      </p:sp>
      <p:sp>
        <p:nvSpPr>
          <p:cNvPr id="4" name="Slide Number Placeholder 3">
            <a:extLst>
              <a:ext uri="{FF2B5EF4-FFF2-40B4-BE49-F238E27FC236}">
                <a16:creationId xmlns:a16="http://schemas.microsoft.com/office/drawing/2014/main" id="{E352CA24-FEE1-4DA1-9489-C394181395C2}"/>
              </a:ext>
            </a:extLst>
          </p:cNvPr>
          <p:cNvSpPr>
            <a:spLocks noGrp="1"/>
          </p:cNvSpPr>
          <p:nvPr>
            <p:ph type="sldNum" sz="quarter" idx="12"/>
          </p:nvPr>
        </p:nvSpPr>
        <p:spPr/>
        <p:txBody>
          <a:bodyPr/>
          <a:lstStyle/>
          <a:p>
            <a:fld id="{B90F9CBB-4563-4BE2-B3E1-4A9E8EA05CDE}" type="slidenum">
              <a:rPr lang="en-GB" smtClean="0"/>
              <a:pPr/>
              <a:t>‹#›</a:t>
            </a:fld>
            <a:endParaRPr lang="en-GB"/>
          </a:p>
        </p:txBody>
      </p:sp>
      <p:sp>
        <p:nvSpPr>
          <p:cNvPr id="7" name="Content Placeholder 6">
            <a:extLst>
              <a:ext uri="{FF2B5EF4-FFF2-40B4-BE49-F238E27FC236}">
                <a16:creationId xmlns:a16="http://schemas.microsoft.com/office/drawing/2014/main" id="{9B7C2FC8-E9F4-40C3-95F3-457263521CE5}"/>
              </a:ext>
            </a:extLst>
          </p:cNvPr>
          <p:cNvSpPr>
            <a:spLocks noGrp="1"/>
          </p:cNvSpPr>
          <p:nvPr>
            <p:ph sz="quarter" idx="13"/>
          </p:nvPr>
        </p:nvSpPr>
        <p:spPr>
          <a:xfrm>
            <a:off x="626737" y="2075363"/>
            <a:ext cx="10971260" cy="428109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879509349"/>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showMasterSp="0" preserve="1" userDrawn="1">
  <p:cSld name="TITLE BLANK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7" y="877583"/>
            <a:ext cx="4858060" cy="1102437"/>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4" name="Slide Number Placeholder 3">
            <a:extLst>
              <a:ext uri="{FF2B5EF4-FFF2-40B4-BE49-F238E27FC236}">
                <a16:creationId xmlns:a16="http://schemas.microsoft.com/office/drawing/2014/main" id="{A6A14546-5F3A-4847-A4A8-7498E041395F}"/>
              </a:ext>
            </a:extLst>
          </p:cNvPr>
          <p:cNvSpPr>
            <a:spLocks noGrp="1"/>
          </p:cNvSpPr>
          <p:nvPr>
            <p:ph type="sldNum" sz="quarter" idx="12"/>
          </p:nvPr>
        </p:nvSpPr>
        <p:spPr/>
        <p:txBody>
          <a:bodyPr/>
          <a:lstStyle>
            <a:lvl1pPr>
              <a:defRPr>
                <a:solidFill>
                  <a:schemeClr val="tx1"/>
                </a:solidFill>
              </a:defRPr>
            </a:lvl1pPr>
          </a:lstStyle>
          <a:p>
            <a:fld id="{B90F9CBB-4563-4BE2-B3E1-4A9E8EA05CDE}" type="slidenum">
              <a:rPr lang="en-GB" smtClean="0"/>
              <a:pPr/>
              <a:t>‹#›</a:t>
            </a:fld>
            <a:endParaRPr lang="en-GB"/>
          </a:p>
        </p:txBody>
      </p:sp>
      <p:sp>
        <p:nvSpPr>
          <p:cNvPr id="3" name="Content Placeholder 2">
            <a:extLst>
              <a:ext uri="{FF2B5EF4-FFF2-40B4-BE49-F238E27FC236}">
                <a16:creationId xmlns:a16="http://schemas.microsoft.com/office/drawing/2014/main" id="{1E206E5C-59A4-4F71-B058-726070AC1918}"/>
              </a:ext>
            </a:extLst>
          </p:cNvPr>
          <p:cNvSpPr>
            <a:spLocks noGrp="1"/>
          </p:cNvSpPr>
          <p:nvPr>
            <p:ph sz="quarter" idx="13"/>
          </p:nvPr>
        </p:nvSpPr>
        <p:spPr>
          <a:xfrm>
            <a:off x="626737" y="2112868"/>
            <a:ext cx="10927937" cy="411073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2090609645"/>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preserve="1" userDrawn="1">
  <p:cSld name="TEXT &amp; KEY POINTS">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7" y="877583"/>
            <a:ext cx="4814391" cy="1102437"/>
          </a:xfrm>
          <a:prstGeom prst="rect">
            <a:avLst/>
          </a:prstGeom>
        </p:spPr>
        <p:txBody>
          <a:bodyPr/>
          <a:lstStyle>
            <a:lvl1pPr>
              <a:defRPr baseline="0"/>
            </a:lvl1pPr>
          </a:lstStyle>
          <a:p>
            <a:r>
              <a:rPr lang="en-US"/>
              <a:t>Click to edit Master title style</a:t>
            </a:r>
            <a:endParaRPr lang="en-GB"/>
          </a:p>
        </p:txBody>
      </p:sp>
      <p:sp>
        <p:nvSpPr>
          <p:cNvPr id="13" name="Text Placeholder 12">
            <a:extLst>
              <a:ext uri="{FF2B5EF4-FFF2-40B4-BE49-F238E27FC236}">
                <a16:creationId xmlns:a16="http://schemas.microsoft.com/office/drawing/2014/main" id="{6E12CF49-75C0-8249-9153-1E21D445E925}"/>
              </a:ext>
            </a:extLst>
          </p:cNvPr>
          <p:cNvSpPr>
            <a:spLocks noGrp="1"/>
          </p:cNvSpPr>
          <p:nvPr>
            <p:ph type="body" sz="quarter" idx="12" hasCustomPrompt="1"/>
          </p:nvPr>
        </p:nvSpPr>
        <p:spPr>
          <a:xfrm>
            <a:off x="6882039" y="2177694"/>
            <a:ext cx="3427315" cy="377992"/>
          </a:xfrm>
        </p:spPr>
        <p:txBody>
          <a:bodyPr lIns="36000" tIns="0" rIns="0" bIns="0">
            <a:noAutofit/>
          </a:bodyPr>
          <a:lstStyle>
            <a:lvl1pPr marL="0" indent="0">
              <a:buNone/>
              <a:defRPr sz="2183">
                <a:latin typeface="+mn-lt"/>
              </a:defRPr>
            </a:lvl1pPr>
          </a:lstStyle>
          <a:p>
            <a:pPr lvl="0"/>
            <a:r>
              <a:rPr lang="en-GB"/>
              <a:t>Explanation</a:t>
            </a:r>
            <a:endParaRPr lang="en-US"/>
          </a:p>
        </p:txBody>
      </p:sp>
      <p:sp>
        <p:nvSpPr>
          <p:cNvPr id="3" name="Text Placeholder 2">
            <a:extLst>
              <a:ext uri="{FF2B5EF4-FFF2-40B4-BE49-F238E27FC236}">
                <a16:creationId xmlns:a16="http://schemas.microsoft.com/office/drawing/2014/main" id="{79191503-4CF7-9640-AEFB-A2FBD51B7CB2}"/>
              </a:ext>
            </a:extLst>
          </p:cNvPr>
          <p:cNvSpPr>
            <a:spLocks noGrp="1"/>
          </p:cNvSpPr>
          <p:nvPr>
            <p:ph type="body" sz="quarter" idx="11" hasCustomPrompt="1"/>
          </p:nvPr>
        </p:nvSpPr>
        <p:spPr>
          <a:xfrm>
            <a:off x="6882038" y="782827"/>
            <a:ext cx="3427315" cy="1327467"/>
          </a:xfrm>
        </p:spPr>
        <p:txBody>
          <a:bodyPr lIns="0" tIns="0" rIns="0" bIns="0" anchor="b" anchorCtr="0">
            <a:noAutofit/>
          </a:bodyPr>
          <a:lstStyle>
            <a:lvl1pPr marL="0" indent="0">
              <a:buNone/>
              <a:defRPr sz="8975" b="1" i="0" cap="all" baseline="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26" name="Text Placeholder 12">
            <a:extLst>
              <a:ext uri="{FF2B5EF4-FFF2-40B4-BE49-F238E27FC236}">
                <a16:creationId xmlns:a16="http://schemas.microsoft.com/office/drawing/2014/main" id="{7B46E1CA-4FEE-D44F-BC3B-55B9AA9A3D6E}"/>
              </a:ext>
            </a:extLst>
          </p:cNvPr>
          <p:cNvSpPr>
            <a:spLocks noGrp="1"/>
          </p:cNvSpPr>
          <p:nvPr>
            <p:ph type="body" sz="quarter" idx="13" hasCustomPrompt="1"/>
          </p:nvPr>
        </p:nvSpPr>
        <p:spPr>
          <a:xfrm>
            <a:off x="6882038" y="4014091"/>
            <a:ext cx="3427315" cy="377992"/>
          </a:xfrm>
        </p:spPr>
        <p:txBody>
          <a:bodyPr lIns="36000" tIns="0" rIns="0" bIns="0">
            <a:noAutofit/>
          </a:bodyPr>
          <a:lstStyle>
            <a:lvl1pPr marL="0" indent="0">
              <a:buNone/>
              <a:defRPr sz="2183">
                <a:latin typeface="+mn-lt"/>
              </a:defRPr>
            </a:lvl1pPr>
          </a:lstStyle>
          <a:p>
            <a:pPr lvl="0"/>
            <a:r>
              <a:rPr lang="en-GB"/>
              <a:t>Explanation</a:t>
            </a:r>
            <a:endParaRPr lang="en-US"/>
          </a:p>
        </p:txBody>
      </p:sp>
      <p:sp>
        <p:nvSpPr>
          <p:cNvPr id="27" name="Text Placeholder 2">
            <a:extLst>
              <a:ext uri="{FF2B5EF4-FFF2-40B4-BE49-F238E27FC236}">
                <a16:creationId xmlns:a16="http://schemas.microsoft.com/office/drawing/2014/main" id="{40F5ACB4-B919-484D-AC0A-15701B743661}"/>
              </a:ext>
            </a:extLst>
          </p:cNvPr>
          <p:cNvSpPr>
            <a:spLocks noGrp="1"/>
          </p:cNvSpPr>
          <p:nvPr>
            <p:ph type="body" sz="quarter" idx="14" hasCustomPrompt="1"/>
          </p:nvPr>
        </p:nvSpPr>
        <p:spPr>
          <a:xfrm>
            <a:off x="6882038" y="2621155"/>
            <a:ext cx="3427315" cy="1327467"/>
          </a:xfrm>
        </p:spPr>
        <p:txBody>
          <a:bodyPr lIns="0" tIns="0" rIns="0" bIns="0" anchor="b" anchorCtr="0">
            <a:noAutofit/>
          </a:bodyPr>
          <a:lstStyle>
            <a:lvl1pPr marL="0" indent="0">
              <a:buNone/>
              <a:defRPr sz="8975" b="1" i="0" cap="all" baseline="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28" name="Text Placeholder 12">
            <a:extLst>
              <a:ext uri="{FF2B5EF4-FFF2-40B4-BE49-F238E27FC236}">
                <a16:creationId xmlns:a16="http://schemas.microsoft.com/office/drawing/2014/main" id="{1B0D3CB7-7273-5A4B-A64A-D1D4FF10A661}"/>
              </a:ext>
            </a:extLst>
          </p:cNvPr>
          <p:cNvSpPr>
            <a:spLocks noGrp="1"/>
          </p:cNvSpPr>
          <p:nvPr>
            <p:ph type="body" sz="quarter" idx="15" hasCustomPrompt="1"/>
          </p:nvPr>
        </p:nvSpPr>
        <p:spPr>
          <a:xfrm>
            <a:off x="6882038" y="5851125"/>
            <a:ext cx="3427315" cy="377992"/>
          </a:xfrm>
        </p:spPr>
        <p:txBody>
          <a:bodyPr lIns="36000" tIns="0" rIns="0" bIns="0">
            <a:noAutofit/>
          </a:bodyPr>
          <a:lstStyle>
            <a:lvl1pPr marL="0" indent="0">
              <a:buNone/>
              <a:defRPr sz="2183">
                <a:latin typeface="+mn-lt"/>
              </a:defRPr>
            </a:lvl1pPr>
          </a:lstStyle>
          <a:p>
            <a:pPr lvl="0"/>
            <a:r>
              <a:rPr lang="en-GB"/>
              <a:t>Explanation</a:t>
            </a:r>
            <a:endParaRPr lang="en-US"/>
          </a:p>
        </p:txBody>
      </p:sp>
      <p:sp>
        <p:nvSpPr>
          <p:cNvPr id="29" name="Text Placeholder 2">
            <a:extLst>
              <a:ext uri="{FF2B5EF4-FFF2-40B4-BE49-F238E27FC236}">
                <a16:creationId xmlns:a16="http://schemas.microsoft.com/office/drawing/2014/main" id="{26DCCB4C-E600-3548-8F47-D58A94F1A913}"/>
              </a:ext>
            </a:extLst>
          </p:cNvPr>
          <p:cNvSpPr>
            <a:spLocks noGrp="1"/>
          </p:cNvSpPr>
          <p:nvPr>
            <p:ph type="body" sz="quarter" idx="16" hasCustomPrompt="1"/>
          </p:nvPr>
        </p:nvSpPr>
        <p:spPr>
          <a:xfrm>
            <a:off x="6882039" y="4459482"/>
            <a:ext cx="3427315" cy="1327467"/>
          </a:xfrm>
        </p:spPr>
        <p:txBody>
          <a:bodyPr lIns="0" tIns="0" rIns="0" bIns="0" anchor="b" anchorCtr="0">
            <a:noAutofit/>
          </a:bodyPr>
          <a:lstStyle>
            <a:lvl1pPr marL="0" indent="0">
              <a:buNone/>
              <a:defRPr sz="8975" b="1" i="0" cap="all" baseline="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4" name="Text Placeholder 3">
            <a:extLst>
              <a:ext uri="{FF2B5EF4-FFF2-40B4-BE49-F238E27FC236}">
                <a16:creationId xmlns:a16="http://schemas.microsoft.com/office/drawing/2014/main" id="{86EE0E6B-8758-426A-9888-920F5ABDB7C6}"/>
              </a:ext>
            </a:extLst>
          </p:cNvPr>
          <p:cNvSpPr>
            <a:spLocks noGrp="1"/>
          </p:cNvSpPr>
          <p:nvPr>
            <p:ph type="body" sz="quarter" idx="17"/>
          </p:nvPr>
        </p:nvSpPr>
        <p:spPr>
          <a:xfrm>
            <a:off x="626577" y="2324516"/>
            <a:ext cx="4814391" cy="384368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925A5390-0632-4CA5-91A9-5207D9F8E578}"/>
              </a:ext>
            </a:extLst>
          </p:cNvPr>
          <p:cNvSpPr>
            <a:spLocks noGrp="1"/>
          </p:cNvSpPr>
          <p:nvPr>
            <p:ph type="sldNum" sz="quarter" idx="20"/>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935682170"/>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preserve="1" userDrawn="1">
  <p:cSld name="TEXT &amp; CHART">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8" y="877583"/>
            <a:ext cx="3504327" cy="1102437"/>
          </a:xfrm>
          <a:prstGeom prst="rect">
            <a:avLst/>
          </a:prstGeom>
        </p:spPr>
        <p:txBody>
          <a:bodyPr/>
          <a:lstStyle>
            <a:lvl1pPr>
              <a:defRPr baseline="0"/>
            </a:lvl1pPr>
          </a:lstStyle>
          <a:p>
            <a:r>
              <a:rPr lang="en-US"/>
              <a:t>Click to edit Master title style</a:t>
            </a:r>
            <a:endParaRPr lang="en-GB"/>
          </a:p>
        </p:txBody>
      </p:sp>
      <p:sp>
        <p:nvSpPr>
          <p:cNvPr id="3" name="Chart Placeholder 2">
            <a:extLst>
              <a:ext uri="{FF2B5EF4-FFF2-40B4-BE49-F238E27FC236}">
                <a16:creationId xmlns:a16="http://schemas.microsoft.com/office/drawing/2014/main" id="{2B53538B-84DE-E74D-983E-ECFC190236EA}"/>
              </a:ext>
            </a:extLst>
          </p:cNvPr>
          <p:cNvSpPr>
            <a:spLocks noGrp="1"/>
          </p:cNvSpPr>
          <p:nvPr>
            <p:ph type="chart" sz="quarter" idx="12"/>
          </p:nvPr>
        </p:nvSpPr>
        <p:spPr>
          <a:xfrm>
            <a:off x="4218243" y="877584"/>
            <a:ext cx="7973758" cy="5980417"/>
          </a:xfrm>
          <a:solidFill>
            <a:schemeClr val="tx1">
              <a:lumMod val="95000"/>
            </a:schemeClr>
          </a:solidFill>
        </p:spPr>
        <p:txBody>
          <a:bodyPr lIns="0" tIns="0" rIns="0" bIns="0"/>
          <a:lstStyle>
            <a:lvl1pPr marL="0" indent="0">
              <a:buNone/>
              <a:defRPr/>
            </a:lvl1pPr>
          </a:lstStyle>
          <a:p>
            <a:r>
              <a:rPr lang="en-US"/>
              <a:t>Click icon to add chart</a:t>
            </a:r>
          </a:p>
        </p:txBody>
      </p:sp>
      <p:sp>
        <p:nvSpPr>
          <p:cNvPr id="7" name="Text Placeholder 4">
            <a:extLst>
              <a:ext uri="{FF2B5EF4-FFF2-40B4-BE49-F238E27FC236}">
                <a16:creationId xmlns:a16="http://schemas.microsoft.com/office/drawing/2014/main" id="{EBC0F469-7243-44CA-8F62-BD9759F2BBEB}"/>
              </a:ext>
            </a:extLst>
          </p:cNvPr>
          <p:cNvSpPr>
            <a:spLocks noGrp="1"/>
          </p:cNvSpPr>
          <p:nvPr>
            <p:ph type="body" sz="quarter" idx="13"/>
          </p:nvPr>
        </p:nvSpPr>
        <p:spPr>
          <a:xfrm>
            <a:off x="626577" y="2268394"/>
            <a:ext cx="3504328" cy="371202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a:extLst>
              <a:ext uri="{FF2B5EF4-FFF2-40B4-BE49-F238E27FC236}">
                <a16:creationId xmlns:a16="http://schemas.microsoft.com/office/drawing/2014/main" id="{B97E4736-FDF4-48A4-B09F-742EE61DA9C8}"/>
              </a:ext>
            </a:extLst>
          </p:cNvPr>
          <p:cNvSpPr>
            <a:spLocks noGrp="1"/>
          </p:cNvSpPr>
          <p:nvPr>
            <p:ph type="sldNum" sz="quarter" idx="16"/>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775740165"/>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preserve="1" userDrawn="1">
  <p:cSld name="CHARTS">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7" y="877583"/>
            <a:ext cx="4858060" cy="1102437"/>
          </a:xfrm>
          <a:prstGeom prst="rect">
            <a:avLst/>
          </a:prstGeom>
        </p:spPr>
        <p:txBody>
          <a:bodyPr/>
          <a:lstStyle>
            <a:lvl1pPr>
              <a:defRPr baseline="0"/>
            </a:lvl1pPr>
          </a:lstStyle>
          <a:p>
            <a:r>
              <a:rPr lang="en-US"/>
              <a:t>Click to edit Master title style</a:t>
            </a:r>
            <a:endParaRPr lang="en-GB"/>
          </a:p>
        </p:txBody>
      </p:sp>
      <p:sp>
        <p:nvSpPr>
          <p:cNvPr id="43" name="object 39">
            <a:extLst>
              <a:ext uri="{FF2B5EF4-FFF2-40B4-BE49-F238E27FC236}">
                <a16:creationId xmlns:a16="http://schemas.microsoft.com/office/drawing/2014/main" id="{C5CF1E23-C9B3-104A-9D4B-9579408EA35E}"/>
              </a:ext>
            </a:extLst>
          </p:cNvPr>
          <p:cNvSpPr txBox="1"/>
          <p:nvPr userDrawn="1"/>
        </p:nvSpPr>
        <p:spPr>
          <a:xfrm>
            <a:off x="2221490" y="3706788"/>
            <a:ext cx="851052" cy="237985"/>
          </a:xfrm>
          <a:prstGeom prst="rect">
            <a:avLst/>
          </a:prstGeom>
        </p:spPr>
        <p:txBody>
          <a:bodyPr vert="horz" wrap="square" lIns="0" tIns="9242" rIns="0" bIns="0" rtlCol="0">
            <a:spAutoFit/>
          </a:bodyPr>
          <a:lstStyle/>
          <a:p>
            <a:pPr marL="7701">
              <a:lnSpc>
                <a:spcPct val="100000"/>
              </a:lnSpc>
              <a:spcBef>
                <a:spcPts val="73"/>
              </a:spcBef>
            </a:pPr>
            <a:r>
              <a:rPr sz="1486" b="1" spc="-18">
                <a:latin typeface="Barlow Condensed"/>
                <a:cs typeface="Barlow Condensed"/>
              </a:rPr>
              <a:t>TOTAL</a:t>
            </a:r>
            <a:r>
              <a:rPr sz="1486" b="1" spc="-39">
                <a:latin typeface="Barlow Condensed"/>
                <a:cs typeface="Barlow Condensed"/>
              </a:rPr>
              <a:t> </a:t>
            </a:r>
            <a:r>
              <a:rPr sz="1486" b="1" spc="6">
                <a:latin typeface="Barlow Condensed"/>
                <a:cs typeface="Barlow Condensed"/>
              </a:rPr>
              <a:t>£XXX</a:t>
            </a:r>
            <a:endParaRPr sz="1486">
              <a:latin typeface="Barlow Condensed"/>
              <a:cs typeface="Barlow Condensed"/>
            </a:endParaRPr>
          </a:p>
        </p:txBody>
      </p:sp>
      <p:sp>
        <p:nvSpPr>
          <p:cNvPr id="3" name="Text Placeholder 2">
            <a:extLst>
              <a:ext uri="{FF2B5EF4-FFF2-40B4-BE49-F238E27FC236}">
                <a16:creationId xmlns:a16="http://schemas.microsoft.com/office/drawing/2014/main" id="{44D8A541-C2A2-AE40-A10E-7109496E9B5B}"/>
              </a:ext>
            </a:extLst>
          </p:cNvPr>
          <p:cNvSpPr>
            <a:spLocks noGrp="1"/>
          </p:cNvSpPr>
          <p:nvPr>
            <p:ph type="body" sz="quarter" idx="10" hasCustomPrompt="1"/>
          </p:nvPr>
        </p:nvSpPr>
        <p:spPr>
          <a:xfrm>
            <a:off x="4406105" y="2030506"/>
            <a:ext cx="1494456" cy="1921472"/>
          </a:xfrm>
        </p:spPr>
        <p:txBody>
          <a:bodyPr lIns="0" tIns="0" rIns="0" bIns="0">
            <a:noAutofit/>
          </a:bodyPr>
          <a:lstStyle>
            <a:lvl1pPr marL="0" indent="0">
              <a:spcAft>
                <a:spcPts val="1273"/>
              </a:spcAft>
              <a:buNone/>
              <a:defRPr sz="2001" b="1" i="0">
                <a:latin typeface="+mj-lt"/>
              </a:defRPr>
            </a:lvl1pPr>
            <a:lvl2pPr marL="7701" indent="0">
              <a:lnSpc>
                <a:spcPts val="1601"/>
              </a:lnSpc>
              <a:buNone/>
              <a:tabLst/>
              <a:defRPr sz="1182"/>
            </a:lvl2pPr>
          </a:lstStyle>
          <a:p>
            <a:pPr lvl="0"/>
            <a:r>
              <a:rPr lang="en-GB"/>
              <a:t>HEADER</a:t>
            </a:r>
          </a:p>
          <a:p>
            <a:pPr lvl="1"/>
            <a:r>
              <a:rPr lang="en-GB"/>
              <a:t>Bar header</a:t>
            </a:r>
            <a:endParaRPr lang="en-US"/>
          </a:p>
        </p:txBody>
      </p:sp>
      <p:sp>
        <p:nvSpPr>
          <p:cNvPr id="59" name="Text Placeholder 58">
            <a:extLst>
              <a:ext uri="{FF2B5EF4-FFF2-40B4-BE49-F238E27FC236}">
                <a16:creationId xmlns:a16="http://schemas.microsoft.com/office/drawing/2014/main" id="{3DDD98E1-5D4C-E441-8033-1BE0AFD9ED9F}"/>
              </a:ext>
            </a:extLst>
          </p:cNvPr>
          <p:cNvSpPr>
            <a:spLocks noGrp="1"/>
          </p:cNvSpPr>
          <p:nvPr>
            <p:ph type="body" sz="quarter" idx="11" hasCustomPrompt="1"/>
          </p:nvPr>
        </p:nvSpPr>
        <p:spPr>
          <a:xfrm>
            <a:off x="6555736" y="3714518"/>
            <a:ext cx="1107336" cy="244131"/>
          </a:xfrm>
        </p:spPr>
        <p:txBody>
          <a:bodyPr lIns="0" tIns="0" rIns="0" bIns="0">
            <a:noAutofit/>
          </a:bodyPr>
          <a:lstStyle>
            <a:lvl1pPr marL="0" indent="0">
              <a:buNone/>
              <a:defRPr sz="1455" b="1" i="0">
                <a:latin typeface="Barlow" pitchFamily="2" charset="77"/>
              </a:defRPr>
            </a:lvl1pPr>
          </a:lstStyle>
          <a:p>
            <a:pPr lvl="0"/>
            <a:r>
              <a:rPr lang="en-GB"/>
              <a:t>£XXX</a:t>
            </a:r>
            <a:endParaRPr lang="en-US"/>
          </a:p>
        </p:txBody>
      </p:sp>
      <p:sp>
        <p:nvSpPr>
          <p:cNvPr id="60" name="TextBox 59">
            <a:extLst>
              <a:ext uri="{FF2B5EF4-FFF2-40B4-BE49-F238E27FC236}">
                <a16:creationId xmlns:a16="http://schemas.microsoft.com/office/drawing/2014/main" id="{7A5E44C0-353A-3849-A2C2-A380368040E4}"/>
              </a:ext>
            </a:extLst>
          </p:cNvPr>
          <p:cNvSpPr txBox="1"/>
          <p:nvPr userDrawn="1"/>
        </p:nvSpPr>
        <p:spPr>
          <a:xfrm>
            <a:off x="5934733" y="3713817"/>
            <a:ext cx="605386" cy="244131"/>
          </a:xfrm>
          <a:prstGeom prst="rect">
            <a:avLst/>
          </a:prstGeom>
          <a:noFill/>
        </p:spPr>
        <p:txBody>
          <a:bodyPr wrap="square" lIns="0" tIns="0" rIns="0" bIns="0" rtlCol="0">
            <a:noAutofit/>
          </a:bodyPr>
          <a:lstStyle/>
          <a:p>
            <a:pPr algn="r"/>
            <a:r>
              <a:rPr lang="en-US" sz="1455" b="1" i="0">
                <a:solidFill>
                  <a:schemeClr val="bg1"/>
                </a:solidFill>
                <a:latin typeface="+mj-lt"/>
              </a:rPr>
              <a:t>TOTAL</a:t>
            </a:r>
          </a:p>
        </p:txBody>
      </p:sp>
      <p:sp>
        <p:nvSpPr>
          <p:cNvPr id="63" name="Text Placeholder 2">
            <a:extLst>
              <a:ext uri="{FF2B5EF4-FFF2-40B4-BE49-F238E27FC236}">
                <a16:creationId xmlns:a16="http://schemas.microsoft.com/office/drawing/2014/main" id="{20327B7A-4691-D24F-836B-83028CCD8824}"/>
              </a:ext>
            </a:extLst>
          </p:cNvPr>
          <p:cNvSpPr>
            <a:spLocks noGrp="1"/>
          </p:cNvSpPr>
          <p:nvPr>
            <p:ph type="body" sz="quarter" idx="13" hasCustomPrompt="1"/>
          </p:nvPr>
        </p:nvSpPr>
        <p:spPr>
          <a:xfrm>
            <a:off x="681071" y="2030506"/>
            <a:ext cx="1494456" cy="1921472"/>
          </a:xfrm>
        </p:spPr>
        <p:txBody>
          <a:bodyPr lIns="0" tIns="0" rIns="0" bIns="0">
            <a:noAutofit/>
          </a:bodyPr>
          <a:lstStyle>
            <a:lvl1pPr marL="0" indent="0">
              <a:spcAft>
                <a:spcPts val="1273"/>
              </a:spcAft>
              <a:buNone/>
              <a:defRPr sz="2001" b="1" i="0">
                <a:latin typeface="+mj-lt"/>
              </a:defRPr>
            </a:lvl1pPr>
            <a:lvl2pPr marL="7701" indent="0">
              <a:lnSpc>
                <a:spcPts val="1601"/>
              </a:lnSpc>
              <a:buNone/>
              <a:tabLst/>
              <a:defRPr sz="1182"/>
            </a:lvl2pPr>
          </a:lstStyle>
          <a:p>
            <a:pPr lvl="0"/>
            <a:r>
              <a:rPr lang="en-GB"/>
              <a:t>HEADER</a:t>
            </a:r>
          </a:p>
          <a:p>
            <a:pPr lvl="1"/>
            <a:r>
              <a:rPr lang="en-GB"/>
              <a:t>Bar header</a:t>
            </a:r>
            <a:endParaRPr lang="en-US"/>
          </a:p>
        </p:txBody>
      </p:sp>
      <p:sp>
        <p:nvSpPr>
          <p:cNvPr id="64" name="Text Placeholder 58">
            <a:extLst>
              <a:ext uri="{FF2B5EF4-FFF2-40B4-BE49-F238E27FC236}">
                <a16:creationId xmlns:a16="http://schemas.microsoft.com/office/drawing/2014/main" id="{4CAE1A17-F3AE-2843-9595-30E06609FFFA}"/>
              </a:ext>
            </a:extLst>
          </p:cNvPr>
          <p:cNvSpPr>
            <a:spLocks noGrp="1"/>
          </p:cNvSpPr>
          <p:nvPr>
            <p:ph type="body" sz="quarter" idx="14" hasCustomPrompt="1"/>
          </p:nvPr>
        </p:nvSpPr>
        <p:spPr>
          <a:xfrm>
            <a:off x="2830703" y="3714167"/>
            <a:ext cx="1107336" cy="244131"/>
          </a:xfrm>
        </p:spPr>
        <p:txBody>
          <a:bodyPr lIns="0" tIns="0" rIns="0" bIns="0" anchor="ctr">
            <a:noAutofit/>
          </a:bodyPr>
          <a:lstStyle>
            <a:lvl1pPr marL="0" indent="0">
              <a:buNone/>
              <a:defRPr sz="1455" b="1" i="0">
                <a:latin typeface="Barlow" pitchFamily="2" charset="77"/>
              </a:defRPr>
            </a:lvl1pPr>
          </a:lstStyle>
          <a:p>
            <a:pPr lvl="0"/>
            <a:r>
              <a:rPr lang="en-GB"/>
              <a:t>£XXX</a:t>
            </a:r>
            <a:endParaRPr lang="en-US"/>
          </a:p>
        </p:txBody>
      </p:sp>
      <p:sp>
        <p:nvSpPr>
          <p:cNvPr id="65" name="TextBox 64">
            <a:extLst>
              <a:ext uri="{FF2B5EF4-FFF2-40B4-BE49-F238E27FC236}">
                <a16:creationId xmlns:a16="http://schemas.microsoft.com/office/drawing/2014/main" id="{CCC7CC97-82F2-D346-8261-AFBEBC54D03F}"/>
              </a:ext>
            </a:extLst>
          </p:cNvPr>
          <p:cNvSpPr txBox="1"/>
          <p:nvPr userDrawn="1"/>
        </p:nvSpPr>
        <p:spPr>
          <a:xfrm>
            <a:off x="2209699" y="3714167"/>
            <a:ext cx="605386" cy="244131"/>
          </a:xfrm>
          <a:prstGeom prst="rect">
            <a:avLst/>
          </a:prstGeom>
          <a:noFill/>
        </p:spPr>
        <p:txBody>
          <a:bodyPr wrap="square" lIns="0" tIns="0" rIns="0" bIns="0" rtlCol="0" anchor="ctr">
            <a:noAutofit/>
          </a:bodyPr>
          <a:lstStyle/>
          <a:p>
            <a:pPr algn="r"/>
            <a:r>
              <a:rPr lang="en-US" sz="1455" b="1" i="0">
                <a:solidFill>
                  <a:schemeClr val="bg1"/>
                </a:solidFill>
                <a:latin typeface="+mj-lt"/>
              </a:rPr>
              <a:t>TOTAL</a:t>
            </a:r>
          </a:p>
        </p:txBody>
      </p:sp>
      <p:sp>
        <p:nvSpPr>
          <p:cNvPr id="67" name="Text Placeholder 2">
            <a:extLst>
              <a:ext uri="{FF2B5EF4-FFF2-40B4-BE49-F238E27FC236}">
                <a16:creationId xmlns:a16="http://schemas.microsoft.com/office/drawing/2014/main" id="{D907179C-C29C-0546-8A7C-0439EE481F40}"/>
              </a:ext>
            </a:extLst>
          </p:cNvPr>
          <p:cNvSpPr>
            <a:spLocks noGrp="1"/>
          </p:cNvSpPr>
          <p:nvPr>
            <p:ph type="body" sz="quarter" idx="16" hasCustomPrompt="1"/>
          </p:nvPr>
        </p:nvSpPr>
        <p:spPr>
          <a:xfrm>
            <a:off x="8154853" y="2030506"/>
            <a:ext cx="1494456" cy="1921472"/>
          </a:xfrm>
        </p:spPr>
        <p:txBody>
          <a:bodyPr lIns="0" tIns="0" rIns="0" bIns="0">
            <a:noAutofit/>
          </a:bodyPr>
          <a:lstStyle>
            <a:lvl1pPr marL="0" indent="0">
              <a:spcAft>
                <a:spcPts val="1273"/>
              </a:spcAft>
              <a:buNone/>
              <a:defRPr sz="2001" b="1" i="0">
                <a:latin typeface="+mj-lt"/>
              </a:defRPr>
            </a:lvl1pPr>
            <a:lvl2pPr marL="7701" indent="0">
              <a:lnSpc>
                <a:spcPts val="1601"/>
              </a:lnSpc>
              <a:buNone/>
              <a:tabLst/>
              <a:defRPr sz="1182"/>
            </a:lvl2pPr>
          </a:lstStyle>
          <a:p>
            <a:pPr lvl="0"/>
            <a:r>
              <a:rPr lang="en-GB"/>
              <a:t>HEADER</a:t>
            </a:r>
          </a:p>
          <a:p>
            <a:pPr lvl="1"/>
            <a:r>
              <a:rPr lang="en-GB"/>
              <a:t>Bar header</a:t>
            </a:r>
            <a:endParaRPr lang="en-US"/>
          </a:p>
        </p:txBody>
      </p:sp>
      <p:sp>
        <p:nvSpPr>
          <p:cNvPr id="68" name="Text Placeholder 58">
            <a:extLst>
              <a:ext uri="{FF2B5EF4-FFF2-40B4-BE49-F238E27FC236}">
                <a16:creationId xmlns:a16="http://schemas.microsoft.com/office/drawing/2014/main" id="{4EB656CC-5580-1642-A764-6A7EF6BECC25}"/>
              </a:ext>
            </a:extLst>
          </p:cNvPr>
          <p:cNvSpPr>
            <a:spLocks noGrp="1"/>
          </p:cNvSpPr>
          <p:nvPr>
            <p:ph type="body" sz="quarter" idx="17" hasCustomPrompt="1"/>
          </p:nvPr>
        </p:nvSpPr>
        <p:spPr>
          <a:xfrm>
            <a:off x="10304484" y="3714518"/>
            <a:ext cx="1107336" cy="244131"/>
          </a:xfrm>
        </p:spPr>
        <p:txBody>
          <a:bodyPr lIns="0" tIns="0" rIns="0" bIns="0">
            <a:noAutofit/>
          </a:bodyPr>
          <a:lstStyle>
            <a:lvl1pPr marL="0" indent="0">
              <a:buNone/>
              <a:defRPr sz="1455" b="1" i="0">
                <a:latin typeface="Barlow" pitchFamily="2" charset="77"/>
              </a:defRPr>
            </a:lvl1pPr>
          </a:lstStyle>
          <a:p>
            <a:pPr lvl="0"/>
            <a:r>
              <a:rPr lang="en-GB"/>
              <a:t>£XXX</a:t>
            </a:r>
            <a:endParaRPr lang="en-US"/>
          </a:p>
        </p:txBody>
      </p:sp>
      <p:sp>
        <p:nvSpPr>
          <p:cNvPr id="69" name="TextBox 68">
            <a:extLst>
              <a:ext uri="{FF2B5EF4-FFF2-40B4-BE49-F238E27FC236}">
                <a16:creationId xmlns:a16="http://schemas.microsoft.com/office/drawing/2014/main" id="{B1A8B87F-289E-EB4C-BB80-217F0CC957F6}"/>
              </a:ext>
            </a:extLst>
          </p:cNvPr>
          <p:cNvSpPr txBox="1"/>
          <p:nvPr userDrawn="1"/>
        </p:nvSpPr>
        <p:spPr>
          <a:xfrm>
            <a:off x="9683480" y="3713817"/>
            <a:ext cx="605386" cy="244131"/>
          </a:xfrm>
          <a:prstGeom prst="rect">
            <a:avLst/>
          </a:prstGeom>
          <a:noFill/>
        </p:spPr>
        <p:txBody>
          <a:bodyPr wrap="square" lIns="0" tIns="0" rIns="0" bIns="0" rtlCol="0">
            <a:noAutofit/>
          </a:bodyPr>
          <a:lstStyle/>
          <a:p>
            <a:pPr algn="r"/>
            <a:r>
              <a:rPr lang="en-US" sz="1455" b="1" i="0">
                <a:solidFill>
                  <a:schemeClr val="bg1"/>
                </a:solidFill>
                <a:latin typeface="+mj-lt"/>
              </a:rPr>
              <a:t>TOTAL</a:t>
            </a:r>
          </a:p>
        </p:txBody>
      </p:sp>
      <p:sp>
        <p:nvSpPr>
          <p:cNvPr id="85" name="object 39">
            <a:extLst>
              <a:ext uri="{FF2B5EF4-FFF2-40B4-BE49-F238E27FC236}">
                <a16:creationId xmlns:a16="http://schemas.microsoft.com/office/drawing/2014/main" id="{8928AF33-40F1-C641-8016-B84CAC0EDD81}"/>
              </a:ext>
            </a:extLst>
          </p:cNvPr>
          <p:cNvSpPr txBox="1"/>
          <p:nvPr userDrawn="1"/>
        </p:nvSpPr>
        <p:spPr>
          <a:xfrm>
            <a:off x="2221490" y="5966766"/>
            <a:ext cx="851052" cy="237985"/>
          </a:xfrm>
          <a:prstGeom prst="rect">
            <a:avLst/>
          </a:prstGeom>
        </p:spPr>
        <p:txBody>
          <a:bodyPr vert="horz" wrap="square" lIns="0" tIns="9242" rIns="0" bIns="0" rtlCol="0">
            <a:spAutoFit/>
          </a:bodyPr>
          <a:lstStyle/>
          <a:p>
            <a:pPr marL="7701">
              <a:lnSpc>
                <a:spcPct val="100000"/>
              </a:lnSpc>
              <a:spcBef>
                <a:spcPts val="73"/>
              </a:spcBef>
            </a:pPr>
            <a:r>
              <a:rPr sz="1486" b="1" spc="-18">
                <a:latin typeface="Barlow Condensed"/>
                <a:cs typeface="Barlow Condensed"/>
              </a:rPr>
              <a:t>TOTAL</a:t>
            </a:r>
            <a:r>
              <a:rPr sz="1486" b="1" spc="-39">
                <a:latin typeface="Barlow Condensed"/>
                <a:cs typeface="Barlow Condensed"/>
              </a:rPr>
              <a:t> </a:t>
            </a:r>
            <a:r>
              <a:rPr sz="1486" b="1" spc="6">
                <a:latin typeface="Barlow Condensed"/>
                <a:cs typeface="Barlow Condensed"/>
              </a:rPr>
              <a:t>£XXX</a:t>
            </a:r>
            <a:endParaRPr sz="1486">
              <a:latin typeface="Barlow Condensed"/>
              <a:cs typeface="Barlow Condensed"/>
            </a:endParaRPr>
          </a:p>
        </p:txBody>
      </p:sp>
      <p:sp>
        <p:nvSpPr>
          <p:cNvPr id="86" name="Text Placeholder 2">
            <a:extLst>
              <a:ext uri="{FF2B5EF4-FFF2-40B4-BE49-F238E27FC236}">
                <a16:creationId xmlns:a16="http://schemas.microsoft.com/office/drawing/2014/main" id="{DA1BA20D-DFB0-1848-AE66-36284F6ECCFD}"/>
              </a:ext>
            </a:extLst>
          </p:cNvPr>
          <p:cNvSpPr>
            <a:spLocks noGrp="1"/>
          </p:cNvSpPr>
          <p:nvPr>
            <p:ph type="body" sz="quarter" idx="19" hasCustomPrompt="1"/>
          </p:nvPr>
        </p:nvSpPr>
        <p:spPr>
          <a:xfrm>
            <a:off x="4406105" y="4290484"/>
            <a:ext cx="1494456" cy="1921472"/>
          </a:xfrm>
        </p:spPr>
        <p:txBody>
          <a:bodyPr lIns="0" tIns="0" rIns="0" bIns="0">
            <a:noAutofit/>
          </a:bodyPr>
          <a:lstStyle>
            <a:lvl1pPr marL="0" indent="0">
              <a:spcAft>
                <a:spcPts val="1273"/>
              </a:spcAft>
              <a:buNone/>
              <a:defRPr sz="2001" b="1" i="0">
                <a:latin typeface="+mj-lt"/>
              </a:defRPr>
            </a:lvl1pPr>
            <a:lvl2pPr marL="7701" indent="0">
              <a:lnSpc>
                <a:spcPts val="1601"/>
              </a:lnSpc>
              <a:buNone/>
              <a:tabLst/>
              <a:defRPr sz="1182"/>
            </a:lvl2pPr>
          </a:lstStyle>
          <a:p>
            <a:pPr lvl="0"/>
            <a:r>
              <a:rPr lang="en-GB"/>
              <a:t>HEADER</a:t>
            </a:r>
          </a:p>
          <a:p>
            <a:pPr lvl="1"/>
            <a:r>
              <a:rPr lang="en-GB"/>
              <a:t>Bar header</a:t>
            </a:r>
            <a:endParaRPr lang="en-US"/>
          </a:p>
        </p:txBody>
      </p:sp>
      <p:sp>
        <p:nvSpPr>
          <p:cNvPr id="87" name="Text Placeholder 58">
            <a:extLst>
              <a:ext uri="{FF2B5EF4-FFF2-40B4-BE49-F238E27FC236}">
                <a16:creationId xmlns:a16="http://schemas.microsoft.com/office/drawing/2014/main" id="{AA1DA148-530A-FC40-80F4-378F572919D3}"/>
              </a:ext>
            </a:extLst>
          </p:cNvPr>
          <p:cNvSpPr>
            <a:spLocks noGrp="1"/>
          </p:cNvSpPr>
          <p:nvPr>
            <p:ph type="body" sz="quarter" idx="20" hasCustomPrompt="1"/>
          </p:nvPr>
        </p:nvSpPr>
        <p:spPr>
          <a:xfrm>
            <a:off x="6555736" y="5974496"/>
            <a:ext cx="1107336" cy="244131"/>
          </a:xfrm>
        </p:spPr>
        <p:txBody>
          <a:bodyPr lIns="0" tIns="0" rIns="0" bIns="0">
            <a:noAutofit/>
          </a:bodyPr>
          <a:lstStyle>
            <a:lvl1pPr marL="0" indent="0">
              <a:buNone/>
              <a:defRPr sz="1455" b="1" i="0">
                <a:latin typeface="Barlow" pitchFamily="2" charset="77"/>
              </a:defRPr>
            </a:lvl1pPr>
          </a:lstStyle>
          <a:p>
            <a:pPr lvl="0"/>
            <a:r>
              <a:rPr lang="en-GB"/>
              <a:t>£XXX</a:t>
            </a:r>
            <a:endParaRPr lang="en-US"/>
          </a:p>
        </p:txBody>
      </p:sp>
      <p:sp>
        <p:nvSpPr>
          <p:cNvPr id="88" name="TextBox 87">
            <a:extLst>
              <a:ext uri="{FF2B5EF4-FFF2-40B4-BE49-F238E27FC236}">
                <a16:creationId xmlns:a16="http://schemas.microsoft.com/office/drawing/2014/main" id="{4E7E9F75-42AB-754C-88EE-1BE26A6AFC8E}"/>
              </a:ext>
            </a:extLst>
          </p:cNvPr>
          <p:cNvSpPr txBox="1"/>
          <p:nvPr userDrawn="1"/>
        </p:nvSpPr>
        <p:spPr>
          <a:xfrm>
            <a:off x="5934733" y="5973795"/>
            <a:ext cx="605386" cy="244131"/>
          </a:xfrm>
          <a:prstGeom prst="rect">
            <a:avLst/>
          </a:prstGeom>
          <a:noFill/>
        </p:spPr>
        <p:txBody>
          <a:bodyPr wrap="square" lIns="0" tIns="0" rIns="0" bIns="0" rtlCol="0">
            <a:noAutofit/>
          </a:bodyPr>
          <a:lstStyle/>
          <a:p>
            <a:pPr algn="r"/>
            <a:r>
              <a:rPr lang="en-US" sz="1455" b="1" i="0">
                <a:solidFill>
                  <a:schemeClr val="bg1"/>
                </a:solidFill>
                <a:latin typeface="+mj-lt"/>
              </a:rPr>
              <a:t>TOTAL</a:t>
            </a:r>
          </a:p>
        </p:txBody>
      </p:sp>
      <p:sp>
        <p:nvSpPr>
          <p:cNvPr id="90" name="Text Placeholder 2">
            <a:extLst>
              <a:ext uri="{FF2B5EF4-FFF2-40B4-BE49-F238E27FC236}">
                <a16:creationId xmlns:a16="http://schemas.microsoft.com/office/drawing/2014/main" id="{DD3698C6-FB17-D943-8F2D-9227802E1830}"/>
              </a:ext>
            </a:extLst>
          </p:cNvPr>
          <p:cNvSpPr>
            <a:spLocks noGrp="1"/>
          </p:cNvSpPr>
          <p:nvPr>
            <p:ph type="body" sz="quarter" idx="22" hasCustomPrompt="1"/>
          </p:nvPr>
        </p:nvSpPr>
        <p:spPr>
          <a:xfrm>
            <a:off x="681071" y="4290484"/>
            <a:ext cx="1494456" cy="1921472"/>
          </a:xfrm>
        </p:spPr>
        <p:txBody>
          <a:bodyPr lIns="0" tIns="0" rIns="0" bIns="0">
            <a:noAutofit/>
          </a:bodyPr>
          <a:lstStyle>
            <a:lvl1pPr marL="0" indent="0">
              <a:spcAft>
                <a:spcPts val="1273"/>
              </a:spcAft>
              <a:buNone/>
              <a:defRPr sz="2001" b="1" i="0">
                <a:latin typeface="+mj-lt"/>
              </a:defRPr>
            </a:lvl1pPr>
            <a:lvl2pPr marL="7701" indent="0">
              <a:lnSpc>
                <a:spcPts val="1601"/>
              </a:lnSpc>
              <a:buNone/>
              <a:tabLst/>
              <a:defRPr sz="1182"/>
            </a:lvl2pPr>
          </a:lstStyle>
          <a:p>
            <a:pPr lvl="0"/>
            <a:r>
              <a:rPr lang="en-GB"/>
              <a:t>HEADER</a:t>
            </a:r>
          </a:p>
          <a:p>
            <a:pPr lvl="1"/>
            <a:r>
              <a:rPr lang="en-GB"/>
              <a:t>Bar header</a:t>
            </a:r>
            <a:endParaRPr lang="en-US"/>
          </a:p>
        </p:txBody>
      </p:sp>
      <p:sp>
        <p:nvSpPr>
          <p:cNvPr id="91" name="Text Placeholder 58">
            <a:extLst>
              <a:ext uri="{FF2B5EF4-FFF2-40B4-BE49-F238E27FC236}">
                <a16:creationId xmlns:a16="http://schemas.microsoft.com/office/drawing/2014/main" id="{3DF53EFA-4306-2F4A-B38D-C5D7AD36A17B}"/>
              </a:ext>
            </a:extLst>
          </p:cNvPr>
          <p:cNvSpPr>
            <a:spLocks noGrp="1"/>
          </p:cNvSpPr>
          <p:nvPr>
            <p:ph type="body" sz="quarter" idx="23" hasCustomPrompt="1"/>
          </p:nvPr>
        </p:nvSpPr>
        <p:spPr>
          <a:xfrm>
            <a:off x="2830703" y="5974496"/>
            <a:ext cx="1107336" cy="244131"/>
          </a:xfrm>
        </p:spPr>
        <p:txBody>
          <a:bodyPr lIns="0" tIns="0" rIns="0" bIns="0">
            <a:noAutofit/>
          </a:bodyPr>
          <a:lstStyle>
            <a:lvl1pPr marL="0" indent="0">
              <a:buNone/>
              <a:defRPr sz="1455" b="1" i="0">
                <a:latin typeface="Barlow" pitchFamily="2" charset="77"/>
              </a:defRPr>
            </a:lvl1pPr>
          </a:lstStyle>
          <a:p>
            <a:pPr lvl="0"/>
            <a:r>
              <a:rPr lang="en-GB"/>
              <a:t>£XXX</a:t>
            </a:r>
            <a:endParaRPr lang="en-US"/>
          </a:p>
        </p:txBody>
      </p:sp>
      <p:sp>
        <p:nvSpPr>
          <p:cNvPr id="92" name="TextBox 91">
            <a:extLst>
              <a:ext uri="{FF2B5EF4-FFF2-40B4-BE49-F238E27FC236}">
                <a16:creationId xmlns:a16="http://schemas.microsoft.com/office/drawing/2014/main" id="{4F26F094-3D70-4E4D-B0C1-889E4BE7533B}"/>
              </a:ext>
            </a:extLst>
          </p:cNvPr>
          <p:cNvSpPr txBox="1"/>
          <p:nvPr userDrawn="1"/>
        </p:nvSpPr>
        <p:spPr>
          <a:xfrm>
            <a:off x="2209699" y="5973795"/>
            <a:ext cx="605386" cy="244131"/>
          </a:xfrm>
          <a:prstGeom prst="rect">
            <a:avLst/>
          </a:prstGeom>
          <a:noFill/>
        </p:spPr>
        <p:txBody>
          <a:bodyPr wrap="square" lIns="0" tIns="0" rIns="0" bIns="0" rtlCol="0">
            <a:noAutofit/>
          </a:bodyPr>
          <a:lstStyle/>
          <a:p>
            <a:pPr algn="r"/>
            <a:r>
              <a:rPr lang="en-US" sz="1455" b="1" i="0">
                <a:solidFill>
                  <a:schemeClr val="bg1"/>
                </a:solidFill>
                <a:latin typeface="+mj-lt"/>
              </a:rPr>
              <a:t>TOTAL</a:t>
            </a:r>
          </a:p>
        </p:txBody>
      </p:sp>
      <p:sp>
        <p:nvSpPr>
          <p:cNvPr id="94" name="Text Placeholder 2">
            <a:extLst>
              <a:ext uri="{FF2B5EF4-FFF2-40B4-BE49-F238E27FC236}">
                <a16:creationId xmlns:a16="http://schemas.microsoft.com/office/drawing/2014/main" id="{3128ADB7-2E9E-114F-95E2-A279F03A846D}"/>
              </a:ext>
            </a:extLst>
          </p:cNvPr>
          <p:cNvSpPr>
            <a:spLocks noGrp="1"/>
          </p:cNvSpPr>
          <p:nvPr>
            <p:ph type="body" sz="quarter" idx="25" hasCustomPrompt="1"/>
          </p:nvPr>
        </p:nvSpPr>
        <p:spPr>
          <a:xfrm>
            <a:off x="8154853" y="4290484"/>
            <a:ext cx="1494456" cy="1921472"/>
          </a:xfrm>
        </p:spPr>
        <p:txBody>
          <a:bodyPr lIns="0" tIns="0" rIns="0" bIns="0">
            <a:noAutofit/>
          </a:bodyPr>
          <a:lstStyle>
            <a:lvl1pPr marL="0" indent="0">
              <a:spcAft>
                <a:spcPts val="1273"/>
              </a:spcAft>
              <a:buNone/>
              <a:defRPr sz="2001" b="1" i="0">
                <a:latin typeface="+mj-lt"/>
              </a:defRPr>
            </a:lvl1pPr>
            <a:lvl2pPr marL="7701" indent="0">
              <a:lnSpc>
                <a:spcPts val="1601"/>
              </a:lnSpc>
              <a:buNone/>
              <a:tabLst/>
              <a:defRPr sz="1182"/>
            </a:lvl2pPr>
          </a:lstStyle>
          <a:p>
            <a:pPr lvl="0"/>
            <a:r>
              <a:rPr lang="en-GB"/>
              <a:t>HEADER</a:t>
            </a:r>
          </a:p>
          <a:p>
            <a:pPr lvl="1"/>
            <a:r>
              <a:rPr lang="en-GB"/>
              <a:t>Bar header</a:t>
            </a:r>
            <a:endParaRPr lang="en-US"/>
          </a:p>
        </p:txBody>
      </p:sp>
      <p:sp>
        <p:nvSpPr>
          <p:cNvPr id="95" name="Text Placeholder 58">
            <a:extLst>
              <a:ext uri="{FF2B5EF4-FFF2-40B4-BE49-F238E27FC236}">
                <a16:creationId xmlns:a16="http://schemas.microsoft.com/office/drawing/2014/main" id="{AD0447FB-DA2A-F542-A293-C0D4DA4BA5EC}"/>
              </a:ext>
            </a:extLst>
          </p:cNvPr>
          <p:cNvSpPr>
            <a:spLocks noGrp="1"/>
          </p:cNvSpPr>
          <p:nvPr>
            <p:ph type="body" sz="quarter" idx="26" hasCustomPrompt="1"/>
          </p:nvPr>
        </p:nvSpPr>
        <p:spPr>
          <a:xfrm>
            <a:off x="10304484" y="5974496"/>
            <a:ext cx="1107336" cy="244131"/>
          </a:xfrm>
        </p:spPr>
        <p:txBody>
          <a:bodyPr lIns="0" tIns="0" rIns="0" bIns="0">
            <a:noAutofit/>
          </a:bodyPr>
          <a:lstStyle>
            <a:lvl1pPr marL="0" indent="0">
              <a:buNone/>
              <a:defRPr sz="1455" b="1" i="0">
                <a:latin typeface="Barlow" pitchFamily="2" charset="77"/>
              </a:defRPr>
            </a:lvl1pPr>
          </a:lstStyle>
          <a:p>
            <a:pPr lvl="0"/>
            <a:r>
              <a:rPr lang="en-GB"/>
              <a:t>£XXX</a:t>
            </a:r>
            <a:endParaRPr lang="en-US"/>
          </a:p>
        </p:txBody>
      </p:sp>
      <p:sp>
        <p:nvSpPr>
          <p:cNvPr id="96" name="TextBox 95">
            <a:extLst>
              <a:ext uri="{FF2B5EF4-FFF2-40B4-BE49-F238E27FC236}">
                <a16:creationId xmlns:a16="http://schemas.microsoft.com/office/drawing/2014/main" id="{576425A3-2379-7249-BBD3-45ADCF737859}"/>
              </a:ext>
            </a:extLst>
          </p:cNvPr>
          <p:cNvSpPr txBox="1"/>
          <p:nvPr userDrawn="1"/>
        </p:nvSpPr>
        <p:spPr>
          <a:xfrm>
            <a:off x="9683480" y="5973795"/>
            <a:ext cx="605386" cy="244131"/>
          </a:xfrm>
          <a:prstGeom prst="rect">
            <a:avLst/>
          </a:prstGeom>
          <a:noFill/>
        </p:spPr>
        <p:txBody>
          <a:bodyPr wrap="square" lIns="0" tIns="0" rIns="0" bIns="0" rtlCol="0">
            <a:noAutofit/>
          </a:bodyPr>
          <a:lstStyle/>
          <a:p>
            <a:pPr algn="r"/>
            <a:r>
              <a:rPr lang="en-US" sz="1455" b="1" i="0">
                <a:solidFill>
                  <a:schemeClr val="bg1"/>
                </a:solidFill>
                <a:latin typeface="+mj-lt"/>
              </a:rPr>
              <a:t>TOTAL</a:t>
            </a:r>
          </a:p>
        </p:txBody>
      </p:sp>
      <p:sp>
        <p:nvSpPr>
          <p:cNvPr id="4" name="Chart Placeholder 3">
            <a:extLst>
              <a:ext uri="{FF2B5EF4-FFF2-40B4-BE49-F238E27FC236}">
                <a16:creationId xmlns:a16="http://schemas.microsoft.com/office/drawing/2014/main" id="{D92DA628-62DF-4A3B-9AC8-847F79CF2788}"/>
              </a:ext>
            </a:extLst>
          </p:cNvPr>
          <p:cNvSpPr>
            <a:spLocks noGrp="1"/>
          </p:cNvSpPr>
          <p:nvPr>
            <p:ph type="chart" sz="quarter" idx="28"/>
          </p:nvPr>
        </p:nvSpPr>
        <p:spPr>
          <a:xfrm>
            <a:off x="2209733" y="2468008"/>
            <a:ext cx="1728306" cy="1043495"/>
          </a:xfrm>
        </p:spPr>
        <p:txBody>
          <a:bodyPr/>
          <a:lstStyle>
            <a:lvl1pPr marL="0" indent="0">
              <a:buNone/>
              <a:defRPr/>
            </a:lvl1pPr>
          </a:lstStyle>
          <a:p>
            <a:r>
              <a:rPr lang="en-US"/>
              <a:t>Click icon to add chart</a:t>
            </a:r>
            <a:endParaRPr lang="en-GB"/>
          </a:p>
        </p:txBody>
      </p:sp>
      <p:sp>
        <p:nvSpPr>
          <p:cNvPr id="31" name="Chart Placeholder 3">
            <a:extLst>
              <a:ext uri="{FF2B5EF4-FFF2-40B4-BE49-F238E27FC236}">
                <a16:creationId xmlns:a16="http://schemas.microsoft.com/office/drawing/2014/main" id="{DAEAEBA8-898C-44FC-B500-A717185BD4AE}"/>
              </a:ext>
            </a:extLst>
          </p:cNvPr>
          <p:cNvSpPr>
            <a:spLocks noGrp="1"/>
          </p:cNvSpPr>
          <p:nvPr>
            <p:ph type="chart" sz="quarter" idx="29"/>
          </p:nvPr>
        </p:nvSpPr>
        <p:spPr>
          <a:xfrm>
            <a:off x="5958481" y="2440118"/>
            <a:ext cx="1704591" cy="1043495"/>
          </a:xfrm>
        </p:spPr>
        <p:txBody>
          <a:bodyPr/>
          <a:lstStyle>
            <a:lvl1pPr marL="0" indent="0">
              <a:buNone/>
              <a:defRPr/>
            </a:lvl1pPr>
          </a:lstStyle>
          <a:p>
            <a:r>
              <a:rPr lang="en-US"/>
              <a:t>Click icon to add chart</a:t>
            </a:r>
            <a:endParaRPr lang="en-GB"/>
          </a:p>
        </p:txBody>
      </p:sp>
      <p:sp>
        <p:nvSpPr>
          <p:cNvPr id="32" name="Chart Placeholder 3">
            <a:extLst>
              <a:ext uri="{FF2B5EF4-FFF2-40B4-BE49-F238E27FC236}">
                <a16:creationId xmlns:a16="http://schemas.microsoft.com/office/drawing/2014/main" id="{C6C7F9CD-B73B-4AAE-941C-CF6F92CDADA9}"/>
              </a:ext>
            </a:extLst>
          </p:cNvPr>
          <p:cNvSpPr>
            <a:spLocks noGrp="1"/>
          </p:cNvSpPr>
          <p:nvPr>
            <p:ph type="chart" sz="quarter" idx="30"/>
          </p:nvPr>
        </p:nvSpPr>
        <p:spPr>
          <a:xfrm>
            <a:off x="9707228" y="2440118"/>
            <a:ext cx="1704591" cy="1043495"/>
          </a:xfrm>
        </p:spPr>
        <p:txBody>
          <a:bodyPr/>
          <a:lstStyle>
            <a:lvl1pPr marL="0" indent="0">
              <a:buNone/>
              <a:defRPr/>
            </a:lvl1pPr>
          </a:lstStyle>
          <a:p>
            <a:r>
              <a:rPr lang="en-US"/>
              <a:t>Click icon to add chart</a:t>
            </a:r>
            <a:endParaRPr lang="en-GB"/>
          </a:p>
        </p:txBody>
      </p:sp>
      <p:sp>
        <p:nvSpPr>
          <p:cNvPr id="29" name="Chart Placeholder 3">
            <a:extLst>
              <a:ext uri="{FF2B5EF4-FFF2-40B4-BE49-F238E27FC236}">
                <a16:creationId xmlns:a16="http://schemas.microsoft.com/office/drawing/2014/main" id="{F69ADA4E-5591-4859-B2BB-077CDAEF7345}"/>
              </a:ext>
            </a:extLst>
          </p:cNvPr>
          <p:cNvSpPr>
            <a:spLocks noGrp="1"/>
          </p:cNvSpPr>
          <p:nvPr>
            <p:ph type="chart" sz="quarter" idx="31"/>
          </p:nvPr>
        </p:nvSpPr>
        <p:spPr>
          <a:xfrm>
            <a:off x="2221505" y="4743454"/>
            <a:ext cx="1728306" cy="1043495"/>
          </a:xfrm>
        </p:spPr>
        <p:txBody>
          <a:bodyPr/>
          <a:lstStyle>
            <a:lvl1pPr marL="0" indent="0">
              <a:buNone/>
              <a:defRPr/>
            </a:lvl1pPr>
          </a:lstStyle>
          <a:p>
            <a:r>
              <a:rPr lang="en-US"/>
              <a:t>Click icon to add chart</a:t>
            </a:r>
            <a:endParaRPr lang="en-GB"/>
          </a:p>
        </p:txBody>
      </p:sp>
      <p:sp>
        <p:nvSpPr>
          <p:cNvPr id="30" name="Chart Placeholder 3">
            <a:extLst>
              <a:ext uri="{FF2B5EF4-FFF2-40B4-BE49-F238E27FC236}">
                <a16:creationId xmlns:a16="http://schemas.microsoft.com/office/drawing/2014/main" id="{56FF841B-ED0E-4543-BA2D-E3B5AAA19861}"/>
              </a:ext>
            </a:extLst>
          </p:cNvPr>
          <p:cNvSpPr>
            <a:spLocks noGrp="1"/>
          </p:cNvSpPr>
          <p:nvPr>
            <p:ph type="chart" sz="quarter" idx="32"/>
          </p:nvPr>
        </p:nvSpPr>
        <p:spPr>
          <a:xfrm>
            <a:off x="5970253" y="4715564"/>
            <a:ext cx="1704591" cy="1043495"/>
          </a:xfrm>
        </p:spPr>
        <p:txBody>
          <a:bodyPr/>
          <a:lstStyle>
            <a:lvl1pPr marL="0" indent="0">
              <a:buNone/>
              <a:defRPr/>
            </a:lvl1pPr>
          </a:lstStyle>
          <a:p>
            <a:r>
              <a:rPr lang="en-US"/>
              <a:t>Click icon to add chart</a:t>
            </a:r>
            <a:endParaRPr lang="en-GB"/>
          </a:p>
        </p:txBody>
      </p:sp>
      <p:sp>
        <p:nvSpPr>
          <p:cNvPr id="33" name="Chart Placeholder 3">
            <a:extLst>
              <a:ext uri="{FF2B5EF4-FFF2-40B4-BE49-F238E27FC236}">
                <a16:creationId xmlns:a16="http://schemas.microsoft.com/office/drawing/2014/main" id="{272958A7-9BF6-442A-837D-5BD2468DBF10}"/>
              </a:ext>
            </a:extLst>
          </p:cNvPr>
          <p:cNvSpPr>
            <a:spLocks noGrp="1"/>
          </p:cNvSpPr>
          <p:nvPr>
            <p:ph type="chart" sz="quarter" idx="33"/>
          </p:nvPr>
        </p:nvSpPr>
        <p:spPr>
          <a:xfrm>
            <a:off x="9719000" y="4715564"/>
            <a:ext cx="1704591" cy="1043495"/>
          </a:xfrm>
        </p:spPr>
        <p:txBody>
          <a:bodyPr/>
          <a:lstStyle>
            <a:lvl1pPr marL="0" indent="0">
              <a:buNone/>
              <a:defRPr/>
            </a:lvl1pPr>
          </a:lstStyle>
          <a:p>
            <a:r>
              <a:rPr lang="en-US"/>
              <a:t>Click icon to add chart</a:t>
            </a:r>
            <a:endParaRPr lang="en-GB"/>
          </a:p>
        </p:txBody>
      </p:sp>
      <p:sp>
        <p:nvSpPr>
          <p:cNvPr id="7" name="Slide Number Placeholder 6">
            <a:extLst>
              <a:ext uri="{FF2B5EF4-FFF2-40B4-BE49-F238E27FC236}">
                <a16:creationId xmlns:a16="http://schemas.microsoft.com/office/drawing/2014/main" id="{5E5D2BD6-A097-4534-940E-6143BAD7AAB9}"/>
              </a:ext>
            </a:extLst>
          </p:cNvPr>
          <p:cNvSpPr>
            <a:spLocks noGrp="1"/>
          </p:cNvSpPr>
          <p:nvPr>
            <p:ph type="sldNum" sz="quarter" idx="36"/>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686836546"/>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preserve="1" userDrawn="1">
  <p:cSld name="TABL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7" y="877583"/>
            <a:ext cx="4858060" cy="1102437"/>
          </a:xfrm>
          <a:prstGeom prst="rect">
            <a:avLst/>
          </a:prstGeo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7ACA448D-5A88-3644-B3DF-697A36012B92}"/>
              </a:ext>
            </a:extLst>
          </p:cNvPr>
          <p:cNvSpPr>
            <a:spLocks noGrp="1"/>
          </p:cNvSpPr>
          <p:nvPr>
            <p:ph type="body" sz="quarter" idx="10"/>
          </p:nvPr>
        </p:nvSpPr>
        <p:spPr>
          <a:xfrm>
            <a:off x="8541452" y="2555686"/>
            <a:ext cx="3116393" cy="1001267"/>
          </a:xfrm>
        </p:spPr>
        <p:txBody>
          <a:bodyPr lIns="0" tIns="0" rIns="0" bIns="0" anchor="b" anchorCtr="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Table Placeholder 7">
            <a:extLst>
              <a:ext uri="{FF2B5EF4-FFF2-40B4-BE49-F238E27FC236}">
                <a16:creationId xmlns:a16="http://schemas.microsoft.com/office/drawing/2014/main" id="{B1F7980A-BA5D-8F47-AE8E-61A67F6A2F3F}"/>
              </a:ext>
            </a:extLst>
          </p:cNvPr>
          <p:cNvSpPr>
            <a:spLocks noGrp="1"/>
          </p:cNvSpPr>
          <p:nvPr>
            <p:ph type="tbl" sz="quarter" idx="11"/>
          </p:nvPr>
        </p:nvSpPr>
        <p:spPr>
          <a:xfrm>
            <a:off x="635401" y="2424688"/>
            <a:ext cx="7644038" cy="4060912"/>
          </a:xfrm>
          <a:solidFill>
            <a:schemeClr val="tx1">
              <a:lumMod val="95000"/>
            </a:schemeClr>
          </a:solidFill>
        </p:spPr>
        <p:txBody>
          <a:bodyPr lIns="0" tIns="0" rIns="0" bIns="0"/>
          <a:lstStyle>
            <a:lvl1pPr marL="0" indent="0">
              <a:buNone/>
              <a:defRPr/>
            </a:lvl1pPr>
          </a:lstStyle>
          <a:p>
            <a:r>
              <a:rPr lang="en-US"/>
              <a:t>Click icon to add table</a:t>
            </a:r>
          </a:p>
        </p:txBody>
      </p:sp>
      <p:sp>
        <p:nvSpPr>
          <p:cNvPr id="6" name="Slide Number Placeholder 5">
            <a:extLst>
              <a:ext uri="{FF2B5EF4-FFF2-40B4-BE49-F238E27FC236}">
                <a16:creationId xmlns:a16="http://schemas.microsoft.com/office/drawing/2014/main" id="{7E2DE130-66BA-42F6-998D-1B4E95910F3A}"/>
              </a:ext>
            </a:extLst>
          </p:cNvPr>
          <p:cNvSpPr>
            <a:spLocks noGrp="1"/>
          </p:cNvSpPr>
          <p:nvPr>
            <p:ph type="sldNum" sz="quarter" idx="14"/>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4268944881"/>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BLANK WHITE">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0643CD1-0643-4BCD-916E-5FF1B50E43D7}"/>
              </a:ext>
            </a:extLst>
          </p:cNvPr>
          <p:cNvSpPr>
            <a:spLocks noGrp="1"/>
          </p:cNvSpPr>
          <p:nvPr>
            <p:ph type="sldNum" sz="quarter" idx="12"/>
          </p:nvPr>
        </p:nvSpPr>
        <p:spPr/>
        <p:txBody>
          <a:bodyPr/>
          <a:lstStyle/>
          <a:p>
            <a:fld id="{B90F9CBB-4563-4BE2-B3E1-4A9E8EA05CDE}" type="slidenum">
              <a:rPr lang="en-GB" smtClean="0"/>
              <a:pPr/>
              <a:t>‹#›</a:t>
            </a:fld>
            <a:endParaRPr lang="en-GB"/>
          </a:p>
        </p:txBody>
      </p:sp>
      <p:sp>
        <p:nvSpPr>
          <p:cNvPr id="3" name="Content Placeholder 2">
            <a:extLst>
              <a:ext uri="{FF2B5EF4-FFF2-40B4-BE49-F238E27FC236}">
                <a16:creationId xmlns:a16="http://schemas.microsoft.com/office/drawing/2014/main" id="{00914E19-B331-4F55-BEA7-A48D09634E50}"/>
              </a:ext>
            </a:extLst>
          </p:cNvPr>
          <p:cNvSpPr>
            <a:spLocks noGrp="1"/>
          </p:cNvSpPr>
          <p:nvPr>
            <p:ph sz="quarter" idx="13"/>
          </p:nvPr>
        </p:nvSpPr>
        <p:spPr>
          <a:xfrm>
            <a:off x="200248" y="394211"/>
            <a:ext cx="11791505" cy="6069580"/>
          </a:xfrm>
        </p:spPr>
        <p:txBody>
          <a:bodyPr/>
          <a:lstStyle>
            <a:lvl1pPr marL="0" indent="0">
              <a:buNone/>
              <a:defRPr/>
            </a:lvl1pPr>
          </a:lstStyle>
          <a:p>
            <a:pPr lvl="0"/>
            <a:r>
              <a:rPr lang="en-US"/>
              <a:t>Click to edit Master text styles</a:t>
            </a:r>
          </a:p>
        </p:txBody>
      </p:sp>
    </p:spTree>
    <p:extLst>
      <p:ext uri="{BB962C8B-B14F-4D97-AF65-F5344CB8AC3E}">
        <p14:creationId xmlns:p14="http://schemas.microsoft.com/office/powerpoint/2010/main" val="135679744"/>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BLANK BLACK">
    <p:bg>
      <p:bgPr>
        <a:solidFill>
          <a:schemeClr val="bg1"/>
        </a:solidFill>
        <a:effectLst/>
      </p:bgPr>
    </p:bg>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1796CAD-C2A2-4E2D-98AF-49232DA08675}"/>
              </a:ext>
            </a:extLst>
          </p:cNvPr>
          <p:cNvSpPr>
            <a:spLocks noGrp="1"/>
          </p:cNvSpPr>
          <p:nvPr>
            <p:ph type="sldNum" sz="quarter" idx="12"/>
          </p:nvPr>
        </p:nvSpPr>
        <p:spPr/>
        <p:txBody>
          <a:bodyPr/>
          <a:lstStyle>
            <a:lvl1pPr>
              <a:defRPr>
                <a:solidFill>
                  <a:schemeClr val="tx1"/>
                </a:solidFill>
              </a:defRPr>
            </a:lvl1pPr>
          </a:lstStyle>
          <a:p>
            <a:fld id="{B90F9CBB-4563-4BE2-B3E1-4A9E8EA05CDE}" type="slidenum">
              <a:rPr lang="en-GB" smtClean="0"/>
              <a:pPr/>
              <a:t>‹#›</a:t>
            </a:fld>
            <a:endParaRPr lang="en-GB"/>
          </a:p>
        </p:txBody>
      </p:sp>
      <p:sp>
        <p:nvSpPr>
          <p:cNvPr id="3" name="Content Placeholder 2">
            <a:extLst>
              <a:ext uri="{FF2B5EF4-FFF2-40B4-BE49-F238E27FC236}">
                <a16:creationId xmlns:a16="http://schemas.microsoft.com/office/drawing/2014/main" id="{FD8704F3-3714-488B-8F29-798A72587DA0}"/>
              </a:ext>
            </a:extLst>
          </p:cNvPr>
          <p:cNvSpPr>
            <a:spLocks noGrp="1"/>
          </p:cNvSpPr>
          <p:nvPr>
            <p:ph sz="quarter" idx="13"/>
          </p:nvPr>
        </p:nvSpPr>
        <p:spPr>
          <a:xfrm>
            <a:off x="200248" y="394211"/>
            <a:ext cx="11791505" cy="6069580"/>
          </a:xfrm>
        </p:spPr>
        <p:txBody>
          <a:bodyPr/>
          <a:lstStyle>
            <a:lvl1pPr marL="0" indent="0">
              <a:buNone/>
              <a:defRPr>
                <a:solidFill>
                  <a:schemeClr val="tx1"/>
                </a:solidFill>
              </a:defRPr>
            </a:lvl1pPr>
          </a:lstStyle>
          <a:p>
            <a:pPr lvl="0"/>
            <a:r>
              <a:rPr lang="en-US"/>
              <a:t>Click to edit Master text styles</a:t>
            </a:r>
          </a:p>
        </p:txBody>
      </p:sp>
    </p:spTree>
    <p:extLst>
      <p:ext uri="{BB962C8B-B14F-4D97-AF65-F5344CB8AC3E}">
        <p14:creationId xmlns:p14="http://schemas.microsoft.com/office/powerpoint/2010/main" val="1221537735"/>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CLOSING BLACK">
    <p:bg>
      <p:bgPr>
        <a:solidFill>
          <a:schemeClr val="bg1"/>
        </a:solidFill>
        <a:effectLst/>
      </p:bgPr>
    </p:bg>
    <p:spTree>
      <p:nvGrpSpPr>
        <p:cNvPr id="1" name=""/>
        <p:cNvGrpSpPr/>
        <p:nvPr/>
      </p:nvGrpSpPr>
      <p:grpSpPr>
        <a:xfrm>
          <a:off x="0" y="0"/>
          <a:ext cx="0" cy="0"/>
          <a:chOff x="0" y="0"/>
          <a:chExt cx="0" cy="0"/>
        </a:xfrm>
      </p:grpSpPr>
      <p:pic>
        <p:nvPicPr>
          <p:cNvPr id="6" name="Picture 5" descr="Logo&#10;&#10;Description automatically generated">
            <a:extLst>
              <a:ext uri="{FF2B5EF4-FFF2-40B4-BE49-F238E27FC236}">
                <a16:creationId xmlns:a16="http://schemas.microsoft.com/office/drawing/2014/main" id="{27028760-E330-49DF-B2F5-9D4541486CF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4251374" y="2316304"/>
            <a:ext cx="3689253" cy="3011158"/>
          </a:xfrm>
          <a:prstGeom prst="rect">
            <a:avLst/>
          </a:prstGeom>
        </p:spPr>
      </p:pic>
      <p:sp>
        <p:nvSpPr>
          <p:cNvPr id="2" name="TextBox 1">
            <a:extLst>
              <a:ext uri="{FF2B5EF4-FFF2-40B4-BE49-F238E27FC236}">
                <a16:creationId xmlns:a16="http://schemas.microsoft.com/office/drawing/2014/main" id="{61A49DBE-6812-1E44-831B-8B718E7F057E}"/>
              </a:ext>
            </a:extLst>
          </p:cNvPr>
          <p:cNvSpPr txBox="1"/>
          <p:nvPr userDrawn="1"/>
        </p:nvSpPr>
        <p:spPr>
          <a:xfrm>
            <a:off x="4414752" y="1298325"/>
            <a:ext cx="3362496" cy="708207"/>
          </a:xfrm>
          <a:prstGeom prst="rect">
            <a:avLst/>
          </a:prstGeom>
          <a:noFill/>
        </p:spPr>
        <p:txBody>
          <a:bodyPr wrap="square" rtlCol="0">
            <a:spAutoFit/>
          </a:bodyPr>
          <a:lstStyle/>
          <a:p>
            <a:pPr marL="0" marR="0" indent="0" algn="ctr" defTabSz="554492" rtl="0" eaLnBrk="1" fontAlgn="auto" latinLnBrk="0" hangingPunct="1">
              <a:lnSpc>
                <a:spcPct val="100000"/>
              </a:lnSpc>
              <a:spcBef>
                <a:spcPts val="0"/>
              </a:spcBef>
              <a:spcAft>
                <a:spcPts val="0"/>
              </a:spcAft>
              <a:buClrTx/>
              <a:buSzTx/>
              <a:buFontTx/>
              <a:buNone/>
              <a:tabLst/>
              <a:defRPr/>
            </a:pPr>
            <a:r>
              <a:rPr kumimoji="0" lang="en-GB" sz="4002" b="1" i="0" u="none" strike="noStrike" kern="0" cap="none" spc="-69" normalizeH="0" baseline="0" noProof="0">
                <a:ln>
                  <a:noFill/>
                </a:ln>
                <a:solidFill>
                  <a:schemeClr val="tx1"/>
                </a:solidFill>
                <a:effectLst/>
                <a:uLnTx/>
                <a:uFillTx/>
                <a:latin typeface="Barlow SemiBold" pitchFamily="2" charset="77"/>
                <a:ea typeface="+mj-ea"/>
                <a:cs typeface="Barlow"/>
              </a:rPr>
              <a:t>shelter.org.uk</a:t>
            </a:r>
            <a:endParaRPr lang="en-US" sz="1092">
              <a:solidFill>
                <a:schemeClr val="tx1"/>
              </a:solidFill>
            </a:endParaRPr>
          </a:p>
        </p:txBody>
      </p:sp>
      <p:sp>
        <p:nvSpPr>
          <p:cNvPr id="5" name="Slide Number Placeholder 4">
            <a:extLst>
              <a:ext uri="{FF2B5EF4-FFF2-40B4-BE49-F238E27FC236}">
                <a16:creationId xmlns:a16="http://schemas.microsoft.com/office/drawing/2014/main" id="{654993CC-3456-4BBC-B636-717AE58F5D47}"/>
              </a:ext>
            </a:extLst>
          </p:cNvPr>
          <p:cNvSpPr>
            <a:spLocks noGrp="1"/>
          </p:cNvSpPr>
          <p:nvPr>
            <p:ph type="sldNum" sz="quarter" idx="12"/>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3262858432"/>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CLOSING WHITE">
    <p:bg>
      <p:bgPr>
        <a:solidFill>
          <a:schemeClr val="tx1"/>
        </a:solidFill>
        <a:effectLst/>
      </p:bgPr>
    </p:bg>
    <p:spTree>
      <p:nvGrpSpPr>
        <p:cNvPr id="1" name=""/>
        <p:cNvGrpSpPr/>
        <p:nvPr/>
      </p:nvGrpSpPr>
      <p:grpSpPr>
        <a:xfrm>
          <a:off x="0" y="0"/>
          <a:ext cx="0" cy="0"/>
          <a:chOff x="0" y="0"/>
          <a:chExt cx="0" cy="0"/>
        </a:xfrm>
      </p:grpSpPr>
      <p:pic>
        <p:nvPicPr>
          <p:cNvPr id="6" name="Picture 5" descr="Logo&#10;&#10;Description automatically generated">
            <a:extLst>
              <a:ext uri="{FF2B5EF4-FFF2-40B4-BE49-F238E27FC236}">
                <a16:creationId xmlns:a16="http://schemas.microsoft.com/office/drawing/2014/main" id="{27028760-E330-49DF-B2F5-9D4541486CF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4251374" y="2316304"/>
            <a:ext cx="3689253" cy="3011158"/>
          </a:xfrm>
          <a:prstGeom prst="rect">
            <a:avLst/>
          </a:prstGeom>
        </p:spPr>
      </p:pic>
      <p:sp>
        <p:nvSpPr>
          <p:cNvPr id="2" name="TextBox 1">
            <a:extLst>
              <a:ext uri="{FF2B5EF4-FFF2-40B4-BE49-F238E27FC236}">
                <a16:creationId xmlns:a16="http://schemas.microsoft.com/office/drawing/2014/main" id="{61A49DBE-6812-1E44-831B-8B718E7F057E}"/>
              </a:ext>
            </a:extLst>
          </p:cNvPr>
          <p:cNvSpPr txBox="1"/>
          <p:nvPr userDrawn="1"/>
        </p:nvSpPr>
        <p:spPr>
          <a:xfrm>
            <a:off x="4414752" y="1298325"/>
            <a:ext cx="3362496" cy="708207"/>
          </a:xfrm>
          <a:prstGeom prst="rect">
            <a:avLst/>
          </a:prstGeom>
          <a:noFill/>
        </p:spPr>
        <p:txBody>
          <a:bodyPr wrap="square" rtlCol="0">
            <a:spAutoFit/>
          </a:bodyPr>
          <a:lstStyle/>
          <a:p>
            <a:pPr marL="0" marR="0" indent="0" algn="ctr" defTabSz="554492" rtl="0" eaLnBrk="1" fontAlgn="auto" latinLnBrk="0" hangingPunct="1">
              <a:lnSpc>
                <a:spcPct val="100000"/>
              </a:lnSpc>
              <a:spcBef>
                <a:spcPts val="0"/>
              </a:spcBef>
              <a:spcAft>
                <a:spcPts val="0"/>
              </a:spcAft>
              <a:buClrTx/>
              <a:buSzTx/>
              <a:buFontTx/>
              <a:buNone/>
              <a:tabLst/>
              <a:defRPr/>
            </a:pPr>
            <a:r>
              <a:rPr kumimoji="0" lang="en-GB" sz="4002" b="1" i="0" u="none" strike="noStrike" kern="0" cap="none" spc="-69" normalizeH="0" baseline="0" noProof="0">
                <a:ln>
                  <a:noFill/>
                </a:ln>
                <a:solidFill>
                  <a:srgbClr val="000000"/>
                </a:solidFill>
                <a:effectLst/>
                <a:uLnTx/>
                <a:uFillTx/>
                <a:latin typeface="Barlow SemiBold" pitchFamily="2" charset="77"/>
                <a:ea typeface="+mj-ea"/>
                <a:cs typeface="Barlow"/>
              </a:rPr>
              <a:t>shelter.org.uk</a:t>
            </a:r>
            <a:endParaRPr lang="en-US" sz="1092"/>
          </a:p>
        </p:txBody>
      </p:sp>
      <p:sp>
        <p:nvSpPr>
          <p:cNvPr id="5" name="Slide Number Placeholder 4">
            <a:extLst>
              <a:ext uri="{FF2B5EF4-FFF2-40B4-BE49-F238E27FC236}">
                <a16:creationId xmlns:a16="http://schemas.microsoft.com/office/drawing/2014/main" id="{7AC32C72-F5FE-4E5A-B4B6-6CDF7C6D389E}"/>
              </a:ext>
            </a:extLst>
          </p:cNvPr>
          <p:cNvSpPr>
            <a:spLocks noGrp="1"/>
          </p:cNvSpPr>
          <p:nvPr>
            <p:ph type="sldNum" sz="quarter" idx="12"/>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887525600"/>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userDrawn="1">
  <p:cSld name="QUESTIONS">
    <p:bg>
      <p:bgPr>
        <a:solidFill>
          <a:schemeClr val="bg1"/>
        </a:solidFill>
        <a:effectLst/>
      </p:bgPr>
    </p:bg>
    <p:spTree>
      <p:nvGrpSpPr>
        <p:cNvPr id="1" name=""/>
        <p:cNvGrpSpPr/>
        <p:nvPr/>
      </p:nvGrpSpPr>
      <p:grpSpPr>
        <a:xfrm>
          <a:off x="0" y="0"/>
          <a:ext cx="0" cy="0"/>
          <a:chOff x="0" y="0"/>
          <a:chExt cx="0" cy="0"/>
        </a:xfrm>
      </p:grpSpPr>
      <p:sp>
        <p:nvSpPr>
          <p:cNvPr id="5" name="object 3">
            <a:extLst>
              <a:ext uri="{FF2B5EF4-FFF2-40B4-BE49-F238E27FC236}">
                <a16:creationId xmlns:a16="http://schemas.microsoft.com/office/drawing/2014/main" id="{E9E649C6-5E4F-402C-AC31-B565D84411A5}"/>
              </a:ext>
            </a:extLst>
          </p:cNvPr>
          <p:cNvSpPr txBox="1"/>
          <p:nvPr userDrawn="1"/>
        </p:nvSpPr>
        <p:spPr>
          <a:xfrm>
            <a:off x="3203265" y="4634140"/>
            <a:ext cx="5785471" cy="545954"/>
          </a:xfrm>
          <a:prstGeom prst="rect">
            <a:avLst/>
          </a:prstGeom>
        </p:spPr>
        <p:txBody>
          <a:bodyPr vert="horz" wrap="square" lIns="0" tIns="9242" rIns="0" bIns="0" rtlCol="0">
            <a:spAutoFit/>
          </a:bodyPr>
          <a:lstStyle/>
          <a:p>
            <a:pPr marL="7701">
              <a:lnSpc>
                <a:spcPct val="100000"/>
              </a:lnSpc>
              <a:spcBef>
                <a:spcPts val="73"/>
              </a:spcBef>
            </a:pPr>
            <a:r>
              <a:rPr sz="3487" b="1" spc="-33">
                <a:solidFill>
                  <a:srgbClr val="FFFFFF"/>
                </a:solidFill>
                <a:latin typeface="Barlow Condensed"/>
                <a:cs typeface="Barlow Condensed"/>
              </a:rPr>
              <a:t>*BUT</a:t>
            </a:r>
            <a:r>
              <a:rPr sz="3487" b="1" spc="-9">
                <a:solidFill>
                  <a:srgbClr val="FFFFFF"/>
                </a:solidFill>
                <a:latin typeface="Barlow Condensed"/>
                <a:cs typeface="Barlow Condensed"/>
              </a:rPr>
              <a:t> </a:t>
            </a:r>
            <a:r>
              <a:rPr sz="3487" b="1" spc="-76">
                <a:solidFill>
                  <a:srgbClr val="FFFFFF"/>
                </a:solidFill>
                <a:latin typeface="Barlow Condensed"/>
                <a:cs typeface="Barlow Condensed"/>
              </a:rPr>
              <a:t>FIRST,</a:t>
            </a:r>
            <a:r>
              <a:rPr sz="3487" b="1" spc="-6">
                <a:solidFill>
                  <a:srgbClr val="FFFFFF"/>
                </a:solidFill>
                <a:latin typeface="Barlow Condensed"/>
                <a:cs typeface="Barlow Condensed"/>
              </a:rPr>
              <a:t> </a:t>
            </a:r>
            <a:r>
              <a:rPr sz="3487" b="1" spc="-27">
                <a:solidFill>
                  <a:srgbClr val="FFFFFF"/>
                </a:solidFill>
                <a:latin typeface="Barlow Condensed"/>
                <a:cs typeface="Barlow Condensed"/>
              </a:rPr>
              <a:t>ANY</a:t>
            </a:r>
            <a:r>
              <a:rPr sz="3487" b="1" spc="-9">
                <a:solidFill>
                  <a:srgbClr val="FFFFFF"/>
                </a:solidFill>
                <a:latin typeface="Barlow Condensed"/>
                <a:cs typeface="Barlow Condensed"/>
              </a:rPr>
              <a:t> </a:t>
            </a:r>
            <a:r>
              <a:rPr sz="3487" b="1" spc="-45">
                <a:solidFill>
                  <a:srgbClr val="FFFFFF"/>
                </a:solidFill>
                <a:latin typeface="Barlow Condensed"/>
                <a:cs typeface="Barlow Condensed"/>
              </a:rPr>
              <a:t>QUESTIONS?</a:t>
            </a:r>
            <a:endParaRPr sz="3487">
              <a:latin typeface="Barlow Condensed"/>
              <a:cs typeface="Barlow Condensed"/>
            </a:endParaRPr>
          </a:p>
        </p:txBody>
      </p:sp>
      <p:sp>
        <p:nvSpPr>
          <p:cNvPr id="3" name="Text Placeholder 2">
            <a:extLst>
              <a:ext uri="{FF2B5EF4-FFF2-40B4-BE49-F238E27FC236}">
                <a16:creationId xmlns:a16="http://schemas.microsoft.com/office/drawing/2014/main" id="{4B2D1D56-97D4-E04E-AFC2-3FE83738C214}"/>
              </a:ext>
            </a:extLst>
          </p:cNvPr>
          <p:cNvSpPr>
            <a:spLocks noGrp="1"/>
          </p:cNvSpPr>
          <p:nvPr>
            <p:ph type="body" sz="quarter" idx="10"/>
          </p:nvPr>
        </p:nvSpPr>
        <p:spPr>
          <a:xfrm>
            <a:off x="2166247" y="1457649"/>
            <a:ext cx="7859507" cy="3266130"/>
          </a:xfrm>
        </p:spPr>
        <p:txBody>
          <a:bodyPr lIns="0" tIns="0" rIns="0" bIns="0" anchor="ctr" anchorCtr="0">
            <a:noAutofit/>
          </a:bodyPr>
          <a:lstStyle>
            <a:lvl1pPr algn="ctr">
              <a:lnSpc>
                <a:spcPts val="8490"/>
              </a:lnSpc>
              <a:defRPr sz="9975" b="1" i="0">
                <a:solidFill>
                  <a:schemeClr val="tx1"/>
                </a:solidFill>
                <a:latin typeface="+mj-lt"/>
              </a:defRPr>
            </a:lvl1pPr>
            <a:lvl2pPr algn="ctr">
              <a:lnSpc>
                <a:spcPts val="8490"/>
              </a:lnSpc>
              <a:defRPr sz="9975" b="1" i="0">
                <a:solidFill>
                  <a:schemeClr val="tx1"/>
                </a:solidFill>
                <a:latin typeface="+mj-lt"/>
              </a:defRPr>
            </a:lvl2pPr>
            <a:lvl3pPr algn="ctr">
              <a:lnSpc>
                <a:spcPts val="8490"/>
              </a:lnSpc>
              <a:defRPr sz="9975" b="1" i="0">
                <a:solidFill>
                  <a:schemeClr val="tx1"/>
                </a:solidFill>
                <a:latin typeface="+mj-lt"/>
              </a:defRPr>
            </a:lvl3pPr>
            <a:lvl4pPr algn="ctr">
              <a:lnSpc>
                <a:spcPts val="8490"/>
              </a:lnSpc>
              <a:defRPr sz="9975" b="1" i="0">
                <a:solidFill>
                  <a:schemeClr val="tx1"/>
                </a:solidFill>
                <a:latin typeface="+mj-lt"/>
              </a:defRPr>
            </a:lvl4pPr>
            <a:lvl5pPr algn="ctr">
              <a:lnSpc>
                <a:spcPts val="8490"/>
              </a:lnSpc>
              <a:defRPr sz="9975" b="1" i="0">
                <a:solidFill>
                  <a:schemeClr val="tx1"/>
                </a:solidFill>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520886905"/>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showMasterSp="0" userDrawn="1">
  <p:cSld name="CONTENT NO SUB COPY">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7" y="877583"/>
            <a:ext cx="4858060" cy="1102437"/>
          </a:xfrm>
          <a:prstGeom prst="rect">
            <a:avLst/>
          </a:prstGeom>
        </p:spPr>
        <p:txBody>
          <a:bodyPr/>
          <a:lstStyle/>
          <a:p>
            <a:r>
              <a:rPr lang="en-US"/>
              <a:t>Click to edit Master title style</a:t>
            </a:r>
            <a:endParaRPr lang="en-GB"/>
          </a:p>
        </p:txBody>
      </p:sp>
    </p:spTree>
    <p:extLst>
      <p:ext uri="{BB962C8B-B14F-4D97-AF65-F5344CB8AC3E}">
        <p14:creationId xmlns:p14="http://schemas.microsoft.com/office/powerpoint/2010/main" val="1444880436"/>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userDrawn="1">
  <p:cSld name="ROOF HEADER">
    <p:bg>
      <p:bgPr>
        <a:solidFill>
          <a:schemeClr val="tx1"/>
        </a:solidFill>
        <a:effectLst/>
      </p:bgPr>
    </p:bg>
    <p:spTree>
      <p:nvGrpSpPr>
        <p:cNvPr id="1" name=""/>
        <p:cNvGrpSpPr/>
        <p:nvPr/>
      </p:nvGrpSpPr>
      <p:grpSpPr>
        <a:xfrm>
          <a:off x="0" y="0"/>
          <a:ext cx="0" cy="0"/>
          <a:chOff x="0" y="0"/>
          <a:chExt cx="0" cy="0"/>
        </a:xfrm>
      </p:grpSpPr>
      <p:pic>
        <p:nvPicPr>
          <p:cNvPr id="6" name="Picture 5" descr="A picture containing text&#10;&#10;Description automatically generated">
            <a:extLst>
              <a:ext uri="{FF2B5EF4-FFF2-40B4-BE49-F238E27FC236}">
                <a16:creationId xmlns:a16="http://schemas.microsoft.com/office/drawing/2014/main" id="{A98B0B4D-C169-4B4D-8616-19553ADD64DF}"/>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4109653" y="351096"/>
            <a:ext cx="3972695" cy="2258825"/>
          </a:xfrm>
          <a:prstGeom prst="rect">
            <a:avLst/>
          </a:prstGeom>
        </p:spPr>
      </p:pic>
      <p:pic>
        <p:nvPicPr>
          <p:cNvPr id="7" name="Picture 6" descr="A picture containing text, clock, sign&#10;&#10;Description automatically generated">
            <a:extLst>
              <a:ext uri="{FF2B5EF4-FFF2-40B4-BE49-F238E27FC236}">
                <a16:creationId xmlns:a16="http://schemas.microsoft.com/office/drawing/2014/main" id="{A6C7E88A-9530-4A61-9B7E-3F90DC209466}"/>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5161779" y="6021117"/>
            <a:ext cx="1868443" cy="455525"/>
          </a:xfrm>
          <a:prstGeom prst="rect">
            <a:avLst/>
          </a:prstGeom>
        </p:spPr>
      </p:pic>
      <p:sp>
        <p:nvSpPr>
          <p:cNvPr id="2" name="Title 1">
            <a:extLst>
              <a:ext uri="{FF2B5EF4-FFF2-40B4-BE49-F238E27FC236}">
                <a16:creationId xmlns:a16="http://schemas.microsoft.com/office/drawing/2014/main" id="{51946FB2-74FC-4352-A42A-AAB4A9D8E55E}"/>
              </a:ext>
            </a:extLst>
          </p:cNvPr>
          <p:cNvSpPr>
            <a:spLocks noGrp="1"/>
          </p:cNvSpPr>
          <p:nvPr>
            <p:ph type="title"/>
          </p:nvPr>
        </p:nvSpPr>
        <p:spPr>
          <a:xfrm>
            <a:off x="2166247" y="2920912"/>
            <a:ext cx="7859507" cy="2187409"/>
          </a:xfrm>
          <a:prstGeom prst="rect">
            <a:avLst/>
          </a:prstGeom>
        </p:spPr>
        <p:txBody>
          <a:bodyPr/>
          <a:lstStyle>
            <a:lvl1pPr marL="8732" algn="ctr">
              <a:lnSpc>
                <a:spcPts val="8490"/>
              </a:lnSpc>
              <a:spcBef>
                <a:spcPts val="85"/>
              </a:spcBef>
              <a:defRPr sz="9975"/>
            </a:lvl1pPr>
          </a:lstStyle>
          <a:p>
            <a:r>
              <a:rPr lang="en-US"/>
              <a:t>Click to edit Master title style</a:t>
            </a:r>
            <a:endParaRPr lang="en-GB"/>
          </a:p>
        </p:txBody>
      </p:sp>
    </p:spTree>
    <p:extLst>
      <p:ext uri="{BB962C8B-B14F-4D97-AF65-F5344CB8AC3E}">
        <p14:creationId xmlns:p14="http://schemas.microsoft.com/office/powerpoint/2010/main" val="2833393828"/>
      </p:ext>
    </p:extLst>
  </p:cSld>
  <p:clrMapOvr>
    <a:overrideClrMapping bg1="lt1" tx1="dk1" bg2="lt2" tx2="dk2" accent1="accent1" accent2="accent2" accent3="accent3" accent4="accent4" accent5="accent5" accent6="accent6" hlink="hlink" folHlink="folHlink"/>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userDrawn="1">
  <p:cSld name="CLOSING">
    <p:bg>
      <p:bgPr>
        <a:solidFill>
          <a:schemeClr val="tx1"/>
        </a:solidFill>
        <a:effectLst/>
      </p:bgPr>
    </p:bg>
    <p:spTree>
      <p:nvGrpSpPr>
        <p:cNvPr id="1" name=""/>
        <p:cNvGrpSpPr/>
        <p:nvPr/>
      </p:nvGrpSpPr>
      <p:grpSpPr>
        <a:xfrm>
          <a:off x="0" y="0"/>
          <a:ext cx="0" cy="0"/>
          <a:chOff x="0" y="0"/>
          <a:chExt cx="0" cy="0"/>
        </a:xfrm>
      </p:grpSpPr>
      <p:pic>
        <p:nvPicPr>
          <p:cNvPr id="6" name="Picture 5" descr="Logo&#10;&#10;Description automatically generated">
            <a:extLst>
              <a:ext uri="{FF2B5EF4-FFF2-40B4-BE49-F238E27FC236}">
                <a16:creationId xmlns:a16="http://schemas.microsoft.com/office/drawing/2014/main" id="{27028760-E330-49DF-B2F5-9D4541486CF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4251374" y="2316304"/>
            <a:ext cx="3689253" cy="3011158"/>
          </a:xfrm>
          <a:prstGeom prst="rect">
            <a:avLst/>
          </a:prstGeom>
        </p:spPr>
      </p:pic>
      <p:sp>
        <p:nvSpPr>
          <p:cNvPr id="2" name="TextBox 1">
            <a:extLst>
              <a:ext uri="{FF2B5EF4-FFF2-40B4-BE49-F238E27FC236}">
                <a16:creationId xmlns:a16="http://schemas.microsoft.com/office/drawing/2014/main" id="{61A49DBE-6812-1E44-831B-8B718E7F057E}"/>
              </a:ext>
            </a:extLst>
          </p:cNvPr>
          <p:cNvSpPr txBox="1"/>
          <p:nvPr userDrawn="1"/>
        </p:nvSpPr>
        <p:spPr>
          <a:xfrm>
            <a:off x="4414752" y="1298325"/>
            <a:ext cx="3362496" cy="708207"/>
          </a:xfrm>
          <a:prstGeom prst="rect">
            <a:avLst/>
          </a:prstGeom>
          <a:noFill/>
        </p:spPr>
        <p:txBody>
          <a:bodyPr wrap="square" rtlCol="0">
            <a:spAutoFit/>
          </a:bodyPr>
          <a:lstStyle/>
          <a:p>
            <a:pPr marL="0" marR="0" indent="0" algn="ctr" defTabSz="554492" rtl="0" eaLnBrk="1" fontAlgn="auto" latinLnBrk="0" hangingPunct="1">
              <a:lnSpc>
                <a:spcPct val="100000"/>
              </a:lnSpc>
              <a:spcBef>
                <a:spcPts val="0"/>
              </a:spcBef>
              <a:spcAft>
                <a:spcPts val="0"/>
              </a:spcAft>
              <a:buClrTx/>
              <a:buSzTx/>
              <a:buFontTx/>
              <a:buNone/>
              <a:tabLst/>
              <a:defRPr/>
            </a:pPr>
            <a:r>
              <a:rPr kumimoji="0" lang="en-GB" sz="4002" b="1" i="0" u="none" strike="noStrike" kern="0" cap="none" spc="-69" normalizeH="0" baseline="0" noProof="0" err="1">
                <a:ln>
                  <a:noFill/>
                </a:ln>
                <a:solidFill>
                  <a:srgbClr val="000000"/>
                </a:solidFill>
                <a:effectLst/>
                <a:uLnTx/>
                <a:uFillTx/>
                <a:latin typeface="Barlow SemiBold" pitchFamily="2" charset="77"/>
                <a:ea typeface="+mj-ea"/>
                <a:cs typeface="Barlow"/>
              </a:rPr>
              <a:t>shelter.org.uk</a:t>
            </a:r>
            <a:endParaRPr lang="en-US" sz="1092"/>
          </a:p>
        </p:txBody>
      </p:sp>
    </p:spTree>
    <p:extLst>
      <p:ext uri="{BB962C8B-B14F-4D97-AF65-F5344CB8AC3E}">
        <p14:creationId xmlns:p14="http://schemas.microsoft.com/office/powerpoint/2010/main" val="1777938499"/>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DAB4FD-F42B-7B16-94ED-0DDB12C321FE}"/>
              </a:ext>
            </a:extLst>
          </p:cNvPr>
          <p:cNvSpPr>
            <a:spLocks noGrp="1"/>
          </p:cNvSpPr>
          <p:nvPr>
            <p:ph type="ctrTitle"/>
          </p:nvPr>
        </p:nvSpPr>
        <p:spPr>
          <a:xfrm>
            <a:off x="1524001"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9DD94323-0583-E9B5-EC02-3722B4345335}"/>
              </a:ext>
            </a:extLst>
          </p:cNvPr>
          <p:cNvSpPr>
            <a:spLocks noGrp="1"/>
          </p:cNvSpPr>
          <p:nvPr>
            <p:ph type="subTitle" idx="1"/>
          </p:nvPr>
        </p:nvSpPr>
        <p:spPr>
          <a:xfrm>
            <a:off x="1524001" y="3602038"/>
            <a:ext cx="9144000" cy="1655762"/>
          </a:xfrm>
        </p:spPr>
        <p:txBody>
          <a:bodyPr/>
          <a:lstStyle>
            <a:lvl1pPr marL="0" indent="0" algn="ctr">
              <a:buNone/>
              <a:defRPr sz="2400"/>
            </a:lvl1pPr>
            <a:lvl2pPr marL="457179" indent="0" algn="ctr">
              <a:buNone/>
              <a:defRPr sz="2000"/>
            </a:lvl2pPr>
            <a:lvl3pPr marL="914358" indent="0" algn="ctr">
              <a:buNone/>
              <a:defRPr sz="1800"/>
            </a:lvl3pPr>
            <a:lvl4pPr marL="1371536" indent="0" algn="ctr">
              <a:buNone/>
              <a:defRPr sz="1600"/>
            </a:lvl4pPr>
            <a:lvl5pPr marL="1828715" indent="0" algn="ctr">
              <a:buNone/>
              <a:defRPr sz="1600"/>
            </a:lvl5pPr>
            <a:lvl6pPr marL="2285894" indent="0" algn="ctr">
              <a:buNone/>
              <a:defRPr sz="1600"/>
            </a:lvl6pPr>
            <a:lvl7pPr marL="2743073" indent="0" algn="ctr">
              <a:buNone/>
              <a:defRPr sz="1600"/>
            </a:lvl7pPr>
            <a:lvl8pPr marL="3200252" indent="0" algn="ctr">
              <a:buNone/>
              <a:defRPr sz="1600"/>
            </a:lvl8pPr>
            <a:lvl9pPr marL="365743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D9E4AE63-441B-1981-7858-275637004906}"/>
              </a:ext>
            </a:extLst>
          </p:cNvPr>
          <p:cNvSpPr>
            <a:spLocks noGrp="1"/>
          </p:cNvSpPr>
          <p:nvPr>
            <p:ph type="dt" sz="half" idx="10"/>
          </p:nvPr>
        </p:nvSpPr>
        <p:spPr/>
        <p:txBody>
          <a:bodyPr/>
          <a:lstStyle/>
          <a:p>
            <a:fld id="{694EA84B-AA60-49A8-A991-D2E262543B43}" type="datetimeFigureOut">
              <a:rPr lang="en-GB" smtClean="0"/>
              <a:t>09/10/2025</a:t>
            </a:fld>
            <a:endParaRPr lang="en-GB"/>
          </a:p>
        </p:txBody>
      </p:sp>
      <p:sp>
        <p:nvSpPr>
          <p:cNvPr id="5" name="Footer Placeholder 4">
            <a:extLst>
              <a:ext uri="{FF2B5EF4-FFF2-40B4-BE49-F238E27FC236}">
                <a16:creationId xmlns:a16="http://schemas.microsoft.com/office/drawing/2014/main" id="{7053FD59-2A2E-2567-07A7-286CF8FAB10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86D5041C-77DC-916D-10C1-8B47BA3E1309}"/>
              </a:ext>
            </a:extLst>
          </p:cNvPr>
          <p:cNvSpPr>
            <a:spLocks noGrp="1"/>
          </p:cNvSpPr>
          <p:nvPr>
            <p:ph type="sldNum" sz="quarter" idx="12"/>
          </p:nvPr>
        </p:nvSpPr>
        <p:spPr/>
        <p:txBody>
          <a:bodyPr/>
          <a:lstStyle/>
          <a:p>
            <a:fld id="{EBBA1070-9534-4908-8E21-8EC34C8F87DE}" type="slidenum">
              <a:rPr lang="en-GB" smtClean="0"/>
              <a:t>‹#›</a:t>
            </a:fld>
            <a:endParaRPr lang="en-GB"/>
          </a:p>
        </p:txBody>
      </p:sp>
    </p:spTree>
    <p:extLst>
      <p:ext uri="{BB962C8B-B14F-4D97-AF65-F5344CB8AC3E}">
        <p14:creationId xmlns:p14="http://schemas.microsoft.com/office/powerpoint/2010/main" val="2984206093"/>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showMasterSp="0" preserve="1" userDrawn="1">
  <p:cSld name="STATISTICS">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626579" y="877585"/>
            <a:ext cx="3810009" cy="1102437"/>
          </a:xfrm>
          <a:prstGeom prst="rect">
            <a:avLst/>
          </a:prstGeom>
        </p:spPr>
        <p:txBody>
          <a:bodyPr/>
          <a:lstStyle/>
          <a:p>
            <a:r>
              <a:rPr lang="en-US"/>
              <a:t>Click to edit Master title style</a:t>
            </a:r>
            <a:endParaRPr lang="en-GB"/>
          </a:p>
        </p:txBody>
      </p:sp>
      <p:sp>
        <p:nvSpPr>
          <p:cNvPr id="6" name="Text Placeholder 3">
            <a:extLst>
              <a:ext uri="{FF2B5EF4-FFF2-40B4-BE49-F238E27FC236}">
                <a16:creationId xmlns:a16="http://schemas.microsoft.com/office/drawing/2014/main" id="{72C04BEB-E66F-5740-AB9D-E8A24F94DF63}"/>
              </a:ext>
            </a:extLst>
          </p:cNvPr>
          <p:cNvSpPr>
            <a:spLocks noGrp="1"/>
          </p:cNvSpPr>
          <p:nvPr>
            <p:ph type="body" sz="quarter" idx="10"/>
          </p:nvPr>
        </p:nvSpPr>
        <p:spPr>
          <a:xfrm>
            <a:off x="626579" y="2279098"/>
            <a:ext cx="3810009" cy="3701319"/>
          </a:xfrm>
        </p:spPr>
        <p:txBody>
          <a:bodyPr wrap="square" lIns="0" tIns="0" rIns="0" bIns="0">
            <a:noAutofit/>
          </a:bodyPr>
          <a:lstStyle>
            <a:lvl1pPr marL="162493" indent="-155944" algn="l">
              <a:lnSpc>
                <a:spcPts val="1201"/>
              </a:lnSpc>
              <a:spcBef>
                <a:spcPts val="209"/>
              </a:spcBef>
              <a:buFont typeface="Arial" panose="020B0604020202020204" pitchFamily="34" charset="0"/>
              <a:buChar char="•"/>
              <a:defRPr/>
            </a:lvl1pPr>
          </a:lstStyle>
          <a:p>
            <a:pPr lvl="0"/>
            <a:r>
              <a:rPr lang="en-US"/>
              <a:t>Click to edit Master text styles</a:t>
            </a:r>
          </a:p>
        </p:txBody>
      </p:sp>
      <p:sp>
        <p:nvSpPr>
          <p:cNvPr id="13" name="Text Placeholder 12">
            <a:extLst>
              <a:ext uri="{FF2B5EF4-FFF2-40B4-BE49-F238E27FC236}">
                <a16:creationId xmlns:a16="http://schemas.microsoft.com/office/drawing/2014/main" id="{6E12CF49-75C0-8249-9153-1E21D445E925}"/>
              </a:ext>
            </a:extLst>
          </p:cNvPr>
          <p:cNvSpPr>
            <a:spLocks noGrp="1"/>
          </p:cNvSpPr>
          <p:nvPr>
            <p:ph type="body" sz="quarter" idx="12" hasCustomPrompt="1"/>
          </p:nvPr>
        </p:nvSpPr>
        <p:spPr>
          <a:xfrm>
            <a:off x="4960612" y="2177695"/>
            <a:ext cx="3427315" cy="377992"/>
          </a:xfrm>
        </p:spPr>
        <p:txBody>
          <a:bodyPr lIns="36000" tIns="0" rIns="0" bIns="0">
            <a:noAutofit/>
          </a:bodyPr>
          <a:lstStyle>
            <a:lvl1pPr>
              <a:defRPr sz="1700">
                <a:latin typeface="+mn-lt"/>
              </a:defRPr>
            </a:lvl1pPr>
          </a:lstStyle>
          <a:p>
            <a:pPr lvl="0"/>
            <a:r>
              <a:rPr lang="en-GB"/>
              <a:t>Explanation</a:t>
            </a:r>
            <a:endParaRPr lang="en-US"/>
          </a:p>
        </p:txBody>
      </p:sp>
      <p:sp>
        <p:nvSpPr>
          <p:cNvPr id="3" name="Text Placeholder 2">
            <a:extLst>
              <a:ext uri="{FF2B5EF4-FFF2-40B4-BE49-F238E27FC236}">
                <a16:creationId xmlns:a16="http://schemas.microsoft.com/office/drawing/2014/main" id="{79191503-4CF7-9640-AEFB-A2FBD51B7CB2}"/>
              </a:ext>
            </a:extLst>
          </p:cNvPr>
          <p:cNvSpPr>
            <a:spLocks noGrp="1"/>
          </p:cNvSpPr>
          <p:nvPr>
            <p:ph type="body" sz="quarter" idx="11" hasCustomPrompt="1"/>
          </p:nvPr>
        </p:nvSpPr>
        <p:spPr>
          <a:xfrm>
            <a:off x="4960612" y="1053558"/>
            <a:ext cx="3427315" cy="1327467"/>
          </a:xfrm>
        </p:spPr>
        <p:txBody>
          <a:bodyPr lIns="0" tIns="0" rIns="0" bIns="0" anchor="b" anchorCtr="0">
            <a:noAutofit/>
          </a:bodyPr>
          <a:lstStyle>
            <a:lvl1pPr>
              <a:defRPr sz="7699" b="1" i="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26" name="Text Placeholder 12">
            <a:extLst>
              <a:ext uri="{FF2B5EF4-FFF2-40B4-BE49-F238E27FC236}">
                <a16:creationId xmlns:a16="http://schemas.microsoft.com/office/drawing/2014/main" id="{7B46E1CA-4FEE-D44F-BC3B-55B9AA9A3D6E}"/>
              </a:ext>
            </a:extLst>
          </p:cNvPr>
          <p:cNvSpPr>
            <a:spLocks noGrp="1"/>
          </p:cNvSpPr>
          <p:nvPr>
            <p:ph type="body" sz="quarter" idx="13" hasCustomPrompt="1"/>
          </p:nvPr>
        </p:nvSpPr>
        <p:spPr>
          <a:xfrm>
            <a:off x="4960612" y="3911461"/>
            <a:ext cx="3427315" cy="377992"/>
          </a:xfrm>
        </p:spPr>
        <p:txBody>
          <a:bodyPr lIns="36000" tIns="0" rIns="0" bIns="0">
            <a:noAutofit/>
          </a:bodyPr>
          <a:lstStyle>
            <a:lvl1pPr>
              <a:defRPr sz="1700">
                <a:latin typeface="+mn-lt"/>
              </a:defRPr>
            </a:lvl1pPr>
          </a:lstStyle>
          <a:p>
            <a:pPr lvl="0"/>
            <a:r>
              <a:rPr lang="en-GB"/>
              <a:t>Explanation</a:t>
            </a:r>
            <a:endParaRPr lang="en-US"/>
          </a:p>
        </p:txBody>
      </p:sp>
      <p:sp>
        <p:nvSpPr>
          <p:cNvPr id="27" name="Text Placeholder 2">
            <a:extLst>
              <a:ext uri="{FF2B5EF4-FFF2-40B4-BE49-F238E27FC236}">
                <a16:creationId xmlns:a16="http://schemas.microsoft.com/office/drawing/2014/main" id="{40F5ACB4-B919-484D-AC0A-15701B743661}"/>
              </a:ext>
            </a:extLst>
          </p:cNvPr>
          <p:cNvSpPr>
            <a:spLocks noGrp="1"/>
          </p:cNvSpPr>
          <p:nvPr>
            <p:ph type="body" sz="quarter" idx="14" hasCustomPrompt="1"/>
          </p:nvPr>
        </p:nvSpPr>
        <p:spPr>
          <a:xfrm>
            <a:off x="4960612" y="2756521"/>
            <a:ext cx="3427315" cy="1327467"/>
          </a:xfrm>
        </p:spPr>
        <p:txBody>
          <a:bodyPr lIns="0" tIns="0" rIns="0" bIns="0" anchor="b" anchorCtr="0">
            <a:noAutofit/>
          </a:bodyPr>
          <a:lstStyle>
            <a:lvl1pPr>
              <a:defRPr sz="7699" b="1" i="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28" name="Text Placeholder 12">
            <a:extLst>
              <a:ext uri="{FF2B5EF4-FFF2-40B4-BE49-F238E27FC236}">
                <a16:creationId xmlns:a16="http://schemas.microsoft.com/office/drawing/2014/main" id="{1B0D3CB7-7273-5A4B-A64A-D1D4FF10A661}"/>
              </a:ext>
            </a:extLst>
          </p:cNvPr>
          <p:cNvSpPr>
            <a:spLocks noGrp="1"/>
          </p:cNvSpPr>
          <p:nvPr>
            <p:ph type="body" sz="quarter" idx="15" hasCustomPrompt="1"/>
          </p:nvPr>
        </p:nvSpPr>
        <p:spPr>
          <a:xfrm>
            <a:off x="4960612" y="5613990"/>
            <a:ext cx="3427315" cy="377992"/>
          </a:xfrm>
        </p:spPr>
        <p:txBody>
          <a:bodyPr lIns="36000" tIns="0" rIns="0" bIns="0">
            <a:noAutofit/>
          </a:bodyPr>
          <a:lstStyle>
            <a:lvl1pPr>
              <a:defRPr sz="1700">
                <a:latin typeface="+mn-lt"/>
              </a:defRPr>
            </a:lvl1pPr>
          </a:lstStyle>
          <a:p>
            <a:pPr lvl="0"/>
            <a:r>
              <a:rPr lang="en-GB"/>
              <a:t>Explanation</a:t>
            </a:r>
            <a:endParaRPr lang="en-US"/>
          </a:p>
        </p:txBody>
      </p:sp>
      <p:sp>
        <p:nvSpPr>
          <p:cNvPr id="29" name="Text Placeholder 2">
            <a:extLst>
              <a:ext uri="{FF2B5EF4-FFF2-40B4-BE49-F238E27FC236}">
                <a16:creationId xmlns:a16="http://schemas.microsoft.com/office/drawing/2014/main" id="{26DCCB4C-E600-3548-8F47-D58A94F1A913}"/>
              </a:ext>
            </a:extLst>
          </p:cNvPr>
          <p:cNvSpPr>
            <a:spLocks noGrp="1"/>
          </p:cNvSpPr>
          <p:nvPr>
            <p:ph type="body" sz="quarter" idx="16" hasCustomPrompt="1"/>
          </p:nvPr>
        </p:nvSpPr>
        <p:spPr>
          <a:xfrm>
            <a:off x="4960612" y="4459484"/>
            <a:ext cx="3427315" cy="1327467"/>
          </a:xfrm>
        </p:spPr>
        <p:txBody>
          <a:bodyPr lIns="0" tIns="0" rIns="0" bIns="0" anchor="b" anchorCtr="0">
            <a:noAutofit/>
          </a:bodyPr>
          <a:lstStyle>
            <a:lvl1pPr>
              <a:defRPr sz="7699" b="1" i="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Tree>
    <p:extLst>
      <p:ext uri="{BB962C8B-B14F-4D97-AF65-F5344CB8AC3E}">
        <p14:creationId xmlns:p14="http://schemas.microsoft.com/office/powerpoint/2010/main" val="320412746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43.xml"/><Relationship Id="rId18" Type="http://schemas.openxmlformats.org/officeDocument/2006/relationships/slideLayout" Target="../slideLayouts/slideLayout48.xml"/><Relationship Id="rId26" Type="http://schemas.openxmlformats.org/officeDocument/2006/relationships/slideLayout" Target="../slideLayouts/slideLayout56.xml"/><Relationship Id="rId39" Type="http://schemas.openxmlformats.org/officeDocument/2006/relationships/slideLayout" Target="../slideLayouts/slideLayout69.xml"/><Relationship Id="rId21" Type="http://schemas.openxmlformats.org/officeDocument/2006/relationships/slideLayout" Target="../slideLayouts/slideLayout51.xml"/><Relationship Id="rId34" Type="http://schemas.openxmlformats.org/officeDocument/2006/relationships/slideLayout" Target="../slideLayouts/slideLayout64.xml"/><Relationship Id="rId42" Type="http://schemas.openxmlformats.org/officeDocument/2006/relationships/slideLayout" Target="../slideLayouts/slideLayout72.xml"/><Relationship Id="rId47" Type="http://schemas.openxmlformats.org/officeDocument/2006/relationships/slideLayout" Target="../slideLayouts/slideLayout77.xml"/><Relationship Id="rId50" Type="http://schemas.openxmlformats.org/officeDocument/2006/relationships/slideLayout" Target="../slideLayouts/slideLayout80.xml"/><Relationship Id="rId55" Type="http://schemas.openxmlformats.org/officeDocument/2006/relationships/slideLayout" Target="../slideLayouts/slideLayout85.xml"/><Relationship Id="rId7" Type="http://schemas.openxmlformats.org/officeDocument/2006/relationships/slideLayout" Target="../slideLayouts/slideLayout37.xml"/><Relationship Id="rId2" Type="http://schemas.openxmlformats.org/officeDocument/2006/relationships/slideLayout" Target="../slideLayouts/slideLayout32.xml"/><Relationship Id="rId16" Type="http://schemas.openxmlformats.org/officeDocument/2006/relationships/slideLayout" Target="../slideLayouts/slideLayout46.xml"/><Relationship Id="rId29" Type="http://schemas.openxmlformats.org/officeDocument/2006/relationships/slideLayout" Target="../slideLayouts/slideLayout59.xml"/><Relationship Id="rId11" Type="http://schemas.openxmlformats.org/officeDocument/2006/relationships/slideLayout" Target="../slideLayouts/slideLayout41.xml"/><Relationship Id="rId24" Type="http://schemas.openxmlformats.org/officeDocument/2006/relationships/slideLayout" Target="../slideLayouts/slideLayout54.xml"/><Relationship Id="rId32" Type="http://schemas.openxmlformats.org/officeDocument/2006/relationships/slideLayout" Target="../slideLayouts/slideLayout62.xml"/><Relationship Id="rId37" Type="http://schemas.openxmlformats.org/officeDocument/2006/relationships/slideLayout" Target="../slideLayouts/slideLayout67.xml"/><Relationship Id="rId40" Type="http://schemas.openxmlformats.org/officeDocument/2006/relationships/slideLayout" Target="../slideLayouts/slideLayout70.xml"/><Relationship Id="rId45" Type="http://schemas.openxmlformats.org/officeDocument/2006/relationships/slideLayout" Target="../slideLayouts/slideLayout75.xml"/><Relationship Id="rId53" Type="http://schemas.openxmlformats.org/officeDocument/2006/relationships/slideLayout" Target="../slideLayouts/slideLayout83.xml"/><Relationship Id="rId58" Type="http://schemas.openxmlformats.org/officeDocument/2006/relationships/theme" Target="../theme/theme2.xml"/><Relationship Id="rId5" Type="http://schemas.openxmlformats.org/officeDocument/2006/relationships/slideLayout" Target="../slideLayouts/slideLayout35.xml"/><Relationship Id="rId19" Type="http://schemas.openxmlformats.org/officeDocument/2006/relationships/slideLayout" Target="../slideLayouts/slideLayout49.xml"/><Relationship Id="rId4" Type="http://schemas.openxmlformats.org/officeDocument/2006/relationships/slideLayout" Target="../slideLayouts/slideLayout34.xml"/><Relationship Id="rId9" Type="http://schemas.openxmlformats.org/officeDocument/2006/relationships/slideLayout" Target="../slideLayouts/slideLayout39.xml"/><Relationship Id="rId14" Type="http://schemas.openxmlformats.org/officeDocument/2006/relationships/slideLayout" Target="../slideLayouts/slideLayout44.xml"/><Relationship Id="rId22" Type="http://schemas.openxmlformats.org/officeDocument/2006/relationships/slideLayout" Target="../slideLayouts/slideLayout52.xml"/><Relationship Id="rId27" Type="http://schemas.openxmlformats.org/officeDocument/2006/relationships/slideLayout" Target="../slideLayouts/slideLayout57.xml"/><Relationship Id="rId30" Type="http://schemas.openxmlformats.org/officeDocument/2006/relationships/slideLayout" Target="../slideLayouts/slideLayout60.xml"/><Relationship Id="rId35" Type="http://schemas.openxmlformats.org/officeDocument/2006/relationships/slideLayout" Target="../slideLayouts/slideLayout65.xml"/><Relationship Id="rId43" Type="http://schemas.openxmlformats.org/officeDocument/2006/relationships/slideLayout" Target="../slideLayouts/slideLayout73.xml"/><Relationship Id="rId48" Type="http://schemas.openxmlformats.org/officeDocument/2006/relationships/slideLayout" Target="../slideLayouts/slideLayout78.xml"/><Relationship Id="rId56" Type="http://schemas.openxmlformats.org/officeDocument/2006/relationships/slideLayout" Target="../slideLayouts/slideLayout86.xml"/><Relationship Id="rId8" Type="http://schemas.openxmlformats.org/officeDocument/2006/relationships/slideLayout" Target="../slideLayouts/slideLayout38.xml"/><Relationship Id="rId51" Type="http://schemas.openxmlformats.org/officeDocument/2006/relationships/slideLayout" Target="../slideLayouts/slideLayout81.xml"/><Relationship Id="rId3" Type="http://schemas.openxmlformats.org/officeDocument/2006/relationships/slideLayout" Target="../slideLayouts/slideLayout33.xml"/><Relationship Id="rId12" Type="http://schemas.openxmlformats.org/officeDocument/2006/relationships/slideLayout" Target="../slideLayouts/slideLayout42.xml"/><Relationship Id="rId17" Type="http://schemas.openxmlformats.org/officeDocument/2006/relationships/slideLayout" Target="../slideLayouts/slideLayout47.xml"/><Relationship Id="rId25" Type="http://schemas.openxmlformats.org/officeDocument/2006/relationships/slideLayout" Target="../slideLayouts/slideLayout55.xml"/><Relationship Id="rId33" Type="http://schemas.openxmlformats.org/officeDocument/2006/relationships/slideLayout" Target="../slideLayouts/slideLayout63.xml"/><Relationship Id="rId38" Type="http://schemas.openxmlformats.org/officeDocument/2006/relationships/slideLayout" Target="../slideLayouts/slideLayout68.xml"/><Relationship Id="rId46" Type="http://schemas.openxmlformats.org/officeDocument/2006/relationships/slideLayout" Target="../slideLayouts/slideLayout76.xml"/><Relationship Id="rId20" Type="http://schemas.openxmlformats.org/officeDocument/2006/relationships/slideLayout" Target="../slideLayouts/slideLayout50.xml"/><Relationship Id="rId41" Type="http://schemas.openxmlformats.org/officeDocument/2006/relationships/slideLayout" Target="../slideLayouts/slideLayout71.xml"/><Relationship Id="rId54" Type="http://schemas.openxmlformats.org/officeDocument/2006/relationships/slideLayout" Target="../slideLayouts/slideLayout84.xml"/><Relationship Id="rId1" Type="http://schemas.openxmlformats.org/officeDocument/2006/relationships/slideLayout" Target="../slideLayouts/slideLayout31.xml"/><Relationship Id="rId6" Type="http://schemas.openxmlformats.org/officeDocument/2006/relationships/slideLayout" Target="../slideLayouts/slideLayout36.xml"/><Relationship Id="rId15" Type="http://schemas.openxmlformats.org/officeDocument/2006/relationships/slideLayout" Target="../slideLayouts/slideLayout45.xml"/><Relationship Id="rId23" Type="http://schemas.openxmlformats.org/officeDocument/2006/relationships/slideLayout" Target="../slideLayouts/slideLayout53.xml"/><Relationship Id="rId28" Type="http://schemas.openxmlformats.org/officeDocument/2006/relationships/slideLayout" Target="../slideLayouts/slideLayout58.xml"/><Relationship Id="rId36" Type="http://schemas.openxmlformats.org/officeDocument/2006/relationships/slideLayout" Target="../slideLayouts/slideLayout66.xml"/><Relationship Id="rId49" Type="http://schemas.openxmlformats.org/officeDocument/2006/relationships/slideLayout" Target="../slideLayouts/slideLayout79.xml"/><Relationship Id="rId57" Type="http://schemas.openxmlformats.org/officeDocument/2006/relationships/slideLayout" Target="../slideLayouts/slideLayout87.xml"/><Relationship Id="rId10" Type="http://schemas.openxmlformats.org/officeDocument/2006/relationships/slideLayout" Target="../slideLayouts/slideLayout40.xml"/><Relationship Id="rId31" Type="http://schemas.openxmlformats.org/officeDocument/2006/relationships/slideLayout" Target="../slideLayouts/slideLayout61.xml"/><Relationship Id="rId44" Type="http://schemas.openxmlformats.org/officeDocument/2006/relationships/slideLayout" Target="../slideLayouts/slideLayout74.xml"/><Relationship Id="rId52" Type="http://schemas.openxmlformats.org/officeDocument/2006/relationships/slideLayout" Target="../slideLayouts/slideLayout82.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100.xml"/><Relationship Id="rId18" Type="http://schemas.openxmlformats.org/officeDocument/2006/relationships/slideLayout" Target="../slideLayouts/slideLayout105.xml"/><Relationship Id="rId26" Type="http://schemas.openxmlformats.org/officeDocument/2006/relationships/slideLayout" Target="../slideLayouts/slideLayout113.xml"/><Relationship Id="rId39" Type="http://schemas.openxmlformats.org/officeDocument/2006/relationships/slideLayout" Target="../slideLayouts/slideLayout126.xml"/><Relationship Id="rId21" Type="http://schemas.openxmlformats.org/officeDocument/2006/relationships/slideLayout" Target="../slideLayouts/slideLayout108.xml"/><Relationship Id="rId34" Type="http://schemas.openxmlformats.org/officeDocument/2006/relationships/slideLayout" Target="../slideLayouts/slideLayout121.xml"/><Relationship Id="rId42" Type="http://schemas.openxmlformats.org/officeDocument/2006/relationships/slideLayout" Target="../slideLayouts/slideLayout129.xml"/><Relationship Id="rId47" Type="http://schemas.openxmlformats.org/officeDocument/2006/relationships/slideLayout" Target="../slideLayouts/slideLayout134.xml"/><Relationship Id="rId50" Type="http://schemas.openxmlformats.org/officeDocument/2006/relationships/slideLayout" Target="../slideLayouts/slideLayout137.xml"/><Relationship Id="rId55" Type="http://schemas.openxmlformats.org/officeDocument/2006/relationships/slideLayout" Target="../slideLayouts/slideLayout142.xml"/><Relationship Id="rId7" Type="http://schemas.openxmlformats.org/officeDocument/2006/relationships/slideLayout" Target="../slideLayouts/slideLayout94.xml"/><Relationship Id="rId2" Type="http://schemas.openxmlformats.org/officeDocument/2006/relationships/slideLayout" Target="../slideLayouts/slideLayout89.xml"/><Relationship Id="rId16" Type="http://schemas.openxmlformats.org/officeDocument/2006/relationships/slideLayout" Target="../slideLayouts/slideLayout103.xml"/><Relationship Id="rId29" Type="http://schemas.openxmlformats.org/officeDocument/2006/relationships/slideLayout" Target="../slideLayouts/slideLayout116.xml"/><Relationship Id="rId11" Type="http://schemas.openxmlformats.org/officeDocument/2006/relationships/slideLayout" Target="../slideLayouts/slideLayout98.xml"/><Relationship Id="rId24" Type="http://schemas.openxmlformats.org/officeDocument/2006/relationships/slideLayout" Target="../slideLayouts/slideLayout111.xml"/><Relationship Id="rId32" Type="http://schemas.openxmlformats.org/officeDocument/2006/relationships/slideLayout" Target="../slideLayouts/slideLayout119.xml"/><Relationship Id="rId37" Type="http://schemas.openxmlformats.org/officeDocument/2006/relationships/slideLayout" Target="../slideLayouts/slideLayout124.xml"/><Relationship Id="rId40" Type="http://schemas.openxmlformats.org/officeDocument/2006/relationships/slideLayout" Target="../slideLayouts/slideLayout127.xml"/><Relationship Id="rId45" Type="http://schemas.openxmlformats.org/officeDocument/2006/relationships/slideLayout" Target="../slideLayouts/slideLayout132.xml"/><Relationship Id="rId53" Type="http://schemas.openxmlformats.org/officeDocument/2006/relationships/slideLayout" Target="../slideLayouts/slideLayout140.xml"/><Relationship Id="rId5" Type="http://schemas.openxmlformats.org/officeDocument/2006/relationships/slideLayout" Target="../slideLayouts/slideLayout92.xml"/><Relationship Id="rId19" Type="http://schemas.openxmlformats.org/officeDocument/2006/relationships/slideLayout" Target="../slideLayouts/slideLayout106.xml"/><Relationship Id="rId4" Type="http://schemas.openxmlformats.org/officeDocument/2006/relationships/slideLayout" Target="../slideLayouts/slideLayout91.xml"/><Relationship Id="rId9" Type="http://schemas.openxmlformats.org/officeDocument/2006/relationships/slideLayout" Target="../slideLayouts/slideLayout96.xml"/><Relationship Id="rId14" Type="http://schemas.openxmlformats.org/officeDocument/2006/relationships/slideLayout" Target="../slideLayouts/slideLayout101.xml"/><Relationship Id="rId22" Type="http://schemas.openxmlformats.org/officeDocument/2006/relationships/slideLayout" Target="../slideLayouts/slideLayout109.xml"/><Relationship Id="rId27" Type="http://schemas.openxmlformats.org/officeDocument/2006/relationships/slideLayout" Target="../slideLayouts/slideLayout114.xml"/><Relationship Id="rId30" Type="http://schemas.openxmlformats.org/officeDocument/2006/relationships/slideLayout" Target="../slideLayouts/slideLayout117.xml"/><Relationship Id="rId35" Type="http://schemas.openxmlformats.org/officeDocument/2006/relationships/slideLayout" Target="../slideLayouts/slideLayout122.xml"/><Relationship Id="rId43" Type="http://schemas.openxmlformats.org/officeDocument/2006/relationships/slideLayout" Target="../slideLayouts/slideLayout130.xml"/><Relationship Id="rId48" Type="http://schemas.openxmlformats.org/officeDocument/2006/relationships/slideLayout" Target="../slideLayouts/slideLayout135.xml"/><Relationship Id="rId56" Type="http://schemas.openxmlformats.org/officeDocument/2006/relationships/slideLayout" Target="../slideLayouts/slideLayout143.xml"/><Relationship Id="rId8" Type="http://schemas.openxmlformats.org/officeDocument/2006/relationships/slideLayout" Target="../slideLayouts/slideLayout95.xml"/><Relationship Id="rId51" Type="http://schemas.openxmlformats.org/officeDocument/2006/relationships/slideLayout" Target="../slideLayouts/slideLayout138.xml"/><Relationship Id="rId3" Type="http://schemas.openxmlformats.org/officeDocument/2006/relationships/slideLayout" Target="../slideLayouts/slideLayout90.xml"/><Relationship Id="rId12" Type="http://schemas.openxmlformats.org/officeDocument/2006/relationships/slideLayout" Target="../slideLayouts/slideLayout99.xml"/><Relationship Id="rId17" Type="http://schemas.openxmlformats.org/officeDocument/2006/relationships/slideLayout" Target="../slideLayouts/slideLayout104.xml"/><Relationship Id="rId25" Type="http://schemas.openxmlformats.org/officeDocument/2006/relationships/slideLayout" Target="../slideLayouts/slideLayout112.xml"/><Relationship Id="rId33" Type="http://schemas.openxmlformats.org/officeDocument/2006/relationships/slideLayout" Target="../slideLayouts/slideLayout120.xml"/><Relationship Id="rId38" Type="http://schemas.openxmlformats.org/officeDocument/2006/relationships/slideLayout" Target="../slideLayouts/slideLayout125.xml"/><Relationship Id="rId46" Type="http://schemas.openxmlformats.org/officeDocument/2006/relationships/slideLayout" Target="../slideLayouts/slideLayout133.xml"/><Relationship Id="rId20" Type="http://schemas.openxmlformats.org/officeDocument/2006/relationships/slideLayout" Target="../slideLayouts/slideLayout107.xml"/><Relationship Id="rId41" Type="http://schemas.openxmlformats.org/officeDocument/2006/relationships/slideLayout" Target="../slideLayouts/slideLayout128.xml"/><Relationship Id="rId54" Type="http://schemas.openxmlformats.org/officeDocument/2006/relationships/slideLayout" Target="../slideLayouts/slideLayout141.xml"/><Relationship Id="rId1" Type="http://schemas.openxmlformats.org/officeDocument/2006/relationships/slideLayout" Target="../slideLayouts/slideLayout88.xml"/><Relationship Id="rId6" Type="http://schemas.openxmlformats.org/officeDocument/2006/relationships/slideLayout" Target="../slideLayouts/slideLayout93.xml"/><Relationship Id="rId15" Type="http://schemas.openxmlformats.org/officeDocument/2006/relationships/slideLayout" Target="../slideLayouts/slideLayout102.xml"/><Relationship Id="rId23" Type="http://schemas.openxmlformats.org/officeDocument/2006/relationships/slideLayout" Target="../slideLayouts/slideLayout110.xml"/><Relationship Id="rId28" Type="http://schemas.openxmlformats.org/officeDocument/2006/relationships/slideLayout" Target="../slideLayouts/slideLayout115.xml"/><Relationship Id="rId36" Type="http://schemas.openxmlformats.org/officeDocument/2006/relationships/slideLayout" Target="../slideLayouts/slideLayout123.xml"/><Relationship Id="rId49" Type="http://schemas.openxmlformats.org/officeDocument/2006/relationships/slideLayout" Target="../slideLayouts/slideLayout136.xml"/><Relationship Id="rId57" Type="http://schemas.openxmlformats.org/officeDocument/2006/relationships/theme" Target="../theme/theme3.xml"/><Relationship Id="rId10" Type="http://schemas.openxmlformats.org/officeDocument/2006/relationships/slideLayout" Target="../slideLayouts/slideLayout97.xml"/><Relationship Id="rId31" Type="http://schemas.openxmlformats.org/officeDocument/2006/relationships/slideLayout" Target="../slideLayouts/slideLayout118.xml"/><Relationship Id="rId44" Type="http://schemas.openxmlformats.org/officeDocument/2006/relationships/slideLayout" Target="../slideLayouts/slideLayout131.xml"/><Relationship Id="rId52" Type="http://schemas.openxmlformats.org/officeDocument/2006/relationships/slideLayout" Target="../slideLayouts/slideLayout13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B16F0043-F65B-4AB4-8D04-C520A101874D}"/>
              </a:ext>
            </a:extLst>
          </p:cNvPr>
          <p:cNvSpPr>
            <a:spLocks noGrp="1"/>
          </p:cNvSpPr>
          <p:nvPr>
            <p:ph type="title"/>
          </p:nvPr>
        </p:nvSpPr>
        <p:spPr>
          <a:xfrm>
            <a:off x="838538" y="364850"/>
            <a:ext cx="10514926" cy="1325584"/>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4" name="Text Placeholder 3">
            <a:extLst>
              <a:ext uri="{FF2B5EF4-FFF2-40B4-BE49-F238E27FC236}">
                <a16:creationId xmlns:a16="http://schemas.microsoft.com/office/drawing/2014/main" id="{7EA5932A-BF98-42CE-B3F7-5F9BB2C6595B}"/>
              </a:ext>
            </a:extLst>
          </p:cNvPr>
          <p:cNvSpPr>
            <a:spLocks noGrp="1"/>
          </p:cNvSpPr>
          <p:nvPr>
            <p:ph type="body" idx="1"/>
          </p:nvPr>
        </p:nvSpPr>
        <p:spPr>
          <a:xfrm>
            <a:off x="838538" y="1825206"/>
            <a:ext cx="10514926" cy="435219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619282990"/>
      </p:ext>
    </p:extLst>
  </p:cSld>
  <p:clrMap bg1="dk1" tx1="lt1" bg2="dk2" tx2="lt2" accent1="accent1" accent2="accent2" accent3="accent3" accent4="accent4" accent5="accent5" accent6="accent6" hlink="hlink" folHlink="folHlink"/>
  <p:sldLayoutIdLst>
    <p:sldLayoutId id="2147483662" r:id="rId1"/>
    <p:sldLayoutId id="2147483663" r:id="rId2"/>
    <p:sldLayoutId id="2147483664" r:id="rId3"/>
    <p:sldLayoutId id="2147483665" r:id="rId4"/>
    <p:sldLayoutId id="2147483666" r:id="rId5"/>
    <p:sldLayoutId id="2147483667" r:id="rId6"/>
    <p:sldLayoutId id="2147483668" r:id="rId7"/>
    <p:sldLayoutId id="2147483669" r:id="rId8"/>
    <p:sldLayoutId id="2147483670" r:id="rId9"/>
    <p:sldLayoutId id="2147483671" r:id="rId10"/>
    <p:sldLayoutId id="2147483672" r:id="rId11"/>
    <p:sldLayoutId id="2147483673" r:id="rId12"/>
    <p:sldLayoutId id="2147483674" r:id="rId13"/>
    <p:sldLayoutId id="2147483675" r:id="rId14"/>
    <p:sldLayoutId id="2147483676" r:id="rId15"/>
    <p:sldLayoutId id="2147483677" r:id="rId16"/>
    <p:sldLayoutId id="2147483678" r:id="rId17"/>
    <p:sldLayoutId id="2147483679" r:id="rId18"/>
    <p:sldLayoutId id="2147483680" r:id="rId19"/>
    <p:sldLayoutId id="2147483681" r:id="rId20"/>
    <p:sldLayoutId id="2147483682" r:id="rId21"/>
    <p:sldLayoutId id="2147483683" r:id="rId22"/>
    <p:sldLayoutId id="2147483686" r:id="rId23"/>
    <p:sldLayoutId id="2147483688" r:id="rId24"/>
    <p:sldLayoutId id="2147483689" r:id="rId25"/>
    <p:sldLayoutId id="2147483806" r:id="rId26"/>
    <p:sldLayoutId id="2147483807" r:id="rId27"/>
    <p:sldLayoutId id="2147483808" r:id="rId28"/>
    <p:sldLayoutId id="2147483809" r:id="rId29"/>
    <p:sldLayoutId id="2147483810" r:id="rId30"/>
  </p:sldLayoutIdLst>
  <p:txStyles>
    <p:titleStyle>
      <a:lvl1pPr eaLnBrk="1" hangingPunct="1">
        <a:lnSpc>
          <a:spcPct val="78000"/>
        </a:lnSpc>
        <a:defRPr sz="4002" b="1" cap="all" baseline="0">
          <a:solidFill>
            <a:schemeClr val="bg1"/>
          </a:solidFill>
          <a:latin typeface="Barlow Condensed" panose="00000506000000000000" pitchFamily="2" charset="0"/>
          <a:ea typeface="+mj-ea"/>
          <a:cs typeface="+mj-cs"/>
        </a:defRPr>
      </a:lvl1pPr>
    </p:titleStyle>
    <p:bodyStyle>
      <a:lvl1pPr marL="0" eaLnBrk="1" hangingPunct="1">
        <a:defRPr sz="1486" baseline="0">
          <a:solidFill>
            <a:schemeClr val="bg1"/>
          </a:solidFill>
          <a:latin typeface="Barlow" panose="00000500000000000000" pitchFamily="2" charset="0"/>
          <a:ea typeface="+mn-ea"/>
          <a:cs typeface="+mn-cs"/>
        </a:defRPr>
      </a:lvl1pPr>
      <a:lvl2pPr marL="277246" eaLnBrk="1" hangingPunct="1">
        <a:defRPr sz="1486" baseline="0">
          <a:solidFill>
            <a:schemeClr val="bg1"/>
          </a:solidFill>
          <a:latin typeface="Barlow" panose="00000500000000000000" pitchFamily="2" charset="0"/>
          <a:ea typeface="+mn-ea"/>
          <a:cs typeface="+mn-cs"/>
        </a:defRPr>
      </a:lvl2pPr>
      <a:lvl3pPr marL="554492" eaLnBrk="1" hangingPunct="1">
        <a:defRPr sz="1486" baseline="0">
          <a:solidFill>
            <a:schemeClr val="bg1"/>
          </a:solidFill>
          <a:latin typeface="Barlow" panose="00000500000000000000" pitchFamily="2" charset="0"/>
          <a:ea typeface="+mn-ea"/>
          <a:cs typeface="+mn-cs"/>
        </a:defRPr>
      </a:lvl3pPr>
      <a:lvl4pPr marL="831738" eaLnBrk="1" hangingPunct="1">
        <a:defRPr sz="1486" baseline="0">
          <a:solidFill>
            <a:schemeClr val="bg1"/>
          </a:solidFill>
          <a:latin typeface="Barlow" panose="00000500000000000000" pitchFamily="2" charset="0"/>
          <a:ea typeface="+mn-ea"/>
          <a:cs typeface="+mn-cs"/>
        </a:defRPr>
      </a:lvl4pPr>
      <a:lvl5pPr marL="1108984" eaLnBrk="1" hangingPunct="1">
        <a:defRPr sz="1486" baseline="0">
          <a:solidFill>
            <a:schemeClr val="bg1"/>
          </a:solidFill>
          <a:latin typeface="Barlow" panose="00000500000000000000" pitchFamily="2" charset="0"/>
          <a:ea typeface="+mn-ea"/>
          <a:cs typeface="+mn-cs"/>
        </a:defRPr>
      </a:lvl5pPr>
      <a:lvl6pPr marL="1386230" eaLnBrk="1" hangingPunct="1">
        <a:defRPr>
          <a:latin typeface="+mn-lt"/>
          <a:ea typeface="+mn-ea"/>
          <a:cs typeface="+mn-cs"/>
        </a:defRPr>
      </a:lvl6pPr>
      <a:lvl7pPr marL="1663476" eaLnBrk="1" hangingPunct="1">
        <a:defRPr>
          <a:latin typeface="+mn-lt"/>
          <a:ea typeface="+mn-ea"/>
          <a:cs typeface="+mn-cs"/>
        </a:defRPr>
      </a:lvl7pPr>
      <a:lvl8pPr marL="1940723" eaLnBrk="1" hangingPunct="1">
        <a:defRPr>
          <a:latin typeface="+mn-lt"/>
          <a:ea typeface="+mn-ea"/>
          <a:cs typeface="+mn-cs"/>
        </a:defRPr>
      </a:lvl8pPr>
      <a:lvl9pPr marL="2217969" eaLnBrk="1" hangingPunct="1">
        <a:defRPr>
          <a:latin typeface="+mn-lt"/>
          <a:ea typeface="+mn-ea"/>
          <a:cs typeface="+mn-cs"/>
        </a:defRPr>
      </a:lvl9pPr>
    </p:bodyStyle>
    <p:otherStyle>
      <a:lvl1pPr marL="0" eaLnBrk="1" hangingPunct="1">
        <a:defRPr>
          <a:latin typeface="+mn-lt"/>
          <a:ea typeface="+mn-ea"/>
          <a:cs typeface="+mn-cs"/>
        </a:defRPr>
      </a:lvl1pPr>
      <a:lvl2pPr marL="277246" eaLnBrk="1" hangingPunct="1">
        <a:defRPr>
          <a:latin typeface="+mn-lt"/>
          <a:ea typeface="+mn-ea"/>
          <a:cs typeface="+mn-cs"/>
        </a:defRPr>
      </a:lvl2pPr>
      <a:lvl3pPr marL="554492" eaLnBrk="1" hangingPunct="1">
        <a:defRPr>
          <a:latin typeface="+mn-lt"/>
          <a:ea typeface="+mn-ea"/>
          <a:cs typeface="+mn-cs"/>
        </a:defRPr>
      </a:lvl3pPr>
      <a:lvl4pPr marL="831738" eaLnBrk="1" hangingPunct="1">
        <a:defRPr>
          <a:latin typeface="+mn-lt"/>
          <a:ea typeface="+mn-ea"/>
          <a:cs typeface="+mn-cs"/>
        </a:defRPr>
      </a:lvl4pPr>
      <a:lvl5pPr marL="1108984" eaLnBrk="1" hangingPunct="1">
        <a:defRPr>
          <a:latin typeface="+mn-lt"/>
          <a:ea typeface="+mn-ea"/>
          <a:cs typeface="+mn-cs"/>
        </a:defRPr>
      </a:lvl5pPr>
      <a:lvl6pPr marL="1386230" eaLnBrk="1" hangingPunct="1">
        <a:defRPr>
          <a:latin typeface="+mn-lt"/>
          <a:ea typeface="+mn-ea"/>
          <a:cs typeface="+mn-cs"/>
        </a:defRPr>
      </a:lvl6pPr>
      <a:lvl7pPr marL="1663476" eaLnBrk="1" hangingPunct="1">
        <a:defRPr>
          <a:latin typeface="+mn-lt"/>
          <a:ea typeface="+mn-ea"/>
          <a:cs typeface="+mn-cs"/>
        </a:defRPr>
      </a:lvl7pPr>
      <a:lvl8pPr marL="1940723" eaLnBrk="1" hangingPunct="1">
        <a:defRPr>
          <a:latin typeface="+mn-lt"/>
          <a:ea typeface="+mn-ea"/>
          <a:cs typeface="+mn-cs"/>
        </a:defRPr>
      </a:lvl8pPr>
      <a:lvl9pPr marL="2217969" eaLnBrk="1" hangingPunct="1">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39351C91-424D-4135-2EFD-EB1E9BD00E87}"/>
              </a:ext>
            </a:extLst>
          </p:cNvPr>
          <p:cNvSpPr>
            <a:spLocks noGrp="1"/>
          </p:cNvSpPr>
          <p:nvPr>
            <p:ph type="title"/>
          </p:nvPr>
        </p:nvSpPr>
        <p:spPr>
          <a:xfrm>
            <a:off x="838538" y="346558"/>
            <a:ext cx="10514926" cy="1325585"/>
          </a:xfrm>
          <a:prstGeom prst="rect">
            <a:avLst/>
          </a:prstGeom>
        </p:spPr>
        <p:txBody>
          <a:bodyPr vert="horz" lIns="91440" tIns="45720" rIns="91440" bIns="45720" rtlCol="0" anchor="ctr">
            <a:noAutofit/>
          </a:bodyPr>
          <a:lstStyle/>
          <a:p>
            <a:r>
              <a:rPr lang="en-US"/>
              <a:t>Click to edit Master title style</a:t>
            </a:r>
            <a:endParaRPr lang="en-GB"/>
          </a:p>
        </p:txBody>
      </p:sp>
      <p:sp>
        <p:nvSpPr>
          <p:cNvPr id="1027" name="Text Placeholder 3">
            <a:extLst>
              <a:ext uri="{FF2B5EF4-FFF2-40B4-BE49-F238E27FC236}">
                <a16:creationId xmlns:a16="http://schemas.microsoft.com/office/drawing/2014/main" id="{BCF78461-23E0-2621-61ED-81A1ADED8614}"/>
              </a:ext>
            </a:extLst>
          </p:cNvPr>
          <p:cNvSpPr>
            <a:spLocks noGrp="1" noChangeArrowheads="1"/>
          </p:cNvSpPr>
          <p:nvPr>
            <p:ph type="body" idx="1"/>
          </p:nvPr>
        </p:nvSpPr>
        <p:spPr bwMode="auto">
          <a:xfrm>
            <a:off x="838538" y="1825206"/>
            <a:ext cx="10514926" cy="4136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GB" altLang="en-US"/>
          </a:p>
        </p:txBody>
      </p:sp>
      <p:sp>
        <p:nvSpPr>
          <p:cNvPr id="2" name="Date Placeholder 1">
            <a:extLst>
              <a:ext uri="{FF2B5EF4-FFF2-40B4-BE49-F238E27FC236}">
                <a16:creationId xmlns:a16="http://schemas.microsoft.com/office/drawing/2014/main" id="{FA5CB7B3-8989-764D-9C12-AEE9882091CC}"/>
              </a:ext>
            </a:extLst>
          </p:cNvPr>
          <p:cNvSpPr>
            <a:spLocks noGrp="1"/>
          </p:cNvSpPr>
          <p:nvPr>
            <p:ph type="dt" sz="half" idx="2"/>
          </p:nvPr>
        </p:nvSpPr>
        <p:spPr>
          <a:xfrm>
            <a:off x="838537" y="6356454"/>
            <a:ext cx="2742815" cy="364848"/>
          </a:xfrm>
          <a:prstGeom prst="rect">
            <a:avLst/>
          </a:prstGeom>
        </p:spPr>
        <p:txBody>
          <a:bodyPr vert="horz" lIns="91440" tIns="45720" rIns="91440" bIns="45720" rtlCol="0" anchor="ctr"/>
          <a:lstStyle>
            <a:lvl1pPr algn="l" eaLnBrk="1" fontAlgn="auto" hangingPunct="1">
              <a:spcBef>
                <a:spcPts val="0"/>
              </a:spcBef>
              <a:spcAft>
                <a:spcPts val="0"/>
              </a:spcAft>
              <a:defRPr sz="728">
                <a:solidFill>
                  <a:schemeClr val="tx1">
                    <a:tint val="75000"/>
                  </a:schemeClr>
                </a:solidFill>
                <a:latin typeface="+mn-lt"/>
              </a:defRPr>
            </a:lvl1pPr>
          </a:lstStyle>
          <a:p>
            <a:pPr>
              <a:defRPr/>
            </a:pPr>
            <a:fld id="{91AAB6AA-8DAC-4EE9-B623-958503E45DA9}" type="datetimeFigureOut">
              <a:rPr lang="en-GB"/>
              <a:pPr>
                <a:defRPr/>
              </a:pPr>
              <a:t>09/10/2025</a:t>
            </a:fld>
            <a:endParaRPr lang="en-GB"/>
          </a:p>
        </p:txBody>
      </p:sp>
      <p:sp>
        <p:nvSpPr>
          <p:cNvPr id="5" name="Footer Placeholder 4">
            <a:extLst>
              <a:ext uri="{FF2B5EF4-FFF2-40B4-BE49-F238E27FC236}">
                <a16:creationId xmlns:a16="http://schemas.microsoft.com/office/drawing/2014/main" id="{6AB9D922-AB8D-C21C-FB7F-14EB1D3879C6}"/>
              </a:ext>
            </a:extLst>
          </p:cNvPr>
          <p:cNvSpPr>
            <a:spLocks noGrp="1"/>
          </p:cNvSpPr>
          <p:nvPr>
            <p:ph type="ftr" sz="quarter" idx="3"/>
          </p:nvPr>
        </p:nvSpPr>
        <p:spPr>
          <a:xfrm>
            <a:off x="4038649" y="6356454"/>
            <a:ext cx="4114704" cy="364848"/>
          </a:xfrm>
          <a:prstGeom prst="rect">
            <a:avLst/>
          </a:prstGeom>
        </p:spPr>
        <p:txBody>
          <a:bodyPr vert="horz" lIns="91440" tIns="45720" rIns="91440" bIns="45720" rtlCol="0" anchor="ctr"/>
          <a:lstStyle>
            <a:lvl1pPr algn="ctr" eaLnBrk="1" fontAlgn="auto" hangingPunct="1">
              <a:spcBef>
                <a:spcPts val="0"/>
              </a:spcBef>
              <a:spcAft>
                <a:spcPts val="0"/>
              </a:spcAft>
              <a:defRPr sz="728">
                <a:solidFill>
                  <a:schemeClr val="tx1">
                    <a:tint val="75000"/>
                  </a:schemeClr>
                </a:solidFill>
                <a:latin typeface="+mn-lt"/>
              </a:defRPr>
            </a:lvl1pPr>
          </a:lstStyle>
          <a:p>
            <a:pPr>
              <a:defRPr/>
            </a:pPr>
            <a:endParaRPr lang="en-GB"/>
          </a:p>
        </p:txBody>
      </p:sp>
      <p:sp>
        <p:nvSpPr>
          <p:cNvPr id="6" name="Slide Number Placeholder 5">
            <a:extLst>
              <a:ext uri="{FF2B5EF4-FFF2-40B4-BE49-F238E27FC236}">
                <a16:creationId xmlns:a16="http://schemas.microsoft.com/office/drawing/2014/main" id="{5A332529-39C8-102E-4B44-9B0FFFCE3EBA}"/>
              </a:ext>
            </a:extLst>
          </p:cNvPr>
          <p:cNvSpPr>
            <a:spLocks noGrp="1"/>
          </p:cNvSpPr>
          <p:nvPr>
            <p:ph type="sldNum" sz="quarter" idx="4"/>
          </p:nvPr>
        </p:nvSpPr>
        <p:spPr>
          <a:xfrm>
            <a:off x="9335583" y="6356454"/>
            <a:ext cx="2742815" cy="364848"/>
          </a:xfrm>
          <a:prstGeom prst="rect">
            <a:avLst/>
          </a:prstGeom>
        </p:spPr>
        <p:txBody>
          <a:bodyPr vert="horz" lIns="91440" tIns="45720" rIns="91440" bIns="45720" rtlCol="0" anchor="ctr"/>
          <a:lstStyle>
            <a:lvl1pPr algn="r" eaLnBrk="1" fontAlgn="auto" hangingPunct="1">
              <a:spcBef>
                <a:spcPts val="0"/>
              </a:spcBef>
              <a:spcAft>
                <a:spcPts val="0"/>
              </a:spcAft>
              <a:defRPr sz="2668">
                <a:solidFill>
                  <a:schemeClr val="bg1"/>
                </a:solidFill>
                <a:latin typeface="+mn-lt"/>
              </a:defRPr>
            </a:lvl1pPr>
          </a:lstStyle>
          <a:p>
            <a:pPr>
              <a:defRPr/>
            </a:pPr>
            <a:fld id="{72113488-5FA6-444A-A035-6FBA41E50298}" type="slidenum">
              <a:rPr lang="en-GB"/>
              <a:pPr>
                <a:defRPr/>
              </a:pPr>
              <a:t>‹#›</a:t>
            </a:fld>
            <a:endParaRPr lang="en-GB"/>
          </a:p>
        </p:txBody>
      </p:sp>
    </p:spTree>
    <p:extLst>
      <p:ext uri="{BB962C8B-B14F-4D97-AF65-F5344CB8AC3E}">
        <p14:creationId xmlns:p14="http://schemas.microsoft.com/office/powerpoint/2010/main" val="263405463"/>
      </p:ext>
    </p:extLst>
  </p:cSld>
  <p:clrMap bg1="dk1" tx1="lt1" bg2="dk2" tx2="lt2" accent1="accent1" accent2="accent2" accent3="accent3" accent4="accent4" accent5="accent5" accent6="accent6" hlink="hlink" folHlink="folHlink"/>
  <p:sldLayoutIdLst>
    <p:sldLayoutId id="2147483691" r:id="rId1"/>
    <p:sldLayoutId id="2147483692" r:id="rId2"/>
    <p:sldLayoutId id="2147483693" r:id="rId3"/>
    <p:sldLayoutId id="2147483694" r:id="rId4"/>
    <p:sldLayoutId id="2147483695" r:id="rId5"/>
    <p:sldLayoutId id="2147483696" r:id="rId6"/>
    <p:sldLayoutId id="2147483697" r:id="rId7"/>
    <p:sldLayoutId id="2147483698" r:id="rId8"/>
    <p:sldLayoutId id="2147483699" r:id="rId9"/>
    <p:sldLayoutId id="2147483700" r:id="rId10"/>
    <p:sldLayoutId id="2147483701" r:id="rId11"/>
    <p:sldLayoutId id="2147483702" r:id="rId12"/>
    <p:sldLayoutId id="2147483703" r:id="rId13"/>
    <p:sldLayoutId id="2147483704" r:id="rId14"/>
    <p:sldLayoutId id="2147483705" r:id="rId15"/>
    <p:sldLayoutId id="2147483706" r:id="rId16"/>
    <p:sldLayoutId id="2147483707" r:id="rId17"/>
    <p:sldLayoutId id="2147483708" r:id="rId18"/>
    <p:sldLayoutId id="2147483709" r:id="rId19"/>
    <p:sldLayoutId id="2147483710" r:id="rId20"/>
    <p:sldLayoutId id="2147483711" r:id="rId21"/>
    <p:sldLayoutId id="2147483712" r:id="rId22"/>
    <p:sldLayoutId id="2147483713" r:id="rId23"/>
    <p:sldLayoutId id="2147483714" r:id="rId24"/>
    <p:sldLayoutId id="2147483715" r:id="rId25"/>
    <p:sldLayoutId id="2147483716" r:id="rId26"/>
    <p:sldLayoutId id="2147483717" r:id="rId27"/>
    <p:sldLayoutId id="2147483718" r:id="rId28"/>
    <p:sldLayoutId id="2147483719" r:id="rId29"/>
    <p:sldLayoutId id="2147483720" r:id="rId30"/>
    <p:sldLayoutId id="2147483721" r:id="rId31"/>
    <p:sldLayoutId id="2147483722" r:id="rId32"/>
    <p:sldLayoutId id="2147483723" r:id="rId33"/>
    <p:sldLayoutId id="2147483724" r:id="rId34"/>
    <p:sldLayoutId id="2147483725" r:id="rId35"/>
    <p:sldLayoutId id="2147483726" r:id="rId36"/>
    <p:sldLayoutId id="2147483727" r:id="rId37"/>
    <p:sldLayoutId id="2147483728" r:id="rId38"/>
    <p:sldLayoutId id="2147483729" r:id="rId39"/>
    <p:sldLayoutId id="2147483730" r:id="rId40"/>
    <p:sldLayoutId id="2147483731" r:id="rId41"/>
    <p:sldLayoutId id="2147483732" r:id="rId42"/>
    <p:sldLayoutId id="2147483733" r:id="rId43"/>
    <p:sldLayoutId id="2147483734" r:id="rId44"/>
    <p:sldLayoutId id="2147483735" r:id="rId45"/>
    <p:sldLayoutId id="2147483736" r:id="rId46"/>
    <p:sldLayoutId id="2147483737" r:id="rId47"/>
    <p:sldLayoutId id="2147483738" r:id="rId48"/>
    <p:sldLayoutId id="2147483739" r:id="rId49"/>
    <p:sldLayoutId id="2147483740" r:id="rId50"/>
    <p:sldLayoutId id="2147483741" r:id="rId51"/>
    <p:sldLayoutId id="2147483742" r:id="rId52"/>
    <p:sldLayoutId id="2147483743" r:id="rId53"/>
    <p:sldLayoutId id="2147483744" r:id="rId54"/>
    <p:sldLayoutId id="2147483745" r:id="rId55"/>
    <p:sldLayoutId id="2147483746" r:id="rId56"/>
    <p:sldLayoutId id="2147483747" r:id="rId57"/>
  </p:sldLayoutIdLst>
  <p:hf hdr="0" dt="0"/>
  <p:txStyles>
    <p:titleStyle>
      <a:lvl1pPr algn="ctr" rtl="0" eaLnBrk="0" fontAlgn="base" hangingPunct="0">
        <a:lnSpc>
          <a:spcPct val="78000"/>
        </a:lnSpc>
        <a:spcBef>
          <a:spcPct val="0"/>
        </a:spcBef>
        <a:spcAft>
          <a:spcPct val="0"/>
        </a:spcAft>
        <a:defRPr sz="4002" b="1" cap="all">
          <a:solidFill>
            <a:schemeClr val="bg1"/>
          </a:solidFill>
          <a:latin typeface="Barlow Condensed" panose="00000506000000000000" pitchFamily="2" charset="0"/>
          <a:ea typeface="+mj-ea"/>
          <a:cs typeface="+mj-cs"/>
        </a:defRPr>
      </a:lvl1pPr>
      <a:lvl2pPr algn="ctr" rtl="0" eaLnBrk="0" fontAlgn="base" hangingPunct="0">
        <a:lnSpc>
          <a:spcPct val="78000"/>
        </a:lnSpc>
        <a:spcBef>
          <a:spcPct val="0"/>
        </a:spcBef>
        <a:spcAft>
          <a:spcPct val="0"/>
        </a:spcAft>
        <a:defRPr sz="4002" b="1">
          <a:solidFill>
            <a:schemeClr val="bg1"/>
          </a:solidFill>
          <a:latin typeface="Barlow Condensed" panose="00000506000000000000" pitchFamily="2" charset="0"/>
        </a:defRPr>
      </a:lvl2pPr>
      <a:lvl3pPr algn="ctr" rtl="0" eaLnBrk="0" fontAlgn="base" hangingPunct="0">
        <a:lnSpc>
          <a:spcPct val="78000"/>
        </a:lnSpc>
        <a:spcBef>
          <a:spcPct val="0"/>
        </a:spcBef>
        <a:spcAft>
          <a:spcPct val="0"/>
        </a:spcAft>
        <a:defRPr sz="4002" b="1">
          <a:solidFill>
            <a:schemeClr val="bg1"/>
          </a:solidFill>
          <a:latin typeface="Barlow Condensed" panose="00000506000000000000" pitchFamily="2" charset="0"/>
        </a:defRPr>
      </a:lvl3pPr>
      <a:lvl4pPr algn="ctr" rtl="0" eaLnBrk="0" fontAlgn="base" hangingPunct="0">
        <a:lnSpc>
          <a:spcPct val="78000"/>
        </a:lnSpc>
        <a:spcBef>
          <a:spcPct val="0"/>
        </a:spcBef>
        <a:spcAft>
          <a:spcPct val="0"/>
        </a:spcAft>
        <a:defRPr sz="4002" b="1">
          <a:solidFill>
            <a:schemeClr val="bg1"/>
          </a:solidFill>
          <a:latin typeface="Barlow Condensed" panose="00000506000000000000" pitchFamily="2" charset="0"/>
        </a:defRPr>
      </a:lvl4pPr>
      <a:lvl5pPr algn="ctr" rtl="0" eaLnBrk="0" fontAlgn="base" hangingPunct="0">
        <a:lnSpc>
          <a:spcPct val="78000"/>
        </a:lnSpc>
        <a:spcBef>
          <a:spcPct val="0"/>
        </a:spcBef>
        <a:spcAft>
          <a:spcPct val="0"/>
        </a:spcAft>
        <a:defRPr sz="4002" b="1">
          <a:solidFill>
            <a:schemeClr val="bg1"/>
          </a:solidFill>
          <a:latin typeface="Barlow Condensed" panose="00000506000000000000" pitchFamily="2" charset="0"/>
        </a:defRPr>
      </a:lvl5pPr>
      <a:lvl6pPr marL="277246" algn="ctr" rtl="0" fontAlgn="base">
        <a:lnSpc>
          <a:spcPct val="78000"/>
        </a:lnSpc>
        <a:spcBef>
          <a:spcPct val="0"/>
        </a:spcBef>
        <a:spcAft>
          <a:spcPct val="0"/>
        </a:spcAft>
        <a:defRPr sz="4002" b="1">
          <a:solidFill>
            <a:schemeClr val="bg1"/>
          </a:solidFill>
          <a:latin typeface="Barlow Condensed" panose="00000506000000000000" pitchFamily="2" charset="0"/>
        </a:defRPr>
      </a:lvl6pPr>
      <a:lvl7pPr marL="554492" algn="ctr" rtl="0" fontAlgn="base">
        <a:lnSpc>
          <a:spcPct val="78000"/>
        </a:lnSpc>
        <a:spcBef>
          <a:spcPct val="0"/>
        </a:spcBef>
        <a:spcAft>
          <a:spcPct val="0"/>
        </a:spcAft>
        <a:defRPr sz="4002" b="1">
          <a:solidFill>
            <a:schemeClr val="bg1"/>
          </a:solidFill>
          <a:latin typeface="Barlow Condensed" panose="00000506000000000000" pitchFamily="2" charset="0"/>
        </a:defRPr>
      </a:lvl7pPr>
      <a:lvl8pPr marL="831738" algn="ctr" rtl="0" fontAlgn="base">
        <a:lnSpc>
          <a:spcPct val="78000"/>
        </a:lnSpc>
        <a:spcBef>
          <a:spcPct val="0"/>
        </a:spcBef>
        <a:spcAft>
          <a:spcPct val="0"/>
        </a:spcAft>
        <a:defRPr sz="4002" b="1">
          <a:solidFill>
            <a:schemeClr val="bg1"/>
          </a:solidFill>
          <a:latin typeface="Barlow Condensed" panose="00000506000000000000" pitchFamily="2" charset="0"/>
        </a:defRPr>
      </a:lvl8pPr>
      <a:lvl9pPr marL="1108984" algn="ctr" rtl="0" fontAlgn="base">
        <a:lnSpc>
          <a:spcPct val="78000"/>
        </a:lnSpc>
        <a:spcBef>
          <a:spcPct val="0"/>
        </a:spcBef>
        <a:spcAft>
          <a:spcPct val="0"/>
        </a:spcAft>
        <a:defRPr sz="4002" b="1">
          <a:solidFill>
            <a:schemeClr val="bg1"/>
          </a:solidFill>
          <a:latin typeface="Barlow Condensed" panose="00000506000000000000" pitchFamily="2" charset="0"/>
        </a:defRPr>
      </a:lvl9pPr>
    </p:titleStyle>
    <p:bodyStyle>
      <a:lvl1pPr marL="277246" indent="-277246" algn="l" rtl="0" eaLnBrk="0" fontAlgn="base" hangingPunct="0">
        <a:spcBef>
          <a:spcPct val="20000"/>
        </a:spcBef>
        <a:spcAft>
          <a:spcPts val="364"/>
        </a:spcAft>
        <a:buFont typeface="Barlow" panose="00000500000000000000" pitchFamily="2" charset="0"/>
        <a:buChar char="—"/>
        <a:defRPr sz="1698">
          <a:solidFill>
            <a:schemeClr val="bg1"/>
          </a:solidFill>
          <a:latin typeface="+mn-lt"/>
          <a:ea typeface="+mn-ea"/>
          <a:cs typeface="+mn-cs"/>
        </a:defRPr>
      </a:lvl1pPr>
      <a:lvl2pPr marL="485181" indent="-207935" algn="l" rtl="0" eaLnBrk="0" fontAlgn="base" hangingPunct="0">
        <a:spcBef>
          <a:spcPct val="20000"/>
        </a:spcBef>
        <a:spcAft>
          <a:spcPts val="364"/>
        </a:spcAft>
        <a:buFont typeface="Courier New" panose="02070309020205020404" pitchFamily="49" charset="0"/>
        <a:buChar char="o"/>
        <a:defRPr sz="1455">
          <a:solidFill>
            <a:schemeClr val="bg1"/>
          </a:solidFill>
          <a:latin typeface="Barlow" panose="00000500000000000000" pitchFamily="2" charset="0"/>
          <a:ea typeface="+mn-ea"/>
          <a:cs typeface="+mn-cs"/>
        </a:defRPr>
      </a:lvl2pPr>
      <a:lvl3pPr marL="762427" indent="-207935" algn="l" rtl="0" eaLnBrk="0" fontAlgn="base" hangingPunct="0">
        <a:spcBef>
          <a:spcPct val="20000"/>
        </a:spcBef>
        <a:spcAft>
          <a:spcPts val="364"/>
        </a:spcAft>
        <a:buFont typeface="Barlow" panose="00000500000000000000" pitchFamily="2" charset="0"/>
        <a:buChar char="−"/>
        <a:defRPr sz="1213">
          <a:solidFill>
            <a:schemeClr val="bg1"/>
          </a:solidFill>
          <a:latin typeface="Barlow" panose="00000500000000000000" pitchFamily="2" charset="0"/>
          <a:ea typeface="+mn-ea"/>
          <a:cs typeface="+mn-cs"/>
        </a:defRPr>
      </a:lvl3pPr>
      <a:lvl4pPr marL="1005017" indent="-173279" algn="l" rtl="0" eaLnBrk="0" fontAlgn="base" hangingPunct="0">
        <a:spcBef>
          <a:spcPct val="20000"/>
        </a:spcBef>
        <a:spcAft>
          <a:spcPts val="364"/>
        </a:spcAft>
        <a:buFont typeface="Barlow" panose="00000500000000000000" pitchFamily="2" charset="0"/>
        <a:buChar char="−"/>
        <a:defRPr>
          <a:solidFill>
            <a:schemeClr val="bg1"/>
          </a:solidFill>
          <a:latin typeface="Barlow" panose="00000500000000000000" pitchFamily="2" charset="0"/>
          <a:ea typeface="+mn-ea"/>
          <a:cs typeface="+mn-cs"/>
        </a:defRPr>
      </a:lvl4pPr>
      <a:lvl5pPr marL="1282263" indent="-173279" algn="l" rtl="0" eaLnBrk="0" fontAlgn="base" hangingPunct="0">
        <a:spcBef>
          <a:spcPct val="20000"/>
        </a:spcBef>
        <a:spcAft>
          <a:spcPts val="364"/>
        </a:spcAft>
        <a:buFont typeface="Barlow" panose="00000500000000000000" pitchFamily="2" charset="0"/>
        <a:buChar char="−"/>
        <a:defRPr sz="970">
          <a:solidFill>
            <a:schemeClr val="bg1"/>
          </a:solidFill>
          <a:latin typeface="Barlow" panose="00000500000000000000" pitchFamily="2" charset="0"/>
          <a:ea typeface="+mn-ea"/>
          <a:cs typeface="+mn-cs"/>
        </a:defRPr>
      </a:lvl5pPr>
      <a:lvl6pPr marL="1386230" eaLnBrk="1" hangingPunct="1">
        <a:defRPr>
          <a:latin typeface="+mn-lt"/>
          <a:ea typeface="+mn-ea"/>
          <a:cs typeface="+mn-cs"/>
        </a:defRPr>
      </a:lvl6pPr>
      <a:lvl7pPr marL="1663476" eaLnBrk="1" hangingPunct="1">
        <a:defRPr>
          <a:latin typeface="+mn-lt"/>
          <a:ea typeface="+mn-ea"/>
          <a:cs typeface="+mn-cs"/>
        </a:defRPr>
      </a:lvl7pPr>
      <a:lvl8pPr marL="1940723" eaLnBrk="1" hangingPunct="1">
        <a:defRPr>
          <a:latin typeface="+mn-lt"/>
          <a:ea typeface="+mn-ea"/>
          <a:cs typeface="+mn-cs"/>
        </a:defRPr>
      </a:lvl8pPr>
      <a:lvl9pPr marL="2217969" eaLnBrk="1" hangingPunct="1">
        <a:defRPr>
          <a:latin typeface="+mn-lt"/>
          <a:ea typeface="+mn-ea"/>
          <a:cs typeface="+mn-cs"/>
        </a:defRPr>
      </a:lvl9pPr>
    </p:bodyStyle>
    <p:otherStyle>
      <a:lvl1pPr marL="0" eaLnBrk="1" hangingPunct="1">
        <a:defRPr>
          <a:latin typeface="+mn-lt"/>
          <a:ea typeface="+mn-ea"/>
          <a:cs typeface="+mn-cs"/>
        </a:defRPr>
      </a:lvl1pPr>
      <a:lvl2pPr marL="277246" eaLnBrk="1" hangingPunct="1">
        <a:defRPr>
          <a:latin typeface="+mn-lt"/>
          <a:ea typeface="+mn-ea"/>
          <a:cs typeface="+mn-cs"/>
        </a:defRPr>
      </a:lvl2pPr>
      <a:lvl3pPr marL="554492" eaLnBrk="1" hangingPunct="1">
        <a:defRPr>
          <a:latin typeface="+mn-lt"/>
          <a:ea typeface="+mn-ea"/>
          <a:cs typeface="+mn-cs"/>
        </a:defRPr>
      </a:lvl3pPr>
      <a:lvl4pPr marL="831738" eaLnBrk="1" hangingPunct="1">
        <a:defRPr>
          <a:latin typeface="+mn-lt"/>
          <a:ea typeface="+mn-ea"/>
          <a:cs typeface="+mn-cs"/>
        </a:defRPr>
      </a:lvl4pPr>
      <a:lvl5pPr marL="1108984" eaLnBrk="1" hangingPunct="1">
        <a:defRPr>
          <a:latin typeface="+mn-lt"/>
          <a:ea typeface="+mn-ea"/>
          <a:cs typeface="+mn-cs"/>
        </a:defRPr>
      </a:lvl5pPr>
      <a:lvl6pPr marL="1386230" eaLnBrk="1" hangingPunct="1">
        <a:defRPr>
          <a:latin typeface="+mn-lt"/>
          <a:ea typeface="+mn-ea"/>
          <a:cs typeface="+mn-cs"/>
        </a:defRPr>
      </a:lvl6pPr>
      <a:lvl7pPr marL="1663476" eaLnBrk="1" hangingPunct="1">
        <a:defRPr>
          <a:latin typeface="+mn-lt"/>
          <a:ea typeface="+mn-ea"/>
          <a:cs typeface="+mn-cs"/>
        </a:defRPr>
      </a:lvl7pPr>
      <a:lvl8pPr marL="1940723" eaLnBrk="1" hangingPunct="1">
        <a:defRPr>
          <a:latin typeface="+mn-lt"/>
          <a:ea typeface="+mn-ea"/>
          <a:cs typeface="+mn-cs"/>
        </a:defRPr>
      </a:lvl8pPr>
      <a:lvl9pPr marL="2217969" eaLnBrk="1" hangingPunct="1">
        <a:defRPr>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B16F0043-F65B-4AB4-8D04-C520A101874D}"/>
              </a:ext>
            </a:extLst>
          </p:cNvPr>
          <p:cNvSpPr>
            <a:spLocks noGrp="1"/>
          </p:cNvSpPr>
          <p:nvPr>
            <p:ph type="title"/>
          </p:nvPr>
        </p:nvSpPr>
        <p:spPr>
          <a:xfrm>
            <a:off x="838538" y="346670"/>
            <a:ext cx="10514926" cy="1325584"/>
          </a:xfrm>
          <a:prstGeom prst="rect">
            <a:avLst/>
          </a:prstGeom>
        </p:spPr>
        <p:txBody>
          <a:bodyPr vert="horz" lIns="91440" tIns="45720" rIns="91440" bIns="45720" rtlCol="0" anchor="ctr">
            <a:noAutofit/>
          </a:bodyPr>
          <a:lstStyle/>
          <a:p>
            <a:r>
              <a:rPr lang="en-US"/>
              <a:t>Click to edit Master title style</a:t>
            </a:r>
            <a:endParaRPr lang="en-GB"/>
          </a:p>
        </p:txBody>
      </p:sp>
      <p:sp>
        <p:nvSpPr>
          <p:cNvPr id="4" name="Text Placeholder 3">
            <a:extLst>
              <a:ext uri="{FF2B5EF4-FFF2-40B4-BE49-F238E27FC236}">
                <a16:creationId xmlns:a16="http://schemas.microsoft.com/office/drawing/2014/main" id="{7EA5932A-BF98-42CE-B3F7-5F9BB2C6595B}"/>
              </a:ext>
            </a:extLst>
          </p:cNvPr>
          <p:cNvSpPr>
            <a:spLocks noGrp="1"/>
          </p:cNvSpPr>
          <p:nvPr>
            <p:ph type="body" idx="1"/>
          </p:nvPr>
        </p:nvSpPr>
        <p:spPr>
          <a:xfrm>
            <a:off x="838538" y="1825207"/>
            <a:ext cx="10514926" cy="4136405"/>
          </a:xfrm>
          <a:prstGeom prst="rect">
            <a:avLst/>
          </a:prstGeom>
        </p:spPr>
        <p:txBody>
          <a:bodyPr vert="horz" lIns="91440" tIns="45720" rIns="91440" bIns="4572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Date Placeholder 1">
            <a:extLst>
              <a:ext uri="{FF2B5EF4-FFF2-40B4-BE49-F238E27FC236}">
                <a16:creationId xmlns:a16="http://schemas.microsoft.com/office/drawing/2014/main" id="{C0D0F854-E135-4654-A6CE-F64FF815AE26}"/>
              </a:ext>
            </a:extLst>
          </p:cNvPr>
          <p:cNvSpPr>
            <a:spLocks noGrp="1"/>
          </p:cNvSpPr>
          <p:nvPr>
            <p:ph type="dt" sz="half" idx="2"/>
          </p:nvPr>
        </p:nvSpPr>
        <p:spPr>
          <a:xfrm>
            <a:off x="838537" y="6356454"/>
            <a:ext cx="2742815" cy="364848"/>
          </a:xfrm>
          <a:prstGeom prst="rect">
            <a:avLst/>
          </a:prstGeom>
        </p:spPr>
        <p:txBody>
          <a:bodyPr vert="horz" lIns="91440" tIns="45720" rIns="91440" bIns="45720" rtlCol="0" anchor="ctr"/>
          <a:lstStyle>
            <a:lvl1pPr algn="l">
              <a:defRPr sz="728">
                <a:solidFill>
                  <a:schemeClr val="tx1">
                    <a:tint val="75000"/>
                  </a:schemeClr>
                </a:solidFill>
              </a:defRPr>
            </a:lvl1pPr>
          </a:lstStyle>
          <a:p>
            <a:fld id="{D153FDEE-5D47-4BF4-8090-D2C25668FA15}" type="datetimeFigureOut">
              <a:rPr lang="en-GB" smtClean="0"/>
              <a:t>09/10/2025</a:t>
            </a:fld>
            <a:endParaRPr lang="en-GB"/>
          </a:p>
        </p:txBody>
      </p:sp>
      <p:sp>
        <p:nvSpPr>
          <p:cNvPr id="5" name="Footer Placeholder 4">
            <a:extLst>
              <a:ext uri="{FF2B5EF4-FFF2-40B4-BE49-F238E27FC236}">
                <a16:creationId xmlns:a16="http://schemas.microsoft.com/office/drawing/2014/main" id="{6AF9E737-9DAD-4F8A-9560-62364F73326B}"/>
              </a:ext>
            </a:extLst>
          </p:cNvPr>
          <p:cNvSpPr>
            <a:spLocks noGrp="1"/>
          </p:cNvSpPr>
          <p:nvPr>
            <p:ph type="ftr" sz="quarter" idx="3"/>
          </p:nvPr>
        </p:nvSpPr>
        <p:spPr>
          <a:xfrm>
            <a:off x="4038649" y="6356454"/>
            <a:ext cx="4114704" cy="364848"/>
          </a:xfrm>
          <a:prstGeom prst="rect">
            <a:avLst/>
          </a:prstGeom>
        </p:spPr>
        <p:txBody>
          <a:bodyPr vert="horz" lIns="91440" tIns="45720" rIns="91440" bIns="45720" rtlCol="0" anchor="ctr"/>
          <a:lstStyle>
            <a:lvl1pPr algn="ctr">
              <a:defRPr sz="728">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4AC74E31-C522-4188-8004-3459DB10C7D4}"/>
              </a:ext>
            </a:extLst>
          </p:cNvPr>
          <p:cNvSpPr>
            <a:spLocks noGrp="1"/>
          </p:cNvSpPr>
          <p:nvPr>
            <p:ph type="sldNum" sz="quarter" idx="4"/>
          </p:nvPr>
        </p:nvSpPr>
        <p:spPr>
          <a:xfrm>
            <a:off x="9335808" y="6356454"/>
            <a:ext cx="2742815" cy="364848"/>
          </a:xfrm>
          <a:prstGeom prst="rect">
            <a:avLst/>
          </a:prstGeom>
        </p:spPr>
        <p:txBody>
          <a:bodyPr vert="horz" lIns="91440" tIns="45720" rIns="91440" bIns="45720" rtlCol="0" anchor="ctr"/>
          <a:lstStyle>
            <a:lvl1pPr algn="r">
              <a:defRPr sz="2668">
                <a:solidFill>
                  <a:schemeClr val="bg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829179636"/>
      </p:ext>
    </p:extLst>
  </p:cSld>
  <p:clrMap bg1="dk1" tx1="lt1" bg2="dk2" tx2="lt2" accent1="accent1" accent2="accent2" accent3="accent3" accent4="accent4" accent5="accent5" accent6="accent6" hlink="hlink" folHlink="folHlink"/>
  <p:sldLayoutIdLst>
    <p:sldLayoutId id="2147483749" r:id="rId1"/>
    <p:sldLayoutId id="2147483750" r:id="rId2"/>
    <p:sldLayoutId id="2147483751" r:id="rId3"/>
    <p:sldLayoutId id="2147483752" r:id="rId4"/>
    <p:sldLayoutId id="2147483753" r:id="rId5"/>
    <p:sldLayoutId id="2147483754" r:id="rId6"/>
    <p:sldLayoutId id="2147483755" r:id="rId7"/>
    <p:sldLayoutId id="2147483756" r:id="rId8"/>
    <p:sldLayoutId id="2147483757" r:id="rId9"/>
    <p:sldLayoutId id="2147483758" r:id="rId10"/>
    <p:sldLayoutId id="2147483759" r:id="rId11"/>
    <p:sldLayoutId id="2147483760" r:id="rId12"/>
    <p:sldLayoutId id="2147483761" r:id="rId13"/>
    <p:sldLayoutId id="2147483762" r:id="rId14"/>
    <p:sldLayoutId id="2147483763" r:id="rId15"/>
    <p:sldLayoutId id="2147483764" r:id="rId16"/>
    <p:sldLayoutId id="2147483765" r:id="rId17"/>
    <p:sldLayoutId id="2147483766" r:id="rId18"/>
    <p:sldLayoutId id="2147483767" r:id="rId19"/>
    <p:sldLayoutId id="2147483768" r:id="rId20"/>
    <p:sldLayoutId id="2147483769" r:id="rId21"/>
    <p:sldLayoutId id="2147483770" r:id="rId22"/>
    <p:sldLayoutId id="2147483771" r:id="rId23"/>
    <p:sldLayoutId id="2147483772" r:id="rId24"/>
    <p:sldLayoutId id="2147483773" r:id="rId25"/>
    <p:sldLayoutId id="2147483774" r:id="rId26"/>
    <p:sldLayoutId id="2147483775" r:id="rId27"/>
    <p:sldLayoutId id="2147483776" r:id="rId28"/>
    <p:sldLayoutId id="2147483777" r:id="rId29"/>
    <p:sldLayoutId id="2147483778" r:id="rId30"/>
    <p:sldLayoutId id="2147483779" r:id="rId31"/>
    <p:sldLayoutId id="2147483780" r:id="rId32"/>
    <p:sldLayoutId id="2147483781" r:id="rId33"/>
    <p:sldLayoutId id="2147483782" r:id="rId34"/>
    <p:sldLayoutId id="2147483783" r:id="rId35"/>
    <p:sldLayoutId id="2147483784" r:id="rId36"/>
    <p:sldLayoutId id="2147483785" r:id="rId37"/>
    <p:sldLayoutId id="2147483786" r:id="rId38"/>
    <p:sldLayoutId id="2147483787" r:id="rId39"/>
    <p:sldLayoutId id="2147483788" r:id="rId40"/>
    <p:sldLayoutId id="2147483789" r:id="rId41"/>
    <p:sldLayoutId id="2147483790" r:id="rId42"/>
    <p:sldLayoutId id="2147483791" r:id="rId43"/>
    <p:sldLayoutId id="2147483792" r:id="rId44"/>
    <p:sldLayoutId id="2147483793" r:id="rId45"/>
    <p:sldLayoutId id="2147483794" r:id="rId46"/>
    <p:sldLayoutId id="2147483795" r:id="rId47"/>
    <p:sldLayoutId id="2147483796" r:id="rId48"/>
    <p:sldLayoutId id="2147483797" r:id="rId49"/>
    <p:sldLayoutId id="2147483798" r:id="rId50"/>
    <p:sldLayoutId id="2147483799" r:id="rId51"/>
    <p:sldLayoutId id="2147483800" r:id="rId52"/>
    <p:sldLayoutId id="2147483801" r:id="rId53"/>
    <p:sldLayoutId id="2147483802" r:id="rId54"/>
    <p:sldLayoutId id="2147483804" r:id="rId55"/>
    <p:sldLayoutId id="2147483805" r:id="rId56"/>
  </p:sldLayoutIdLst>
  <p:hf hdr="0" dt="0"/>
  <p:txStyles>
    <p:titleStyle>
      <a:lvl1pPr eaLnBrk="1" hangingPunct="1">
        <a:lnSpc>
          <a:spcPct val="78000"/>
        </a:lnSpc>
        <a:defRPr sz="4002" b="1" cap="all" baseline="0">
          <a:solidFill>
            <a:schemeClr val="bg1"/>
          </a:solidFill>
          <a:latin typeface="Barlow Condensed" panose="00000506000000000000" pitchFamily="2" charset="0"/>
          <a:ea typeface="+mj-ea"/>
          <a:cs typeface="+mj-cs"/>
        </a:defRPr>
      </a:lvl1pPr>
    </p:titleStyle>
    <p:bodyStyle>
      <a:lvl1pPr marL="277246" indent="-277246" eaLnBrk="1" hangingPunct="1">
        <a:spcAft>
          <a:spcPts val="364"/>
        </a:spcAft>
        <a:buFont typeface="Barlow" panose="00000500000000000000" pitchFamily="2" charset="0"/>
        <a:buChar char="—"/>
        <a:defRPr sz="1698" baseline="0">
          <a:solidFill>
            <a:schemeClr val="bg1"/>
          </a:solidFill>
          <a:latin typeface="+mn-lt"/>
          <a:ea typeface="+mn-ea"/>
          <a:cs typeface="+mn-cs"/>
        </a:defRPr>
      </a:lvl1pPr>
      <a:lvl2pPr marL="485181" indent="-207935" eaLnBrk="1" hangingPunct="1">
        <a:spcAft>
          <a:spcPts val="364"/>
        </a:spcAft>
        <a:buFont typeface="Courier New" panose="02070309020205020404" pitchFamily="49" charset="0"/>
        <a:buChar char="o"/>
        <a:defRPr sz="1455" baseline="0">
          <a:solidFill>
            <a:schemeClr val="bg1"/>
          </a:solidFill>
          <a:latin typeface="Barlow" panose="00000500000000000000" pitchFamily="2" charset="0"/>
          <a:ea typeface="+mn-ea"/>
          <a:cs typeface="+mn-cs"/>
        </a:defRPr>
      </a:lvl2pPr>
      <a:lvl3pPr marL="762427" indent="-207935" eaLnBrk="1" hangingPunct="1">
        <a:spcAft>
          <a:spcPts val="364"/>
        </a:spcAft>
        <a:buFont typeface="Barlow" panose="00000500000000000000" pitchFamily="2" charset="0"/>
        <a:buChar char="−"/>
        <a:defRPr sz="1213" baseline="0">
          <a:solidFill>
            <a:schemeClr val="bg1"/>
          </a:solidFill>
          <a:latin typeface="Barlow" panose="00000500000000000000" pitchFamily="2" charset="0"/>
          <a:ea typeface="+mn-ea"/>
          <a:cs typeface="+mn-cs"/>
        </a:defRPr>
      </a:lvl3pPr>
      <a:lvl4pPr marL="1005017" indent="-173279" eaLnBrk="1" hangingPunct="1">
        <a:spcAft>
          <a:spcPts val="364"/>
        </a:spcAft>
        <a:buFont typeface="Barlow" panose="00000500000000000000" pitchFamily="2" charset="0"/>
        <a:buChar char="−"/>
        <a:defRPr sz="1092" baseline="0">
          <a:solidFill>
            <a:schemeClr val="bg1"/>
          </a:solidFill>
          <a:latin typeface="Barlow" panose="00000500000000000000" pitchFamily="2" charset="0"/>
          <a:ea typeface="+mn-ea"/>
          <a:cs typeface="+mn-cs"/>
        </a:defRPr>
      </a:lvl4pPr>
      <a:lvl5pPr marL="1282263" indent="-173279" eaLnBrk="1" hangingPunct="1">
        <a:spcAft>
          <a:spcPts val="364"/>
        </a:spcAft>
        <a:buFont typeface="Barlow" panose="00000500000000000000" pitchFamily="2" charset="0"/>
        <a:buChar char="−"/>
        <a:defRPr sz="970" baseline="0">
          <a:solidFill>
            <a:schemeClr val="bg1"/>
          </a:solidFill>
          <a:latin typeface="Barlow" panose="00000500000000000000" pitchFamily="2" charset="0"/>
          <a:ea typeface="+mn-ea"/>
          <a:cs typeface="+mn-cs"/>
        </a:defRPr>
      </a:lvl5pPr>
      <a:lvl6pPr marL="1386230" eaLnBrk="1" hangingPunct="1">
        <a:defRPr>
          <a:latin typeface="+mn-lt"/>
          <a:ea typeface="+mn-ea"/>
          <a:cs typeface="+mn-cs"/>
        </a:defRPr>
      </a:lvl6pPr>
      <a:lvl7pPr marL="1663476" eaLnBrk="1" hangingPunct="1">
        <a:defRPr>
          <a:latin typeface="+mn-lt"/>
          <a:ea typeface="+mn-ea"/>
          <a:cs typeface="+mn-cs"/>
        </a:defRPr>
      </a:lvl7pPr>
      <a:lvl8pPr marL="1940723" eaLnBrk="1" hangingPunct="1">
        <a:defRPr>
          <a:latin typeface="+mn-lt"/>
          <a:ea typeface="+mn-ea"/>
          <a:cs typeface="+mn-cs"/>
        </a:defRPr>
      </a:lvl8pPr>
      <a:lvl9pPr marL="2217969" eaLnBrk="1" hangingPunct="1">
        <a:defRPr>
          <a:latin typeface="+mn-lt"/>
          <a:ea typeface="+mn-ea"/>
          <a:cs typeface="+mn-cs"/>
        </a:defRPr>
      </a:lvl9pPr>
    </p:bodyStyle>
    <p:otherStyle>
      <a:lvl1pPr marL="0" eaLnBrk="1" hangingPunct="1">
        <a:defRPr>
          <a:latin typeface="+mn-lt"/>
          <a:ea typeface="+mn-ea"/>
          <a:cs typeface="+mn-cs"/>
        </a:defRPr>
      </a:lvl1pPr>
      <a:lvl2pPr marL="277246" eaLnBrk="1" hangingPunct="1">
        <a:defRPr>
          <a:latin typeface="+mn-lt"/>
          <a:ea typeface="+mn-ea"/>
          <a:cs typeface="+mn-cs"/>
        </a:defRPr>
      </a:lvl2pPr>
      <a:lvl3pPr marL="554492" eaLnBrk="1" hangingPunct="1">
        <a:defRPr>
          <a:latin typeface="+mn-lt"/>
          <a:ea typeface="+mn-ea"/>
          <a:cs typeface="+mn-cs"/>
        </a:defRPr>
      </a:lvl3pPr>
      <a:lvl4pPr marL="831738" eaLnBrk="1" hangingPunct="1">
        <a:defRPr>
          <a:latin typeface="+mn-lt"/>
          <a:ea typeface="+mn-ea"/>
          <a:cs typeface="+mn-cs"/>
        </a:defRPr>
      </a:lvl4pPr>
      <a:lvl5pPr marL="1108984" eaLnBrk="1" hangingPunct="1">
        <a:defRPr>
          <a:latin typeface="+mn-lt"/>
          <a:ea typeface="+mn-ea"/>
          <a:cs typeface="+mn-cs"/>
        </a:defRPr>
      </a:lvl5pPr>
      <a:lvl6pPr marL="1386230" eaLnBrk="1" hangingPunct="1">
        <a:defRPr>
          <a:latin typeface="+mn-lt"/>
          <a:ea typeface="+mn-ea"/>
          <a:cs typeface="+mn-cs"/>
        </a:defRPr>
      </a:lvl6pPr>
      <a:lvl7pPr marL="1663476" eaLnBrk="1" hangingPunct="1">
        <a:defRPr>
          <a:latin typeface="+mn-lt"/>
          <a:ea typeface="+mn-ea"/>
          <a:cs typeface="+mn-cs"/>
        </a:defRPr>
      </a:lvl7pPr>
      <a:lvl8pPr marL="1940723" eaLnBrk="1" hangingPunct="1">
        <a:defRPr>
          <a:latin typeface="+mn-lt"/>
          <a:ea typeface="+mn-ea"/>
          <a:cs typeface="+mn-cs"/>
        </a:defRPr>
      </a:lvl8pPr>
      <a:lvl9pPr marL="2217969" eaLnBrk="1" hangingPunct="1">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8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xml"/><Relationship Id="rId1" Type="http://schemas.openxmlformats.org/officeDocument/2006/relationships/slideLayout" Target="../slideLayouts/slideLayout71.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9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0.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7.xml"/><Relationship Id="rId1" Type="http://schemas.openxmlformats.org/officeDocument/2006/relationships/slideLayout" Target="../slideLayouts/slideLayout19.xml"/></Relationships>
</file>

<file path=ppt/slides/_rels/slide11.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8.xml"/><Relationship Id="rId1" Type="http://schemas.openxmlformats.org/officeDocument/2006/relationships/slideLayout" Target="../slideLayouts/slideLayout14.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1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xml"/><Relationship Id="rId1" Type="http://schemas.openxmlformats.org/officeDocument/2006/relationships/slideLayout" Target="../slideLayouts/slideLayout28.xml"/><Relationship Id="rId5" Type="http://schemas.openxmlformats.org/officeDocument/2006/relationships/image" Target="../media/image26.png"/><Relationship Id="rId4" Type="http://schemas.openxmlformats.org/officeDocument/2006/relationships/image" Target="../media/image25.png"/></Relationships>
</file>

<file path=ppt/slides/_rels/slide14.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0.xml"/><Relationship Id="rId1" Type="http://schemas.openxmlformats.org/officeDocument/2006/relationships/slideLayout" Target="../slideLayouts/slideLayout1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9.xml"/></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19.xml"/><Relationship Id="rId1" Type="http://schemas.openxmlformats.org/officeDocument/2006/relationships/video" Target="https://www.youtube.com/embed/xgQnRC8moT4?feature=oembed" TargetMode="External"/><Relationship Id="rId4" Type="http://schemas.openxmlformats.org/officeDocument/2006/relationships/image" Target="../media/image28.jpe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0.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1.xml"/></Relationships>
</file>

<file path=ppt/slides/_rels/slide20.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6.xml"/><Relationship Id="rId1" Type="http://schemas.openxmlformats.org/officeDocument/2006/relationships/slideLayout" Target="../slideLayouts/slideLayout3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0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98.xml"/></Relationships>
</file>

<file path=ppt/slides/_rels/slide24.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18.xml"/><Relationship Id="rId1" Type="http://schemas.openxmlformats.org/officeDocument/2006/relationships/slideLayout" Target="../slideLayouts/slideLayout28.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0.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0.xml"/></Relationships>
</file>

<file path=ppt/slides/_rels/slide28.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Layout" Target="../slideLayouts/slideLayout19.xml"/></Relationships>
</file>

<file path=ppt/slides/_rels/slide29.xml.rels><?xml version="1.0" encoding="UTF-8" standalone="yes"?>
<Relationships xmlns="http://schemas.openxmlformats.org/package/2006/relationships"><Relationship Id="rId3" Type="http://schemas.openxmlformats.org/officeDocument/2006/relationships/hyperlink" Target="mailto:fiona_mcleod@shelter.org.uk" TargetMode="External"/><Relationship Id="rId2" Type="http://schemas.openxmlformats.org/officeDocument/2006/relationships/image" Target="../media/image39.png"/><Relationship Id="rId1" Type="http://schemas.openxmlformats.org/officeDocument/2006/relationships/slideLayout" Target="../slideLayouts/slideLayout10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38.xml"/></Relationships>
</file>

<file path=ppt/slides/_rels/slide31.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23.xml"/><Relationship Id="rId1" Type="http://schemas.openxmlformats.org/officeDocument/2006/relationships/slideLayout" Target="../slideLayouts/slideLayout139.xml"/></Relationships>
</file>

<file path=ppt/slides/_rels/slide32.xml.rels><?xml version="1.0" encoding="UTF-8" standalone="yes"?>
<Relationships xmlns="http://schemas.openxmlformats.org/package/2006/relationships"><Relationship Id="rId8" Type="http://schemas.openxmlformats.org/officeDocument/2006/relationships/hyperlink" Target="https://find-legal-advice.justice.gov.uk/" TargetMode="External"/><Relationship Id="rId3" Type="http://schemas.openxmlformats.org/officeDocument/2006/relationships/hyperlink" Target="https://england.shelter.org.uk/" TargetMode="External"/><Relationship Id="rId7" Type="http://schemas.openxmlformats.org/officeDocument/2006/relationships/hyperlink" Target="https://www.nhas.org.uk/public/factsheets" TargetMode="External"/><Relationship Id="rId2" Type="http://schemas.openxmlformats.org/officeDocument/2006/relationships/notesSlide" Target="../notesSlides/notesSlide24.xml"/><Relationship Id="rId1" Type="http://schemas.openxmlformats.org/officeDocument/2006/relationships/slideLayout" Target="../slideLayouts/slideLayout140.xml"/><Relationship Id="rId6" Type="http://schemas.openxmlformats.org/officeDocument/2006/relationships/hyperlink" Target="https://england.shelter.org.uk/legal" TargetMode="External"/><Relationship Id="rId5" Type="http://schemas.openxmlformats.org/officeDocument/2006/relationships/hyperlink" Target="https://england.shelter.org.uk/housing_advice/downloads_and_tools/tenancy_rights_checker" TargetMode="External"/><Relationship Id="rId4" Type="http://schemas.openxmlformats.org/officeDocument/2006/relationships/hyperlink" Target="https://england.shelter.org.uk/professional_resources/legal/housing_conditions/overcrowding" TargetMode="External"/><Relationship Id="rId9" Type="http://schemas.openxmlformats.org/officeDocument/2006/relationships/hyperlink" Target="https://england.shelter.org.uk/professional_resources/shelter_training"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4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E0A55B-A4E8-ECC7-D4BA-F1F941F40787}"/>
              </a:ext>
            </a:extLst>
          </p:cNvPr>
          <p:cNvSpPr>
            <a:spLocks noGrp="1"/>
          </p:cNvSpPr>
          <p:nvPr>
            <p:ph type="title"/>
          </p:nvPr>
        </p:nvSpPr>
        <p:spPr>
          <a:xfrm>
            <a:off x="1402063" y="934745"/>
            <a:ext cx="9387874" cy="3529117"/>
          </a:xfrm>
        </p:spPr>
        <p:txBody>
          <a:bodyPr/>
          <a:lstStyle/>
          <a:p>
            <a:pPr marL="7701" eaLnBrk="1" hangingPunct="1">
              <a:defRPr/>
            </a:pPr>
            <a:r>
              <a:rPr lang="en-GB" spc="-143">
                <a:solidFill>
                  <a:srgbClr val="FFFFFF"/>
                </a:solidFill>
                <a:latin typeface="Barlow Condensed"/>
                <a:cs typeface="Barlow Condensed"/>
              </a:rPr>
              <a:t>THE</a:t>
            </a:r>
            <a:r>
              <a:rPr lang="en-GB" spc="-39">
                <a:solidFill>
                  <a:srgbClr val="FFFFFF"/>
                </a:solidFill>
                <a:latin typeface="Barlow Condensed"/>
                <a:cs typeface="Barlow Condensed"/>
              </a:rPr>
              <a:t> </a:t>
            </a:r>
            <a:r>
              <a:rPr lang="en-GB" spc="-191">
                <a:solidFill>
                  <a:srgbClr val="FFFFFF"/>
                </a:solidFill>
                <a:latin typeface="Barlow Condensed"/>
                <a:cs typeface="Barlow Condensed"/>
              </a:rPr>
              <a:t>FIGHT</a:t>
            </a:r>
            <a:br>
              <a:rPr lang="en-GB" spc="-191">
                <a:solidFill>
                  <a:srgbClr val="FFFFFF"/>
                </a:solidFill>
                <a:latin typeface="Barlow Condensed"/>
                <a:cs typeface="Barlow Condensed"/>
              </a:rPr>
            </a:br>
            <a:r>
              <a:rPr lang="en-GB" spc="-191">
                <a:solidFill>
                  <a:srgbClr val="FFFFFF"/>
                </a:solidFill>
                <a:latin typeface="Barlow Condensed"/>
                <a:cs typeface="Barlow Condensed"/>
              </a:rPr>
              <a:t>FOR HOME</a:t>
            </a:r>
            <a:br>
              <a:rPr lang="en-GB" spc="-191">
                <a:solidFill>
                  <a:srgbClr val="FFFFFF"/>
                </a:solidFill>
                <a:latin typeface="Barlow Condensed"/>
                <a:cs typeface="Barlow Condensed"/>
              </a:rPr>
            </a:br>
            <a:r>
              <a:rPr lang="en-GB" spc="-191">
                <a:solidFill>
                  <a:srgbClr val="FFFFFF"/>
                </a:solidFill>
                <a:latin typeface="Barlow Condensed"/>
                <a:cs typeface="Barlow Condensed"/>
              </a:rPr>
              <a:t>STARTS HERE</a:t>
            </a:r>
            <a:endParaRPr lang="en-US"/>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11DA06-8FF4-DF64-6D6B-37A9FE0ADBB1}"/>
              </a:ext>
            </a:extLst>
          </p:cNvPr>
          <p:cNvSpPr>
            <a:spLocks noGrp="1"/>
          </p:cNvSpPr>
          <p:nvPr>
            <p:ph type="title"/>
          </p:nvPr>
        </p:nvSpPr>
        <p:spPr>
          <a:xfrm>
            <a:off x="510363" y="818991"/>
            <a:ext cx="9446357" cy="2403531"/>
          </a:xfrm>
        </p:spPr>
        <p:txBody>
          <a:bodyPr/>
          <a:lstStyle/>
          <a:p>
            <a:pPr marL="8255" algn="l">
              <a:lnSpc>
                <a:spcPct val="100000"/>
              </a:lnSpc>
            </a:pPr>
            <a:r>
              <a:rPr lang="en-GB" sz="6600">
                <a:latin typeface="Barlow Condensed"/>
              </a:rPr>
              <a:t>Temporary accommodation rights and suitability</a:t>
            </a:r>
            <a:endParaRPr lang="en-US"/>
          </a:p>
        </p:txBody>
      </p:sp>
      <p:sp>
        <p:nvSpPr>
          <p:cNvPr id="3" name="Text Placeholder 2">
            <a:extLst>
              <a:ext uri="{FF2B5EF4-FFF2-40B4-BE49-F238E27FC236}">
                <a16:creationId xmlns:a16="http://schemas.microsoft.com/office/drawing/2014/main" id="{EC077CD1-4CEA-539E-1387-AE0B1B997A72}"/>
              </a:ext>
            </a:extLst>
          </p:cNvPr>
          <p:cNvSpPr>
            <a:spLocks noGrp="1"/>
          </p:cNvSpPr>
          <p:nvPr>
            <p:ph type="body" sz="quarter" idx="10"/>
          </p:nvPr>
        </p:nvSpPr>
        <p:spPr/>
        <p:txBody>
          <a:bodyPr/>
          <a:lstStyle/>
          <a:p>
            <a:r>
              <a:rPr lang="en-GB" sz="2650">
                <a:latin typeface="Barlow SemiBold"/>
              </a:rPr>
              <a:t>Last reviewed: April 2025</a:t>
            </a:r>
            <a:endParaRPr lang="en-GB"/>
          </a:p>
        </p:txBody>
      </p:sp>
    </p:spTree>
    <p:extLst>
      <p:ext uri="{BB962C8B-B14F-4D97-AF65-F5344CB8AC3E}">
        <p14:creationId xmlns:p14="http://schemas.microsoft.com/office/powerpoint/2010/main" val="279968358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45FF64-24C8-2DA9-981E-AF6FD3002D3C}"/>
              </a:ext>
            </a:extLst>
          </p:cNvPr>
          <p:cNvSpPr>
            <a:spLocks noGrp="1"/>
          </p:cNvSpPr>
          <p:nvPr>
            <p:ph type="title"/>
          </p:nvPr>
        </p:nvSpPr>
        <p:spPr>
          <a:xfrm>
            <a:off x="627121" y="877947"/>
            <a:ext cx="4857590" cy="1102248"/>
          </a:xfrm>
        </p:spPr>
        <p:txBody>
          <a:bodyPr/>
          <a:lstStyle/>
          <a:p>
            <a:pPr algn="l" eaLnBrk="1" hangingPunct="1">
              <a:defRPr/>
            </a:pPr>
            <a:r>
              <a:rPr lang="en-GB"/>
              <a:t>introductions</a:t>
            </a:r>
          </a:p>
        </p:txBody>
      </p:sp>
      <p:sp>
        <p:nvSpPr>
          <p:cNvPr id="99331" name="Slide Number Placeholder 2">
            <a:extLst>
              <a:ext uri="{FF2B5EF4-FFF2-40B4-BE49-F238E27FC236}">
                <a16:creationId xmlns:a16="http://schemas.microsoft.com/office/drawing/2014/main" id="{0E91C82E-ECDC-AC89-7462-35CB87E56940}"/>
              </a:ext>
            </a:extLst>
          </p:cNvPr>
          <p:cNvSpPr>
            <a:spLocks noGrp="1" noChangeArrowheads="1"/>
          </p:cNvSpPr>
          <p:nvPr>
            <p:ph type="sldNum" sz="quarter" idx="1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20000"/>
              </a:spcBef>
              <a:spcAft>
                <a:spcPts val="364"/>
              </a:spcAft>
              <a:buFont typeface="Barlow" panose="00000500000000000000" pitchFamily="2" charset="0"/>
              <a:buChar char="—"/>
              <a:defRPr sz="1698">
                <a:solidFill>
                  <a:schemeClr val="bg1"/>
                </a:solidFill>
                <a:latin typeface="Barlow" panose="00000500000000000000" pitchFamily="2" charset="0"/>
              </a:defRPr>
            </a:lvl1pPr>
            <a:lvl2pPr marL="485181" indent="-207935">
              <a:spcBef>
                <a:spcPct val="20000"/>
              </a:spcBef>
              <a:spcAft>
                <a:spcPts val="364"/>
              </a:spcAft>
              <a:buFont typeface="Courier New" panose="02070309020205020404" pitchFamily="49" charset="0"/>
              <a:buChar char="o"/>
              <a:defRPr sz="1455">
                <a:solidFill>
                  <a:schemeClr val="bg1"/>
                </a:solidFill>
                <a:latin typeface="Barlow" panose="00000500000000000000" pitchFamily="2" charset="0"/>
              </a:defRPr>
            </a:lvl2pPr>
            <a:lvl3pPr marL="762427" indent="-207935">
              <a:spcBef>
                <a:spcPct val="20000"/>
              </a:spcBef>
              <a:spcAft>
                <a:spcPts val="364"/>
              </a:spcAft>
              <a:buFont typeface="Barlow" panose="00000500000000000000" pitchFamily="2" charset="0"/>
              <a:buChar char="−"/>
              <a:defRPr sz="1213">
                <a:solidFill>
                  <a:schemeClr val="bg1"/>
                </a:solidFill>
                <a:latin typeface="Barlow" panose="00000500000000000000" pitchFamily="2" charset="0"/>
              </a:defRPr>
            </a:lvl3pPr>
            <a:lvl4pPr marL="1005017" indent="-173279">
              <a:spcBef>
                <a:spcPct val="20000"/>
              </a:spcBef>
              <a:spcAft>
                <a:spcPts val="364"/>
              </a:spcAft>
              <a:buFont typeface="Barlow" panose="00000500000000000000" pitchFamily="2" charset="0"/>
              <a:buChar char="−"/>
              <a:defRPr>
                <a:solidFill>
                  <a:schemeClr val="bg1"/>
                </a:solidFill>
                <a:latin typeface="Barlow" panose="00000500000000000000" pitchFamily="2" charset="0"/>
              </a:defRPr>
            </a:lvl4pPr>
            <a:lvl5pPr marL="1282263" indent="-173279">
              <a:spcBef>
                <a:spcPct val="20000"/>
              </a:spcBef>
              <a:spcAft>
                <a:spcPts val="364"/>
              </a:spcAft>
              <a:buFont typeface="Barlow" panose="00000500000000000000" pitchFamily="2" charset="0"/>
              <a:buChar char="−"/>
              <a:defRPr sz="970">
                <a:solidFill>
                  <a:schemeClr val="bg1"/>
                </a:solidFill>
                <a:latin typeface="Barlow" panose="00000500000000000000" pitchFamily="2" charset="0"/>
              </a:defRPr>
            </a:lvl5pPr>
            <a:lvl6pPr marL="1559509" indent="-173279" eaLnBrk="0" fontAlgn="base" hangingPunct="0">
              <a:spcBef>
                <a:spcPct val="20000"/>
              </a:spcBef>
              <a:spcAft>
                <a:spcPts val="364"/>
              </a:spcAft>
              <a:buFont typeface="Barlow" panose="00000500000000000000" pitchFamily="2" charset="0"/>
              <a:buChar char="−"/>
              <a:defRPr sz="970">
                <a:solidFill>
                  <a:schemeClr val="bg1"/>
                </a:solidFill>
                <a:latin typeface="Barlow" panose="00000500000000000000" pitchFamily="2" charset="0"/>
              </a:defRPr>
            </a:lvl6pPr>
            <a:lvl7pPr marL="1836755" indent="-173279" eaLnBrk="0" fontAlgn="base" hangingPunct="0">
              <a:spcBef>
                <a:spcPct val="20000"/>
              </a:spcBef>
              <a:spcAft>
                <a:spcPts val="364"/>
              </a:spcAft>
              <a:buFont typeface="Barlow" panose="00000500000000000000" pitchFamily="2" charset="0"/>
              <a:buChar char="−"/>
              <a:defRPr sz="970">
                <a:solidFill>
                  <a:schemeClr val="bg1"/>
                </a:solidFill>
                <a:latin typeface="Barlow" panose="00000500000000000000" pitchFamily="2" charset="0"/>
              </a:defRPr>
            </a:lvl7pPr>
            <a:lvl8pPr marL="2114001" indent="-173279" eaLnBrk="0" fontAlgn="base" hangingPunct="0">
              <a:spcBef>
                <a:spcPct val="20000"/>
              </a:spcBef>
              <a:spcAft>
                <a:spcPts val="364"/>
              </a:spcAft>
              <a:buFont typeface="Barlow" panose="00000500000000000000" pitchFamily="2" charset="0"/>
              <a:buChar char="−"/>
              <a:defRPr sz="970">
                <a:solidFill>
                  <a:schemeClr val="bg1"/>
                </a:solidFill>
                <a:latin typeface="Barlow" panose="00000500000000000000" pitchFamily="2" charset="0"/>
              </a:defRPr>
            </a:lvl8pPr>
            <a:lvl9pPr marL="2391247" indent="-173279" eaLnBrk="0" fontAlgn="base" hangingPunct="0">
              <a:spcBef>
                <a:spcPct val="20000"/>
              </a:spcBef>
              <a:spcAft>
                <a:spcPts val="364"/>
              </a:spcAft>
              <a:buFont typeface="Barlow" panose="00000500000000000000" pitchFamily="2" charset="0"/>
              <a:buChar char="−"/>
              <a:defRPr sz="970">
                <a:solidFill>
                  <a:schemeClr val="bg1"/>
                </a:solidFill>
                <a:latin typeface="Barlow" panose="00000500000000000000" pitchFamily="2" charset="0"/>
              </a:defRPr>
            </a:lvl9pPr>
          </a:lstStyle>
          <a:p>
            <a:pPr fontAlgn="base">
              <a:spcBef>
                <a:spcPct val="0"/>
              </a:spcBef>
              <a:spcAft>
                <a:spcPct val="0"/>
              </a:spcAft>
              <a:buFontTx/>
              <a:buNone/>
            </a:pPr>
            <a:endParaRPr lang="en-GB" altLang="en-US" sz="2668"/>
          </a:p>
        </p:txBody>
      </p:sp>
      <p:sp>
        <p:nvSpPr>
          <p:cNvPr id="99332" name="Content Placeholder 3">
            <a:extLst>
              <a:ext uri="{FF2B5EF4-FFF2-40B4-BE49-F238E27FC236}">
                <a16:creationId xmlns:a16="http://schemas.microsoft.com/office/drawing/2014/main" id="{C264C4A0-4B87-152D-E7E8-2AB0510D8CE8}"/>
              </a:ext>
            </a:extLst>
          </p:cNvPr>
          <p:cNvSpPr>
            <a:spLocks noGrp="1" noChangeArrowheads="1"/>
          </p:cNvSpPr>
          <p:nvPr>
            <p:ph sz="quarter" idx="13"/>
          </p:nvPr>
        </p:nvSpPr>
        <p:spPr>
          <a:xfrm>
            <a:off x="627121" y="2075498"/>
            <a:ext cx="10970490" cy="4280956"/>
          </a:xfrm>
        </p:spPr>
        <p:txBody>
          <a:bodyPr/>
          <a:lstStyle/>
          <a:p>
            <a:pPr eaLnBrk="1" hangingPunct="1"/>
            <a:r>
              <a:rPr lang="en-GB" altLang="en-US" sz="2911">
                <a:solidFill>
                  <a:srgbClr val="000000"/>
                </a:solidFill>
              </a:rPr>
              <a:t>About us</a:t>
            </a:r>
          </a:p>
          <a:p>
            <a:pPr eaLnBrk="1" hangingPunct="1"/>
            <a:r>
              <a:rPr lang="en-GB" altLang="en-US" sz="2911">
                <a:solidFill>
                  <a:srgbClr val="000000"/>
                </a:solidFill>
              </a:rPr>
              <a:t>Tells us about you</a:t>
            </a:r>
          </a:p>
          <a:p>
            <a:pPr eaLnBrk="1" hangingPunct="1"/>
            <a:endParaRPr lang="en-GB" altLang="en-US" sz="2911">
              <a:solidFill>
                <a:srgbClr val="000000"/>
              </a:solidFill>
            </a:endParaRPr>
          </a:p>
          <a:p>
            <a:pPr eaLnBrk="1" hangingPunct="1"/>
            <a:endParaRPr lang="en-GB" altLang="en-US" sz="2911">
              <a:solidFill>
                <a:srgbClr val="000000"/>
              </a:solidFill>
            </a:endParaRPr>
          </a:p>
        </p:txBody>
      </p:sp>
      <p:pic>
        <p:nvPicPr>
          <p:cNvPr id="3" name="Picture 3" descr="A picture containing person, outdoor&#10;&#10;Description automatically generated">
            <a:extLst>
              <a:ext uri="{FF2B5EF4-FFF2-40B4-BE49-F238E27FC236}">
                <a16:creationId xmlns:a16="http://schemas.microsoft.com/office/drawing/2014/main" id="{A9D8A54D-3734-F8D5-9735-445A2FF7121A}"/>
              </a:ext>
            </a:extLst>
          </p:cNvPr>
          <p:cNvPicPr>
            <a:picLocks noChangeAspect="1"/>
          </p:cNvPicPr>
          <p:nvPr/>
        </p:nvPicPr>
        <p:blipFill>
          <a:blip r:embed="rId3"/>
          <a:stretch>
            <a:fillRect/>
          </a:stretch>
        </p:blipFill>
        <p:spPr>
          <a:xfrm>
            <a:off x="6401429" y="966"/>
            <a:ext cx="5789984" cy="6855514"/>
          </a:xfrm>
          <a:prstGeom prst="rect">
            <a:avLst/>
          </a:prstGeom>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2317DC17-2C39-00A4-23F9-D4372AE9A8F5}"/>
              </a:ext>
            </a:extLst>
          </p:cNvPr>
          <p:cNvSpPr>
            <a:spLocks noGrp="1"/>
          </p:cNvSpPr>
          <p:nvPr>
            <p:ph type="body" sz="quarter" idx="14"/>
          </p:nvPr>
        </p:nvSpPr>
        <p:spPr>
          <a:xfrm>
            <a:off x="637402" y="2105386"/>
            <a:ext cx="5458598" cy="3025669"/>
          </a:xfrm>
        </p:spPr>
        <p:txBody>
          <a:bodyPr vert="horz" lIns="91440" tIns="45720" rIns="91440" bIns="45720" rtlCol="0" anchor="t">
            <a:noAutofit/>
          </a:bodyPr>
          <a:lstStyle/>
          <a:p>
            <a:pPr marL="276860" indent="-276860"/>
            <a:r>
              <a:rPr lang="en-US" sz="2800"/>
              <a:t>Fire safety</a:t>
            </a:r>
          </a:p>
          <a:p>
            <a:pPr marL="276860" indent="-276860"/>
            <a:r>
              <a:rPr lang="en-US" sz="2800"/>
              <a:t>Toilets</a:t>
            </a:r>
          </a:p>
          <a:p>
            <a:pPr marL="276860" indent="-276860"/>
            <a:r>
              <a:rPr lang="en-US" sz="2800"/>
              <a:t>Refreshments</a:t>
            </a:r>
          </a:p>
          <a:p>
            <a:pPr marL="276860" indent="-276860"/>
            <a:r>
              <a:rPr lang="en-US" sz="2800"/>
              <a:t>Breaks</a:t>
            </a:r>
          </a:p>
          <a:p>
            <a:pPr marL="276860" indent="-276860"/>
            <a:r>
              <a:rPr lang="en-US" sz="2800"/>
              <a:t>Training materials</a:t>
            </a:r>
          </a:p>
          <a:p>
            <a:pPr marL="276860" indent="-276860"/>
            <a:r>
              <a:rPr lang="en-US" sz="2800"/>
              <a:t>Questions</a:t>
            </a:r>
          </a:p>
        </p:txBody>
      </p:sp>
      <p:sp>
        <p:nvSpPr>
          <p:cNvPr id="3" name="Title 2">
            <a:extLst>
              <a:ext uri="{FF2B5EF4-FFF2-40B4-BE49-F238E27FC236}">
                <a16:creationId xmlns:a16="http://schemas.microsoft.com/office/drawing/2014/main" id="{D2360F33-05E5-9939-A156-D0392928FD0E}"/>
              </a:ext>
            </a:extLst>
          </p:cNvPr>
          <p:cNvSpPr>
            <a:spLocks noGrp="1"/>
          </p:cNvSpPr>
          <p:nvPr>
            <p:ph type="title"/>
          </p:nvPr>
        </p:nvSpPr>
        <p:spPr/>
        <p:txBody>
          <a:bodyPr/>
          <a:lstStyle/>
          <a:p>
            <a:r>
              <a:rPr lang="en-US" sz="3250">
                <a:latin typeface="Barlow Condensed"/>
              </a:rPr>
              <a:t>housekeeping</a:t>
            </a:r>
            <a:endParaRPr lang="en-US"/>
          </a:p>
        </p:txBody>
      </p:sp>
      <p:sp>
        <p:nvSpPr>
          <p:cNvPr id="4" name="Slide Number Placeholder 3">
            <a:extLst>
              <a:ext uri="{FF2B5EF4-FFF2-40B4-BE49-F238E27FC236}">
                <a16:creationId xmlns:a16="http://schemas.microsoft.com/office/drawing/2014/main" id="{6A4FF2CA-E206-4085-BA44-C608CC80FBA6}"/>
              </a:ext>
            </a:extLst>
          </p:cNvPr>
          <p:cNvSpPr>
            <a:spLocks noGrp="1"/>
          </p:cNvSpPr>
          <p:nvPr>
            <p:ph type="sldNum" sz="quarter" idx="17"/>
          </p:nvPr>
        </p:nvSpPr>
        <p:spPr/>
        <p:txBody>
          <a:bodyPr/>
          <a:lstStyle/>
          <a:p>
            <a:fld id="{B90F9CBB-4563-4BE2-B3E1-4A9E8EA05CDE}" type="slidenum">
              <a:rPr lang="en-GB" smtClean="0"/>
              <a:pPr/>
              <a:t>4</a:t>
            </a:fld>
            <a:endParaRPr lang="en-GB"/>
          </a:p>
        </p:txBody>
      </p:sp>
    </p:spTree>
    <p:extLst>
      <p:ext uri="{BB962C8B-B14F-4D97-AF65-F5344CB8AC3E}">
        <p14:creationId xmlns:p14="http://schemas.microsoft.com/office/powerpoint/2010/main" val="243672610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0DD3D4D-FB7F-766F-B708-DDA2A0C370BF}"/>
              </a:ext>
            </a:extLst>
          </p:cNvPr>
          <p:cNvSpPr>
            <a:spLocks noGrp="1"/>
          </p:cNvSpPr>
          <p:nvPr>
            <p:ph type="title"/>
          </p:nvPr>
        </p:nvSpPr>
        <p:spPr/>
        <p:txBody>
          <a:bodyPr>
            <a:noAutofit/>
          </a:bodyPr>
          <a:lstStyle/>
          <a:p>
            <a:pPr algn="l" eaLnBrk="1" hangingPunct="1">
              <a:defRPr/>
            </a:pPr>
            <a:r>
              <a:rPr lang="en-GB" sz="4002"/>
              <a:t>Aims and objectives</a:t>
            </a:r>
          </a:p>
        </p:txBody>
      </p:sp>
      <p:sp>
        <p:nvSpPr>
          <p:cNvPr id="100354" name="Text Placeholder 1">
            <a:extLst>
              <a:ext uri="{FF2B5EF4-FFF2-40B4-BE49-F238E27FC236}">
                <a16:creationId xmlns:a16="http://schemas.microsoft.com/office/drawing/2014/main" id="{96B818DC-9774-8EAC-8B3F-EC0380701BB7}"/>
              </a:ext>
            </a:extLst>
          </p:cNvPr>
          <p:cNvSpPr>
            <a:spLocks noGrp="1" noChangeArrowheads="1"/>
          </p:cNvSpPr>
          <p:nvPr>
            <p:ph type="body" sz="quarter" idx="12"/>
          </p:nvPr>
        </p:nvSpPr>
        <p:spPr/>
        <p:txBody>
          <a:bodyPr>
            <a:noAutofit/>
          </a:bodyPr>
          <a:lstStyle/>
          <a:p>
            <a:pPr marL="276860" indent="-276860" eaLnBrk="1" hangingPunct="1"/>
            <a:r>
              <a:rPr lang="en-GB" altLang="en-US" sz="2183"/>
              <a:t>Understanding what temporary accommodation is.</a:t>
            </a:r>
            <a:endParaRPr lang="en-US"/>
          </a:p>
          <a:p>
            <a:pPr marL="276860" indent="-276860" eaLnBrk="1" hangingPunct="1"/>
            <a:r>
              <a:rPr lang="en-GB" altLang="en-US" sz="2183"/>
              <a:t>Learning about common suitability issues: location, disrepair and overcrowding.</a:t>
            </a:r>
          </a:p>
          <a:p>
            <a:pPr marL="276860" indent="-276860" eaLnBrk="1" hangingPunct="1"/>
            <a:r>
              <a:rPr lang="en-GB" altLang="en-US" sz="2150"/>
              <a:t>Becoming aware of the s202 Suitability Reviews process.</a:t>
            </a:r>
          </a:p>
        </p:txBody>
      </p:sp>
      <p:sp>
        <p:nvSpPr>
          <p:cNvPr id="4" name="Slide Number Placeholder 3">
            <a:extLst>
              <a:ext uri="{FF2B5EF4-FFF2-40B4-BE49-F238E27FC236}">
                <a16:creationId xmlns:a16="http://schemas.microsoft.com/office/drawing/2014/main" id="{C586C286-33F4-EAFC-EF7F-6EC8DEBCCFBB}"/>
              </a:ext>
            </a:extLst>
          </p:cNvPr>
          <p:cNvSpPr>
            <a:spLocks noGrp="1"/>
          </p:cNvSpPr>
          <p:nvPr>
            <p:ph type="sldNum" sz="quarter" idx="13"/>
          </p:nvPr>
        </p:nvSpPr>
        <p:spPr/>
        <p:txBody>
          <a:bodyPr/>
          <a:lstStyle/>
          <a:p>
            <a:pPr>
              <a:defRPr/>
            </a:pPr>
            <a:fld id="{6A9475B3-42D6-4AA2-9004-D7E4F317B1B4}" type="slidenum">
              <a:rPr lang="en-GB" smtClean="0"/>
              <a:pPr>
                <a:defRPr/>
              </a:pPr>
              <a:t>5</a:t>
            </a:fld>
            <a:endParaRPr lang="en-GB"/>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3F2BDA-25C4-2714-DB07-93CA2B4183E7}"/>
              </a:ext>
            </a:extLst>
          </p:cNvPr>
          <p:cNvSpPr>
            <a:spLocks noGrp="1"/>
          </p:cNvSpPr>
          <p:nvPr>
            <p:ph type="title"/>
          </p:nvPr>
        </p:nvSpPr>
        <p:spPr>
          <a:xfrm>
            <a:off x="2166246" y="1087678"/>
            <a:ext cx="7859507" cy="3252172"/>
          </a:xfrm>
        </p:spPr>
        <p:txBody>
          <a:bodyPr/>
          <a:lstStyle/>
          <a:p>
            <a:r>
              <a:rPr lang="en-GB" sz="4800"/>
              <a:t>TEMPORARY ACCOMMODATION:</a:t>
            </a:r>
            <a:br>
              <a:rPr lang="en-GB" sz="4800"/>
            </a:br>
            <a:br>
              <a:rPr lang="en-GB" sz="4800"/>
            </a:br>
            <a:r>
              <a:rPr lang="en-GB" sz="4800"/>
              <a:t>What is it?</a:t>
            </a:r>
            <a:br>
              <a:rPr lang="en-GB" sz="4800"/>
            </a:br>
            <a:r>
              <a:rPr lang="en-GB" sz="4800"/>
              <a:t>What are my rights?</a:t>
            </a:r>
          </a:p>
        </p:txBody>
      </p:sp>
      <p:sp>
        <p:nvSpPr>
          <p:cNvPr id="3" name="Slide Number Placeholder 2">
            <a:extLst>
              <a:ext uri="{FF2B5EF4-FFF2-40B4-BE49-F238E27FC236}">
                <a16:creationId xmlns:a16="http://schemas.microsoft.com/office/drawing/2014/main" id="{4DF8025E-E5C4-CAAF-335D-F061D6B0C7B7}"/>
              </a:ext>
            </a:extLst>
          </p:cNvPr>
          <p:cNvSpPr>
            <a:spLocks noGrp="1"/>
          </p:cNvSpPr>
          <p:nvPr>
            <p:ph type="sldNum" sz="quarter" idx="10"/>
          </p:nvPr>
        </p:nvSpPr>
        <p:spPr/>
        <p:txBody>
          <a:bodyPr/>
          <a:lstStyle/>
          <a:p>
            <a:pPr>
              <a:defRPr/>
            </a:pPr>
            <a:fld id="{55CEC50F-F4EB-4119-B6A7-F441B99B01F6}" type="slidenum">
              <a:rPr lang="en-GB" smtClean="0"/>
              <a:pPr>
                <a:defRPr/>
              </a:pPr>
              <a:t>6</a:t>
            </a:fld>
            <a:endParaRPr lang="en-GB"/>
          </a:p>
        </p:txBody>
      </p:sp>
    </p:spTree>
    <p:extLst>
      <p:ext uri="{BB962C8B-B14F-4D97-AF65-F5344CB8AC3E}">
        <p14:creationId xmlns:p14="http://schemas.microsoft.com/office/powerpoint/2010/main" val="298299035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Text Placeholder 1">
            <a:extLst>
              <a:ext uri="{FF2B5EF4-FFF2-40B4-BE49-F238E27FC236}">
                <a16:creationId xmlns:a16="http://schemas.microsoft.com/office/drawing/2014/main" id="{96B818DC-9774-8EAC-8B3F-EC0380701BB7}"/>
              </a:ext>
            </a:extLst>
          </p:cNvPr>
          <p:cNvSpPr>
            <a:spLocks noGrp="1" noChangeArrowheads="1"/>
          </p:cNvSpPr>
          <p:nvPr>
            <p:ph type="body" sz="quarter" idx="14"/>
          </p:nvPr>
        </p:nvSpPr>
        <p:spPr>
          <a:xfrm>
            <a:off x="506789" y="1567165"/>
            <a:ext cx="6725284" cy="4882498"/>
          </a:xfrm>
        </p:spPr>
        <p:txBody>
          <a:bodyPr>
            <a:noAutofit/>
          </a:bodyPr>
          <a:lstStyle/>
          <a:p>
            <a:r>
              <a:rPr lang="en-GB" altLang="en-US" sz="2400"/>
              <a:t>Temporary accommodation can take one of two forms:</a:t>
            </a:r>
          </a:p>
          <a:p>
            <a:endParaRPr lang="en-GB" altLang="en-US" sz="2400"/>
          </a:p>
          <a:p>
            <a:pPr marL="457200" indent="-457200">
              <a:buFont typeface="+mj-lt"/>
              <a:buAutoNum type="arabicPeriod"/>
            </a:pPr>
            <a:r>
              <a:rPr lang="en-GB" altLang="en-US" sz="2400"/>
              <a:t>When you first apply as homeless to the council you may be placed in emergency accommodation, also known as s188 or interim accommodation.</a:t>
            </a:r>
          </a:p>
          <a:p>
            <a:pPr marL="457200" indent="-457200">
              <a:buFont typeface="+mj-lt"/>
              <a:buAutoNum type="arabicPeriod"/>
            </a:pPr>
            <a:endParaRPr lang="en-GB" altLang="en-US" sz="2400"/>
          </a:p>
          <a:p>
            <a:pPr marL="457200" indent="-457200">
              <a:buFont typeface="+mj-lt"/>
              <a:buAutoNum type="arabicPeriod"/>
            </a:pPr>
            <a:r>
              <a:rPr lang="en-GB" altLang="en-US" sz="2400"/>
              <a:t>If you are awarded main housing duty, then they will provide you with longer-term temporary accommodation, also known as s193 accommodation</a:t>
            </a:r>
            <a:r>
              <a:rPr lang="en-GB" altLang="en-US" sz="2183"/>
              <a:t>. </a:t>
            </a:r>
          </a:p>
        </p:txBody>
      </p:sp>
      <p:sp>
        <p:nvSpPr>
          <p:cNvPr id="3" name="Title 2">
            <a:extLst>
              <a:ext uri="{FF2B5EF4-FFF2-40B4-BE49-F238E27FC236}">
                <a16:creationId xmlns:a16="http://schemas.microsoft.com/office/drawing/2014/main" id="{50DD3D4D-FB7F-766F-B708-DDA2A0C370BF}"/>
              </a:ext>
            </a:extLst>
          </p:cNvPr>
          <p:cNvSpPr>
            <a:spLocks noGrp="1"/>
          </p:cNvSpPr>
          <p:nvPr>
            <p:ph type="title"/>
          </p:nvPr>
        </p:nvSpPr>
        <p:spPr>
          <a:xfrm>
            <a:off x="506789" y="241403"/>
            <a:ext cx="9344539" cy="1318034"/>
          </a:xfrm>
        </p:spPr>
        <p:txBody>
          <a:bodyPr>
            <a:noAutofit/>
          </a:bodyPr>
          <a:lstStyle/>
          <a:p>
            <a:pPr algn="l" eaLnBrk="1" hangingPunct="1">
              <a:defRPr/>
            </a:pPr>
            <a:r>
              <a:rPr lang="en-GB" sz="4002"/>
              <a:t>What is temporary accommodation? </a:t>
            </a:r>
          </a:p>
        </p:txBody>
      </p:sp>
      <p:sp>
        <p:nvSpPr>
          <p:cNvPr id="4" name="Slide Number Placeholder 3">
            <a:extLst>
              <a:ext uri="{FF2B5EF4-FFF2-40B4-BE49-F238E27FC236}">
                <a16:creationId xmlns:a16="http://schemas.microsoft.com/office/drawing/2014/main" id="{C586C286-33F4-EAFC-EF7F-6EC8DEBCCFBB}"/>
              </a:ext>
            </a:extLst>
          </p:cNvPr>
          <p:cNvSpPr>
            <a:spLocks noGrp="1"/>
          </p:cNvSpPr>
          <p:nvPr>
            <p:ph type="sldNum" sz="quarter" idx="15"/>
          </p:nvPr>
        </p:nvSpPr>
        <p:spPr/>
        <p:txBody>
          <a:bodyPr/>
          <a:lstStyle/>
          <a:p>
            <a:pPr defTabSz="554492">
              <a:defRPr/>
            </a:pPr>
            <a:fld id="{6A9475B3-42D6-4AA2-9004-D7E4F317B1B4}" type="slidenum">
              <a:rPr lang="en-GB" sz="1092">
                <a:solidFill>
                  <a:srgbClr val="FFFFFF"/>
                </a:solidFill>
                <a:latin typeface="Barlow"/>
              </a:rPr>
              <a:pPr defTabSz="554492">
                <a:defRPr/>
              </a:pPr>
              <a:t>7</a:t>
            </a:fld>
            <a:endParaRPr lang="en-GB" sz="1092">
              <a:solidFill>
                <a:srgbClr val="FFFFFF"/>
              </a:solidFill>
              <a:latin typeface="Barlow"/>
            </a:endParaRPr>
          </a:p>
        </p:txBody>
      </p:sp>
    </p:spTree>
    <p:extLst>
      <p:ext uri="{BB962C8B-B14F-4D97-AF65-F5344CB8AC3E}">
        <p14:creationId xmlns:p14="http://schemas.microsoft.com/office/powerpoint/2010/main" val="374470718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Text Placeholder 1">
            <a:extLst>
              <a:ext uri="{FF2B5EF4-FFF2-40B4-BE49-F238E27FC236}">
                <a16:creationId xmlns:a16="http://schemas.microsoft.com/office/drawing/2014/main" id="{96B818DC-9774-8EAC-8B3F-EC0380701BB7}"/>
              </a:ext>
            </a:extLst>
          </p:cNvPr>
          <p:cNvSpPr>
            <a:spLocks noGrp="1" noChangeArrowheads="1"/>
          </p:cNvSpPr>
          <p:nvPr>
            <p:ph type="body" sz="quarter" idx="14"/>
          </p:nvPr>
        </p:nvSpPr>
        <p:spPr>
          <a:xfrm>
            <a:off x="506789" y="2219194"/>
            <a:ext cx="6093785" cy="3290355"/>
          </a:xfrm>
        </p:spPr>
        <p:txBody>
          <a:bodyPr vert="horz" lIns="91440" tIns="45720" rIns="91440" bIns="45720" rtlCol="0" anchor="t">
            <a:noAutofit/>
          </a:bodyPr>
          <a:lstStyle/>
          <a:p>
            <a:pPr marL="342900" indent="-342900">
              <a:buFont typeface="Barlow" panose="00000500000000000000" pitchFamily="2" charset="0"/>
              <a:buChar char="—"/>
            </a:pPr>
            <a:r>
              <a:rPr lang="en-GB" sz="2400">
                <a:solidFill>
                  <a:srgbClr val="333333"/>
                </a:solidFill>
              </a:rPr>
              <a:t>The agency responsible for your tenancy will depend on who owns and/or manages it.</a:t>
            </a:r>
          </a:p>
          <a:p>
            <a:endParaRPr lang="en-GB" sz="2400">
              <a:solidFill>
                <a:srgbClr val="333333"/>
              </a:solidFill>
            </a:endParaRPr>
          </a:p>
          <a:p>
            <a:pPr marL="342900" indent="-342900">
              <a:buFont typeface="Barlow" panose="00000500000000000000" pitchFamily="2" charset="0"/>
              <a:buChar char="—"/>
            </a:pPr>
            <a:r>
              <a:rPr lang="en-GB" sz="2400">
                <a:solidFill>
                  <a:srgbClr val="333333"/>
                </a:solidFill>
                <a:latin typeface="Barlow"/>
              </a:rPr>
              <a:t>Your rent will likely be paid via Housing Benefit directly to the landlord (but you will need to apply for Housing Benefit to make sure you are eligible). </a:t>
            </a:r>
          </a:p>
        </p:txBody>
      </p:sp>
      <p:sp>
        <p:nvSpPr>
          <p:cNvPr id="3" name="Title 2">
            <a:extLst>
              <a:ext uri="{FF2B5EF4-FFF2-40B4-BE49-F238E27FC236}">
                <a16:creationId xmlns:a16="http://schemas.microsoft.com/office/drawing/2014/main" id="{50DD3D4D-FB7F-766F-B708-DDA2A0C370BF}"/>
              </a:ext>
            </a:extLst>
          </p:cNvPr>
          <p:cNvSpPr>
            <a:spLocks noGrp="1"/>
          </p:cNvSpPr>
          <p:nvPr>
            <p:ph type="title"/>
          </p:nvPr>
        </p:nvSpPr>
        <p:spPr>
          <a:xfrm>
            <a:off x="506789" y="241403"/>
            <a:ext cx="9344539" cy="1318034"/>
          </a:xfrm>
        </p:spPr>
        <p:txBody>
          <a:bodyPr>
            <a:noAutofit/>
          </a:bodyPr>
          <a:lstStyle/>
          <a:p>
            <a:pPr algn="l" eaLnBrk="1" hangingPunct="1">
              <a:defRPr/>
            </a:pPr>
            <a:r>
              <a:rPr lang="en-GB" sz="4002"/>
              <a:t>What is temporary accommodation Cont.</a:t>
            </a:r>
          </a:p>
        </p:txBody>
      </p:sp>
      <p:sp>
        <p:nvSpPr>
          <p:cNvPr id="4" name="Slide Number Placeholder 3">
            <a:extLst>
              <a:ext uri="{FF2B5EF4-FFF2-40B4-BE49-F238E27FC236}">
                <a16:creationId xmlns:a16="http://schemas.microsoft.com/office/drawing/2014/main" id="{C586C286-33F4-EAFC-EF7F-6EC8DEBCCFBB}"/>
              </a:ext>
            </a:extLst>
          </p:cNvPr>
          <p:cNvSpPr>
            <a:spLocks noGrp="1"/>
          </p:cNvSpPr>
          <p:nvPr>
            <p:ph type="sldNum" sz="quarter" idx="15"/>
          </p:nvPr>
        </p:nvSpPr>
        <p:spPr/>
        <p:txBody>
          <a:bodyPr/>
          <a:lstStyle/>
          <a:p>
            <a:pPr defTabSz="554492">
              <a:defRPr/>
            </a:pPr>
            <a:fld id="{6A9475B3-42D6-4AA2-9004-D7E4F317B1B4}" type="slidenum">
              <a:rPr lang="en-GB" sz="1092">
                <a:solidFill>
                  <a:srgbClr val="FFFFFF"/>
                </a:solidFill>
                <a:latin typeface="Barlow"/>
              </a:rPr>
              <a:pPr defTabSz="554492">
                <a:defRPr/>
              </a:pPr>
              <a:t>8</a:t>
            </a:fld>
            <a:endParaRPr lang="en-GB" sz="1092">
              <a:solidFill>
                <a:srgbClr val="FFFFFF"/>
              </a:solidFill>
              <a:latin typeface="Barlow"/>
            </a:endParaRPr>
          </a:p>
        </p:txBody>
      </p:sp>
    </p:spTree>
    <p:extLst>
      <p:ext uri="{BB962C8B-B14F-4D97-AF65-F5344CB8AC3E}">
        <p14:creationId xmlns:p14="http://schemas.microsoft.com/office/powerpoint/2010/main" val="131165567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B61072A-B317-7E54-6AE2-E34318AA825E}"/>
              </a:ext>
            </a:extLst>
          </p:cNvPr>
          <p:cNvSpPr>
            <a:spLocks noGrp="1"/>
          </p:cNvSpPr>
          <p:nvPr>
            <p:ph type="body" sz="quarter" idx="10"/>
          </p:nvPr>
        </p:nvSpPr>
        <p:spPr/>
        <p:txBody>
          <a:bodyPr/>
          <a:lstStyle/>
          <a:p>
            <a:r>
              <a:rPr lang="en-GB"/>
              <a:t>Location</a:t>
            </a:r>
          </a:p>
        </p:txBody>
      </p:sp>
    </p:spTree>
    <p:extLst>
      <p:ext uri="{BB962C8B-B14F-4D97-AF65-F5344CB8AC3E}">
        <p14:creationId xmlns:p14="http://schemas.microsoft.com/office/powerpoint/2010/main" val="390444498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D6D71B-F2F4-2BA8-780D-14EDF362412A}"/>
              </a:ext>
            </a:extLst>
          </p:cNvPr>
          <p:cNvSpPr>
            <a:spLocks noGrp="1"/>
          </p:cNvSpPr>
          <p:nvPr>
            <p:ph type="title"/>
          </p:nvPr>
        </p:nvSpPr>
        <p:spPr>
          <a:xfrm>
            <a:off x="626577" y="877583"/>
            <a:ext cx="4858060" cy="1102437"/>
          </a:xfrm>
        </p:spPr>
        <p:txBody>
          <a:bodyPr anchor="ctr">
            <a:normAutofit/>
          </a:bodyPr>
          <a:lstStyle/>
          <a:p>
            <a:r>
              <a:rPr lang="en-GB"/>
              <a:t>Location</a:t>
            </a:r>
          </a:p>
        </p:txBody>
      </p:sp>
      <p:pic>
        <p:nvPicPr>
          <p:cNvPr id="6" name="Picture Placeholder 5" descr="Locator flag on a city map">
            <a:extLst>
              <a:ext uri="{FF2B5EF4-FFF2-40B4-BE49-F238E27FC236}">
                <a16:creationId xmlns:a16="http://schemas.microsoft.com/office/drawing/2014/main" id="{F336FEFB-50F0-9435-8030-50F6EF15033A}"/>
              </a:ext>
            </a:extLst>
          </p:cNvPr>
          <p:cNvPicPr>
            <a:picLocks noGrp="1" noChangeAspect="1"/>
          </p:cNvPicPr>
          <p:nvPr>
            <p:ph type="pic" sz="quarter" idx="11"/>
          </p:nvPr>
        </p:nvPicPr>
        <p:blipFill>
          <a:blip r:embed="rId3">
            <a:extLst>
              <a:ext uri="{28A0092B-C50C-407E-A947-70E740481C1C}">
                <a14:useLocalDpi xmlns:a14="http://schemas.microsoft.com/office/drawing/2010/main" val="0"/>
              </a:ext>
            </a:extLst>
          </a:blip>
          <a:srcRect l="315" r="43041" b="-2"/>
          <a:stretch/>
        </p:blipFill>
        <p:spPr>
          <a:xfrm>
            <a:off x="6373266" y="2"/>
            <a:ext cx="5818734" cy="6856939"/>
          </a:xfrm>
          <a:noFill/>
        </p:spPr>
      </p:pic>
      <p:sp>
        <p:nvSpPr>
          <p:cNvPr id="3" name="Text Placeholder 2">
            <a:extLst>
              <a:ext uri="{FF2B5EF4-FFF2-40B4-BE49-F238E27FC236}">
                <a16:creationId xmlns:a16="http://schemas.microsoft.com/office/drawing/2014/main" id="{EB8712A4-BF41-7C5A-5FD2-4FD04B427378}"/>
              </a:ext>
            </a:extLst>
          </p:cNvPr>
          <p:cNvSpPr>
            <a:spLocks noGrp="1"/>
          </p:cNvSpPr>
          <p:nvPr>
            <p:ph type="body" sz="quarter" idx="12"/>
          </p:nvPr>
        </p:nvSpPr>
        <p:spPr>
          <a:xfrm>
            <a:off x="626577" y="1980021"/>
            <a:ext cx="5288086" cy="4455504"/>
          </a:xfrm>
        </p:spPr>
        <p:txBody>
          <a:bodyPr vert="horz" lIns="91440" tIns="45720" rIns="91440" bIns="45720" rtlCol="0" anchor="t">
            <a:normAutofit/>
          </a:bodyPr>
          <a:lstStyle/>
          <a:p>
            <a:pPr marL="8255" indent="0">
              <a:lnSpc>
                <a:spcPct val="90000"/>
              </a:lnSpc>
              <a:spcAft>
                <a:spcPts val="600"/>
              </a:spcAft>
              <a:buNone/>
            </a:pPr>
            <a:r>
              <a:rPr lang="en-GB" sz="2400">
                <a:latin typeface="Barlow"/>
              </a:rPr>
              <a:t>The council should consider:</a:t>
            </a:r>
            <a:endParaRPr lang="en-US" sz="1600">
              <a:latin typeface="Barlow"/>
            </a:endParaRPr>
          </a:p>
          <a:p>
            <a:pPr marL="351155" indent="-342900">
              <a:lnSpc>
                <a:spcPct val="90000"/>
              </a:lnSpc>
              <a:spcAft>
                <a:spcPts val="600"/>
              </a:spcAft>
              <a:buFont typeface="Barlow" panose="00000500000000000000" pitchFamily="2" charset="0"/>
              <a:buChar char="—"/>
            </a:pPr>
            <a:r>
              <a:rPr lang="en-GB" sz="2400">
                <a:latin typeface="Barlow"/>
              </a:rPr>
              <a:t>Your workplace</a:t>
            </a:r>
          </a:p>
          <a:p>
            <a:pPr marL="351155" indent="-342900">
              <a:lnSpc>
                <a:spcPct val="90000"/>
              </a:lnSpc>
              <a:spcAft>
                <a:spcPts val="600"/>
              </a:spcAft>
              <a:buFont typeface="Barlow" panose="00000500000000000000" pitchFamily="2" charset="0"/>
              <a:buChar char="—"/>
            </a:pPr>
            <a:r>
              <a:rPr lang="en-GB" sz="2400">
                <a:latin typeface="Barlow"/>
              </a:rPr>
              <a:t>Your children's welfare and education</a:t>
            </a:r>
          </a:p>
          <a:p>
            <a:pPr marL="351155" indent="-342900">
              <a:lnSpc>
                <a:spcPct val="90000"/>
              </a:lnSpc>
              <a:spcAft>
                <a:spcPts val="600"/>
              </a:spcAft>
              <a:buFont typeface="Barlow" panose="00000500000000000000" pitchFamily="2" charset="0"/>
              <a:buChar char="—"/>
            </a:pPr>
            <a:r>
              <a:rPr lang="en-GB" sz="2400">
                <a:latin typeface="Barlow"/>
              </a:rPr>
              <a:t>Your health conditions and where you receive treatment</a:t>
            </a:r>
          </a:p>
          <a:p>
            <a:pPr marL="351155" indent="-342900">
              <a:lnSpc>
                <a:spcPct val="90000"/>
              </a:lnSpc>
              <a:spcAft>
                <a:spcPts val="600"/>
              </a:spcAft>
              <a:buFont typeface="Barlow" panose="00000500000000000000" pitchFamily="2" charset="0"/>
              <a:buChar char="—"/>
            </a:pPr>
            <a:r>
              <a:rPr lang="en-GB" sz="2400">
                <a:latin typeface="Barlow"/>
              </a:rPr>
              <a:t>Caring responsibilities</a:t>
            </a:r>
          </a:p>
          <a:p>
            <a:pPr marL="351155" indent="-342900">
              <a:lnSpc>
                <a:spcPct val="90000"/>
              </a:lnSpc>
              <a:spcAft>
                <a:spcPts val="600"/>
              </a:spcAft>
              <a:buFont typeface="Barlow" panose="00000500000000000000" pitchFamily="2" charset="0"/>
              <a:buChar char="—"/>
            </a:pPr>
            <a:r>
              <a:rPr lang="en-GB" sz="2400">
                <a:latin typeface="Barlow"/>
              </a:rPr>
              <a:t>Support network</a:t>
            </a:r>
          </a:p>
          <a:p>
            <a:pPr marL="8255" indent="0">
              <a:lnSpc>
                <a:spcPct val="90000"/>
              </a:lnSpc>
              <a:spcAft>
                <a:spcPts val="600"/>
              </a:spcAft>
              <a:buNone/>
            </a:pPr>
            <a:endParaRPr lang="en-GB" sz="2000"/>
          </a:p>
          <a:p>
            <a:pPr marL="8255" indent="0">
              <a:lnSpc>
                <a:spcPct val="90000"/>
              </a:lnSpc>
              <a:spcAft>
                <a:spcPts val="600"/>
              </a:spcAft>
              <a:buNone/>
            </a:pPr>
            <a:endParaRPr lang="en-GB" sz="2000">
              <a:latin typeface="Barlow"/>
            </a:endParaRPr>
          </a:p>
        </p:txBody>
      </p:sp>
    </p:spTree>
    <p:extLst>
      <p:ext uri="{BB962C8B-B14F-4D97-AF65-F5344CB8AC3E}">
        <p14:creationId xmlns:p14="http://schemas.microsoft.com/office/powerpoint/2010/main" val="178346299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D6D71B-F2F4-2BA8-780D-14EDF362412A}"/>
              </a:ext>
            </a:extLst>
          </p:cNvPr>
          <p:cNvSpPr>
            <a:spLocks noGrp="1"/>
          </p:cNvSpPr>
          <p:nvPr>
            <p:ph type="title"/>
          </p:nvPr>
        </p:nvSpPr>
        <p:spPr>
          <a:xfrm>
            <a:off x="626578" y="877583"/>
            <a:ext cx="3504327" cy="1102437"/>
          </a:xfrm>
        </p:spPr>
        <p:txBody>
          <a:bodyPr anchor="ctr">
            <a:normAutofit/>
          </a:bodyPr>
          <a:lstStyle/>
          <a:p>
            <a:r>
              <a:rPr lang="en-GB"/>
              <a:t>Location continued </a:t>
            </a:r>
          </a:p>
        </p:txBody>
      </p:sp>
      <p:graphicFrame>
        <p:nvGraphicFramePr>
          <p:cNvPr id="5" name="Text Placeholder 2">
            <a:extLst>
              <a:ext uri="{FF2B5EF4-FFF2-40B4-BE49-F238E27FC236}">
                <a16:creationId xmlns:a16="http://schemas.microsoft.com/office/drawing/2014/main" id="{D84767FD-4DD8-FFDD-EE3F-FFF479F082C5}"/>
              </a:ext>
            </a:extLst>
          </p:cNvPr>
          <p:cNvGraphicFramePr/>
          <p:nvPr>
            <p:extLst>
              <p:ext uri="{D42A27DB-BD31-4B8C-83A1-F6EECF244321}">
                <p14:modId xmlns:p14="http://schemas.microsoft.com/office/powerpoint/2010/main" val="3932788331"/>
              </p:ext>
            </p:extLst>
          </p:nvPr>
        </p:nvGraphicFramePr>
        <p:xfrm>
          <a:off x="3365093" y="441242"/>
          <a:ext cx="7973758" cy="598041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44007980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87B2CDB-F0F4-B222-0B2C-92F257F6DE4E}"/>
              </a:ext>
            </a:extLst>
          </p:cNvPr>
          <p:cNvSpPr>
            <a:spLocks noGrp="1"/>
          </p:cNvSpPr>
          <p:nvPr>
            <p:ph type="body" sz="quarter" idx="10"/>
          </p:nvPr>
        </p:nvSpPr>
        <p:spPr/>
        <p:txBody>
          <a:bodyPr/>
          <a:lstStyle/>
          <a:p>
            <a:r>
              <a:rPr lang="en-GB"/>
              <a:t>Disrepair</a:t>
            </a:r>
          </a:p>
        </p:txBody>
      </p:sp>
    </p:spTree>
    <p:extLst>
      <p:ext uri="{BB962C8B-B14F-4D97-AF65-F5344CB8AC3E}">
        <p14:creationId xmlns:p14="http://schemas.microsoft.com/office/powerpoint/2010/main" val="402738593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75BE08-0F94-0DB3-AC4E-87F4339CD807}"/>
              </a:ext>
            </a:extLst>
          </p:cNvPr>
          <p:cNvSpPr>
            <a:spLocks noGrp="1"/>
          </p:cNvSpPr>
          <p:nvPr>
            <p:ph type="title"/>
          </p:nvPr>
        </p:nvSpPr>
        <p:spPr>
          <a:xfrm>
            <a:off x="627121" y="877947"/>
            <a:ext cx="10796248" cy="1102248"/>
          </a:xfrm>
        </p:spPr>
        <p:txBody>
          <a:bodyPr/>
          <a:lstStyle/>
          <a:p>
            <a:pPr algn="l" eaLnBrk="1" hangingPunct="1">
              <a:defRPr/>
            </a:pPr>
            <a:r>
              <a:rPr lang="en-GB"/>
              <a:t>Disrepair In temporary accommodation</a:t>
            </a:r>
          </a:p>
        </p:txBody>
      </p:sp>
      <p:sp>
        <p:nvSpPr>
          <p:cNvPr id="101379" name="Content Placeholder 2">
            <a:extLst>
              <a:ext uri="{FF2B5EF4-FFF2-40B4-BE49-F238E27FC236}">
                <a16:creationId xmlns:a16="http://schemas.microsoft.com/office/drawing/2014/main" id="{6D36588B-085B-5490-FB7A-E53717284F32}"/>
              </a:ext>
            </a:extLst>
          </p:cNvPr>
          <p:cNvSpPr>
            <a:spLocks noGrp="1" noChangeArrowheads="1"/>
          </p:cNvSpPr>
          <p:nvPr>
            <p:ph sz="quarter" idx="13"/>
          </p:nvPr>
        </p:nvSpPr>
        <p:spPr>
          <a:xfrm>
            <a:off x="627121" y="2075498"/>
            <a:ext cx="10970490" cy="1484424"/>
          </a:xfrm>
        </p:spPr>
        <p:txBody>
          <a:bodyPr>
            <a:normAutofit/>
          </a:bodyPr>
          <a:lstStyle/>
          <a:p>
            <a:pPr eaLnBrk="1" hangingPunct="1"/>
            <a:r>
              <a:rPr lang="en-GB" altLang="en-US" sz="2426"/>
              <a:t>Unfortunately, sometimes Temporary Accommodation is provided to people when it is in bad condition.</a:t>
            </a:r>
          </a:p>
        </p:txBody>
      </p:sp>
      <p:sp>
        <p:nvSpPr>
          <p:cNvPr id="4" name="Slide Number Placeholder 3">
            <a:extLst>
              <a:ext uri="{FF2B5EF4-FFF2-40B4-BE49-F238E27FC236}">
                <a16:creationId xmlns:a16="http://schemas.microsoft.com/office/drawing/2014/main" id="{19232FAF-4988-7F5D-19D6-C8B2B887F232}"/>
              </a:ext>
            </a:extLst>
          </p:cNvPr>
          <p:cNvSpPr>
            <a:spLocks noGrp="1"/>
          </p:cNvSpPr>
          <p:nvPr>
            <p:ph type="sldNum" sz="quarter" idx="14"/>
          </p:nvPr>
        </p:nvSpPr>
        <p:spPr/>
        <p:txBody>
          <a:bodyPr/>
          <a:lstStyle/>
          <a:p>
            <a:pPr>
              <a:defRPr/>
            </a:pPr>
            <a:fld id="{3B8CE3C1-9E9D-414E-ADCE-744DDBD257F1}" type="slidenum">
              <a:rPr lang="en-GB" smtClean="0"/>
              <a:pPr>
                <a:defRPr/>
              </a:pPr>
              <a:t>13</a:t>
            </a:fld>
            <a:endParaRPr lang="en-GB"/>
          </a:p>
        </p:txBody>
      </p:sp>
      <p:pic>
        <p:nvPicPr>
          <p:cNvPr id="101381" name="Picture 2">
            <a:extLst>
              <a:ext uri="{FF2B5EF4-FFF2-40B4-BE49-F238E27FC236}">
                <a16:creationId xmlns:a16="http://schemas.microsoft.com/office/drawing/2014/main" id="{3E7B8AC8-B5F7-104D-FA9C-92D206D998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7121" y="3429000"/>
            <a:ext cx="3199887" cy="2006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382" name="Picture 3">
            <a:extLst>
              <a:ext uri="{FF2B5EF4-FFF2-40B4-BE49-F238E27FC236}">
                <a16:creationId xmlns:a16="http://schemas.microsoft.com/office/drawing/2014/main" id="{6EC946D6-4D6B-830D-F9DE-7291FB1DB83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79692" y="3418621"/>
            <a:ext cx="3091106" cy="2006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383" name="Picture 4">
            <a:extLst>
              <a:ext uri="{FF2B5EF4-FFF2-40B4-BE49-F238E27FC236}">
                <a16:creationId xmlns:a16="http://schemas.microsoft.com/office/drawing/2014/main" id="{AFC1546A-5E4D-1FAF-0FE7-2ECB5A0C852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t="-6123" b="134"/>
          <a:stretch>
            <a:fillRect/>
          </a:stretch>
        </p:blipFill>
        <p:spPr bwMode="auto">
          <a:xfrm>
            <a:off x="8223482" y="3295400"/>
            <a:ext cx="2815784" cy="2129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9944271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A47FB2-8E1C-50DE-AFC0-E6E3250F53C5}"/>
              </a:ext>
            </a:extLst>
          </p:cNvPr>
          <p:cNvSpPr>
            <a:spLocks noGrp="1"/>
          </p:cNvSpPr>
          <p:nvPr>
            <p:ph type="title"/>
          </p:nvPr>
        </p:nvSpPr>
        <p:spPr>
          <a:xfrm>
            <a:off x="626577" y="565067"/>
            <a:ext cx="4858060" cy="1102437"/>
          </a:xfrm>
        </p:spPr>
        <p:txBody>
          <a:bodyPr anchor="ctr">
            <a:normAutofit/>
          </a:bodyPr>
          <a:lstStyle/>
          <a:p>
            <a:pPr eaLnBrk="1" hangingPunct="1">
              <a:defRPr/>
            </a:pPr>
            <a:r>
              <a:rPr lang="en-GB"/>
              <a:t>Report disrepair in Private ta</a:t>
            </a:r>
          </a:p>
        </p:txBody>
      </p:sp>
      <p:sp>
        <p:nvSpPr>
          <p:cNvPr id="125954" name="Text Placeholder 2">
            <a:extLst>
              <a:ext uri="{FF2B5EF4-FFF2-40B4-BE49-F238E27FC236}">
                <a16:creationId xmlns:a16="http://schemas.microsoft.com/office/drawing/2014/main" id="{94450155-0A84-6B5F-6EBB-5C58DCB5F3AE}"/>
              </a:ext>
            </a:extLst>
          </p:cNvPr>
          <p:cNvSpPr>
            <a:spLocks noGrp="1" noChangeArrowheads="1"/>
          </p:cNvSpPr>
          <p:nvPr>
            <p:ph type="body" sz="quarter" idx="10"/>
          </p:nvPr>
        </p:nvSpPr>
        <p:spPr>
          <a:xfrm>
            <a:off x="626577" y="1980021"/>
            <a:ext cx="6080679" cy="4183274"/>
          </a:xfrm>
        </p:spPr>
        <p:txBody>
          <a:bodyPr vert="horz" wrap="square" lIns="0" tIns="0" rIns="0" bIns="0" rtlCol="0" anchor="t">
            <a:normAutofit fontScale="77500" lnSpcReduction="20000"/>
          </a:bodyPr>
          <a:lstStyle/>
          <a:p>
            <a:pPr marL="0" marR="0" lvl="0" indent="0" algn="l" defTabSz="914400" rtl="0" eaLnBrk="1" fontAlgn="auto" latinLnBrk="0" hangingPunct="1">
              <a:lnSpc>
                <a:spcPct val="120000"/>
              </a:lnSpc>
              <a:spcBef>
                <a:spcPts val="0"/>
              </a:spcBef>
              <a:spcAft>
                <a:spcPts val="600"/>
              </a:spcAft>
              <a:buClrTx/>
              <a:buSzTx/>
              <a:buFontTx/>
              <a:buNone/>
              <a:tabLst/>
              <a:defRPr/>
            </a:pPr>
            <a:r>
              <a:rPr lang="en-GB" altLang="en-US" sz="2600"/>
              <a:t>Always make sure you report disrepair in writing or  follow up phone conversations about disrepair with an email.</a:t>
            </a:r>
          </a:p>
          <a:p>
            <a:pPr marL="0" indent="0" eaLnBrk="1" hangingPunct="1">
              <a:lnSpc>
                <a:spcPct val="120000"/>
              </a:lnSpc>
              <a:spcAft>
                <a:spcPts val="600"/>
              </a:spcAft>
              <a:buNone/>
            </a:pPr>
            <a:r>
              <a:rPr lang="en-GB" altLang="en-US" sz="2600">
                <a:latin typeface="Barlow"/>
              </a:rPr>
              <a:t>The first step to report disrepair is to contact your landlord or management agency.</a:t>
            </a:r>
          </a:p>
          <a:p>
            <a:pPr marL="0" indent="0">
              <a:lnSpc>
                <a:spcPct val="120000"/>
              </a:lnSpc>
              <a:spcAft>
                <a:spcPts val="600"/>
              </a:spcAft>
              <a:buNone/>
            </a:pPr>
            <a:r>
              <a:rPr lang="en-GB" altLang="en-US" sz="2600">
                <a:latin typeface="Barlow"/>
              </a:rPr>
              <a:t>If they do not carry out repairs, you would then need to contact the local authority </a:t>
            </a:r>
            <a:r>
              <a:rPr lang="en-GB" altLang="en-US" sz="2600" b="1">
                <a:latin typeface="Barlow"/>
              </a:rPr>
              <a:t>who housed you</a:t>
            </a:r>
            <a:r>
              <a:rPr lang="en-GB" sz="2600">
                <a:latin typeface="Barlow"/>
              </a:rPr>
              <a:t>.</a:t>
            </a:r>
          </a:p>
          <a:p>
            <a:pPr marL="285750" indent="-285750">
              <a:lnSpc>
                <a:spcPct val="120000"/>
              </a:lnSpc>
              <a:spcAft>
                <a:spcPts val="600"/>
              </a:spcAft>
              <a:buFont typeface="Barlow" panose="00000500000000000000" pitchFamily="2" charset="0"/>
              <a:buChar char="—"/>
            </a:pPr>
            <a:r>
              <a:rPr lang="en-GB" sz="2600">
                <a:latin typeface="Barlow"/>
              </a:rPr>
              <a:t>You will need to provide them with evidence that you have reported these issues to the landlord in writing (forwarding emails or taking screenshots of text messages)</a:t>
            </a:r>
            <a:endParaRPr lang="en-GB" altLang="en-US" sz="2600"/>
          </a:p>
        </p:txBody>
      </p:sp>
      <p:pic>
        <p:nvPicPr>
          <p:cNvPr id="1026" name="Picture 2" descr="Text&#10;&#10;Description automatically generated">
            <a:extLst>
              <a:ext uri="{FF2B5EF4-FFF2-40B4-BE49-F238E27FC236}">
                <a16:creationId xmlns:a16="http://schemas.microsoft.com/office/drawing/2014/main" id="{2AD0B73D-D1E6-DC1C-F5B4-01A280710163}"/>
              </a:ext>
            </a:extLst>
          </p:cNvPr>
          <p:cNvPicPr>
            <a:picLocks noGrp="1" noChangeAspect="1" noChangeArrowheads="1"/>
          </p:cNvPicPr>
          <p:nvPr>
            <p:ph type="pic" sz="quarter" idx="11"/>
          </p:nvPr>
        </p:nvPicPr>
        <p:blipFill>
          <a:blip r:embed="rId3">
            <a:extLst>
              <a:ext uri="{28A0092B-C50C-407E-A947-70E740481C1C}">
                <a14:useLocalDpi xmlns:a14="http://schemas.microsoft.com/office/drawing/2010/main" val="0"/>
              </a:ext>
            </a:extLst>
          </a:blip>
          <a:srcRect l="84" r="84"/>
          <a:stretch/>
        </p:blipFill>
        <p:spPr bwMode="auto">
          <a:xfrm>
            <a:off x="7000440" y="0"/>
            <a:ext cx="5191495" cy="6856939"/>
          </a:xfrm>
          <a:prstGeom prst="rect">
            <a:avLst/>
          </a:prstGeom>
          <a:solidFill>
            <a:srgbClr val="FFFFFF"/>
          </a:solidFill>
        </p:spPr>
      </p:pic>
      <p:sp>
        <p:nvSpPr>
          <p:cNvPr id="4" name="Slide Number Placeholder 3">
            <a:extLst>
              <a:ext uri="{FF2B5EF4-FFF2-40B4-BE49-F238E27FC236}">
                <a16:creationId xmlns:a16="http://schemas.microsoft.com/office/drawing/2014/main" id="{45FF536A-B967-9CA5-DC59-6A8F5253B15B}"/>
              </a:ext>
            </a:extLst>
          </p:cNvPr>
          <p:cNvSpPr>
            <a:spLocks noGrp="1"/>
          </p:cNvSpPr>
          <p:nvPr>
            <p:ph type="sldNum" sz="quarter" idx="4294967295"/>
          </p:nvPr>
        </p:nvSpPr>
        <p:spPr>
          <a:xfrm>
            <a:off x="0" y="0"/>
            <a:ext cx="0" cy="0"/>
          </a:xfrm>
        </p:spPr>
        <p:txBody>
          <a:bodyPr/>
          <a:lstStyle/>
          <a:p>
            <a:pPr>
              <a:spcAft>
                <a:spcPts val="600"/>
              </a:spcAft>
              <a:defRPr/>
            </a:pPr>
            <a:fld id="{93DCD390-9305-495D-8BF9-8F61D2E71F42}" type="slidenum">
              <a:rPr lang="en-GB" smtClean="0"/>
              <a:pPr>
                <a:spcAft>
                  <a:spcPts val="600"/>
                </a:spcAft>
                <a:defRPr/>
              </a:pPr>
              <a:t>14</a:t>
            </a:fld>
            <a:endParaRPr lang="en-GB"/>
          </a:p>
        </p:txBody>
      </p:sp>
    </p:spTree>
    <p:extLst>
      <p:ext uri="{BB962C8B-B14F-4D97-AF65-F5344CB8AC3E}">
        <p14:creationId xmlns:p14="http://schemas.microsoft.com/office/powerpoint/2010/main" val="372351658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1672BA-3A13-B21C-F44F-802072209589}"/>
              </a:ext>
            </a:extLst>
          </p:cNvPr>
          <p:cNvSpPr>
            <a:spLocks noGrp="1"/>
          </p:cNvSpPr>
          <p:nvPr>
            <p:ph type="title"/>
          </p:nvPr>
        </p:nvSpPr>
        <p:spPr>
          <a:xfrm>
            <a:off x="856114" y="416065"/>
            <a:ext cx="9585744" cy="1833960"/>
          </a:xfrm>
        </p:spPr>
        <p:txBody>
          <a:bodyPr>
            <a:normAutofit/>
          </a:bodyPr>
          <a:lstStyle/>
          <a:p>
            <a:r>
              <a:rPr lang="en-GB" sz="4002"/>
              <a:t>Make a complaint</a:t>
            </a:r>
          </a:p>
        </p:txBody>
      </p:sp>
      <p:sp>
        <p:nvSpPr>
          <p:cNvPr id="3" name="Text Placeholder 2">
            <a:extLst>
              <a:ext uri="{FF2B5EF4-FFF2-40B4-BE49-F238E27FC236}">
                <a16:creationId xmlns:a16="http://schemas.microsoft.com/office/drawing/2014/main" id="{8E658F5F-62E4-03F6-984F-2488ABFEFA58}"/>
              </a:ext>
            </a:extLst>
          </p:cNvPr>
          <p:cNvSpPr>
            <a:spLocks noGrp="1"/>
          </p:cNvSpPr>
          <p:nvPr>
            <p:ph type="body" sz="quarter" idx="10"/>
          </p:nvPr>
        </p:nvSpPr>
        <p:spPr>
          <a:xfrm>
            <a:off x="741537" y="2031402"/>
            <a:ext cx="10708925" cy="3858759"/>
          </a:xfrm>
        </p:spPr>
        <p:txBody>
          <a:bodyPr vert="horz" lIns="91440" tIns="45720" rIns="91440" bIns="45720" rtlCol="0" anchor="t">
            <a:noAutofit/>
          </a:bodyPr>
          <a:lstStyle/>
          <a:p>
            <a:pPr marL="8255"/>
            <a:r>
              <a:rPr lang="en-GB" sz="2400">
                <a:latin typeface="Barlow"/>
              </a:rPr>
              <a:t>If issues persist or are not addressed, make a Stage 1 complaint to the local authority, usually through their website. It is important to make the complaint through the right channels, to avoid anything being missed. </a:t>
            </a:r>
            <a:endParaRPr lang="en-GB" sz="2400" b="1" u="sng">
              <a:latin typeface="Barlow"/>
            </a:endParaRPr>
          </a:p>
          <a:p>
            <a:pPr marL="8255"/>
            <a:endParaRPr lang="en-GB" sz="2400" b="1" u="sng"/>
          </a:p>
          <a:p>
            <a:pPr marL="8255"/>
            <a:r>
              <a:rPr lang="en-GB" sz="2400">
                <a:latin typeface="Barlow"/>
              </a:rPr>
              <a:t>If their response is not satisfactory, you can escalate the complaint Stage 2.</a:t>
            </a:r>
            <a:endParaRPr lang="en-GB" sz="2400" b="1" i="0" u="sng" strike="noStrike">
              <a:effectLst/>
              <a:latin typeface="Barlow"/>
            </a:endParaRPr>
          </a:p>
          <a:p>
            <a:pPr marL="8255"/>
            <a:endParaRPr lang="en-GB" sz="2400" u="sng">
              <a:solidFill>
                <a:srgbClr val="0000FF"/>
              </a:solidFill>
            </a:endParaRPr>
          </a:p>
          <a:p>
            <a:pPr marL="8255"/>
            <a:r>
              <a:rPr lang="en-GB" sz="2400"/>
              <a:t>If Stage 2 is still unsatisfactory, you can make a complaint to the Local Government and Social Care Ombudsman: </a:t>
            </a:r>
            <a:r>
              <a:rPr lang="en-GB" sz="2400" b="1" u="sng"/>
              <a:t>https://www.lgo.org.uk/</a:t>
            </a:r>
          </a:p>
        </p:txBody>
      </p:sp>
    </p:spTree>
    <p:extLst>
      <p:ext uri="{BB962C8B-B14F-4D97-AF65-F5344CB8AC3E}">
        <p14:creationId xmlns:p14="http://schemas.microsoft.com/office/powerpoint/2010/main" val="168885201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87630F-AEE9-1ECF-F18E-0A1E0DAB00A1}"/>
              </a:ext>
            </a:extLst>
          </p:cNvPr>
          <p:cNvSpPr>
            <a:spLocks noGrp="1"/>
          </p:cNvSpPr>
          <p:nvPr>
            <p:ph type="body" sz="quarter" idx="10"/>
          </p:nvPr>
        </p:nvSpPr>
        <p:spPr>
          <a:xfrm>
            <a:off x="681030" y="2686788"/>
            <a:ext cx="7074599" cy="3333696"/>
          </a:xfrm>
        </p:spPr>
        <p:txBody>
          <a:bodyPr/>
          <a:lstStyle/>
          <a:p>
            <a:pPr eaLnBrk="1" hangingPunct="1">
              <a:defRPr/>
            </a:pPr>
            <a:r>
              <a:rPr lang="en-GB">
                <a:latin typeface="Barlow Condensed" panose="00000506000000000000" pitchFamily="2" charset="0"/>
              </a:rPr>
              <a:t>Overcrowding</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30837B39-764F-45AD-E2B4-C06C7F22764A}"/>
              </a:ext>
            </a:extLst>
          </p:cNvPr>
          <p:cNvSpPr>
            <a:spLocks noGrp="1"/>
          </p:cNvSpPr>
          <p:nvPr>
            <p:ph type="sldNum" sz="quarter" idx="15"/>
          </p:nvPr>
        </p:nvSpPr>
        <p:spPr/>
        <p:txBody>
          <a:bodyPr/>
          <a:lstStyle/>
          <a:p>
            <a:fld id="{B90F9CBB-4563-4BE2-B3E1-4A9E8EA05CDE}" type="slidenum">
              <a:rPr lang="en-GB" smtClean="0"/>
              <a:pPr/>
              <a:t>17</a:t>
            </a:fld>
            <a:endParaRPr lang="en-GB"/>
          </a:p>
        </p:txBody>
      </p:sp>
      <p:pic>
        <p:nvPicPr>
          <p:cNvPr id="6" name="Online Media 5" title="Are you overcrowded? | Shelter">
            <a:hlinkClick r:id="" action="ppaction://media"/>
            <a:extLst>
              <a:ext uri="{FF2B5EF4-FFF2-40B4-BE49-F238E27FC236}">
                <a16:creationId xmlns:a16="http://schemas.microsoft.com/office/drawing/2014/main" id="{EDC96F83-DD13-316A-1438-59C38142854D}"/>
              </a:ext>
            </a:extLst>
          </p:cNvPr>
          <p:cNvPicPr>
            <a:picLocks noRot="1" noChangeAspect="1"/>
          </p:cNvPicPr>
          <p:nvPr>
            <a:videoFile r:link="rId1"/>
          </p:nvPr>
        </p:nvPicPr>
        <p:blipFill>
          <a:blip r:embed="rId4"/>
          <a:stretch>
            <a:fillRect/>
          </a:stretch>
        </p:blipFill>
        <p:spPr>
          <a:xfrm>
            <a:off x="113797" y="136698"/>
            <a:ext cx="12077775" cy="6584604"/>
          </a:xfrm>
          <a:prstGeom prst="rect">
            <a:avLst/>
          </a:prstGeom>
        </p:spPr>
      </p:pic>
    </p:spTree>
    <p:extLst>
      <p:ext uri="{BB962C8B-B14F-4D97-AF65-F5344CB8AC3E}">
        <p14:creationId xmlns:p14="http://schemas.microsoft.com/office/powerpoint/2010/main" val="3483745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6"/>
                </p:tgtEl>
              </p:cMediaNode>
            </p:video>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6"/>
                                        </p:tgtEl>
                                      </p:cBhvr>
                                    </p:cmd>
                                  </p:childTnLst>
                                </p:cTn>
                              </p:par>
                            </p:childTnLst>
                          </p:cTn>
                        </p:par>
                      </p:childTnLst>
                    </p:cTn>
                  </p:par>
                </p:childTnLst>
              </p:cTn>
              <p:nextCondLst>
                <p:cond evt="onClick" delay="0">
                  <p:tgtEl>
                    <p:spTgt spid="6"/>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716A8D-28B9-3B13-E3C9-9F251A45B365}"/>
              </a:ext>
            </a:extLst>
          </p:cNvPr>
          <p:cNvSpPr>
            <a:spLocks noGrp="1"/>
          </p:cNvSpPr>
          <p:nvPr>
            <p:ph type="title"/>
          </p:nvPr>
        </p:nvSpPr>
        <p:spPr>
          <a:xfrm>
            <a:off x="626577" y="468008"/>
            <a:ext cx="4858060" cy="1102437"/>
          </a:xfrm>
        </p:spPr>
        <p:txBody>
          <a:bodyPr/>
          <a:lstStyle/>
          <a:p>
            <a:r>
              <a:rPr lang="en-GB"/>
              <a:t>Example</a:t>
            </a:r>
          </a:p>
        </p:txBody>
      </p:sp>
      <p:sp>
        <p:nvSpPr>
          <p:cNvPr id="3" name="Text Placeholder 2">
            <a:extLst>
              <a:ext uri="{FF2B5EF4-FFF2-40B4-BE49-F238E27FC236}">
                <a16:creationId xmlns:a16="http://schemas.microsoft.com/office/drawing/2014/main" id="{5E57FA7B-1A75-B75A-E1C7-A22E2AB899DB}"/>
              </a:ext>
            </a:extLst>
          </p:cNvPr>
          <p:cNvSpPr>
            <a:spLocks noGrp="1"/>
          </p:cNvSpPr>
          <p:nvPr>
            <p:ph type="body" sz="quarter" idx="10"/>
          </p:nvPr>
        </p:nvSpPr>
        <p:spPr>
          <a:xfrm>
            <a:off x="617052" y="1450422"/>
            <a:ext cx="4858060" cy="3701319"/>
          </a:xfrm>
        </p:spPr>
        <p:txBody>
          <a:bodyPr vert="horz" lIns="55449" tIns="27725" rIns="55449" bIns="27725" rtlCol="0" anchor="t">
            <a:noAutofit/>
          </a:bodyPr>
          <a:lstStyle/>
          <a:p>
            <a:pPr marL="8255" indent="0">
              <a:buNone/>
            </a:pPr>
            <a:r>
              <a:rPr lang="en-GB" sz="1800">
                <a:latin typeface="Barlow"/>
              </a:rPr>
              <a:t>A couple with 2 boys aged 16 and 11 and a girl aged 17 live in a 3-bedroom flat with a living room. </a:t>
            </a:r>
            <a:endParaRPr lang="en-GB" sz="1800"/>
          </a:p>
          <a:p>
            <a:pPr marL="8255" indent="0">
              <a:buNone/>
            </a:pPr>
            <a:endParaRPr lang="en-GB" sz="1800"/>
          </a:p>
          <a:p>
            <a:pPr marL="216535" indent="-207645">
              <a:buFont typeface="Barlow" panose="00000500000000000000" pitchFamily="2" charset="0"/>
              <a:buChar char="—"/>
            </a:pPr>
            <a:r>
              <a:rPr lang="en-GB" sz="1800">
                <a:latin typeface="Barlow"/>
              </a:rPr>
              <a:t>They </a:t>
            </a:r>
            <a:r>
              <a:rPr lang="en-GB" sz="1800" b="1">
                <a:latin typeface="Barlow"/>
              </a:rPr>
              <a:t>aren’t overcrowded under the room standard </a:t>
            </a:r>
            <a:r>
              <a:rPr lang="en-GB" sz="1800">
                <a:latin typeface="Barlow"/>
              </a:rPr>
              <a:t>because 7.5 people are allowed to live in a home with 4 rooms under these rules. Living rooms count as rooms that can be slept in.</a:t>
            </a:r>
            <a:endParaRPr lang="en-GB" sz="1800"/>
          </a:p>
          <a:p>
            <a:pPr marL="8255" indent="0">
              <a:buNone/>
            </a:pPr>
            <a:endParaRPr lang="en-GB" sz="1800"/>
          </a:p>
          <a:p>
            <a:pPr marL="216535" indent="-207645">
              <a:buFont typeface="Barlow" panose="00000500000000000000" pitchFamily="2" charset="0"/>
              <a:buChar char="—"/>
            </a:pPr>
            <a:r>
              <a:rPr lang="en-GB" sz="1800"/>
              <a:t>But if all 4 rooms are less than 69 square feet the family are </a:t>
            </a:r>
            <a:r>
              <a:rPr lang="en-GB" sz="1800" b="1"/>
              <a:t>overcrowded under the space standard</a:t>
            </a:r>
            <a:r>
              <a:rPr lang="en-GB" sz="1800"/>
              <a:t>, because under these rules only 0.5 people should sleep in a room of that size.</a:t>
            </a:r>
          </a:p>
          <a:p>
            <a:pPr marL="216535" indent="-207645"/>
            <a:endParaRPr lang="en-GB" sz="1800"/>
          </a:p>
          <a:p>
            <a:pPr marL="8255" indent="0">
              <a:buNone/>
            </a:pPr>
            <a:r>
              <a:rPr lang="en-GB" sz="1800"/>
              <a:t>If you get different results from each table, use the </a:t>
            </a:r>
            <a:r>
              <a:rPr lang="en-GB" sz="1800" b="1"/>
              <a:t>lowest figure </a:t>
            </a:r>
            <a:r>
              <a:rPr lang="en-GB" sz="1800"/>
              <a:t>of maximum number of people allowed.</a:t>
            </a:r>
          </a:p>
        </p:txBody>
      </p:sp>
      <p:sp>
        <p:nvSpPr>
          <p:cNvPr id="4" name="Slide Number Placeholder 3">
            <a:extLst>
              <a:ext uri="{FF2B5EF4-FFF2-40B4-BE49-F238E27FC236}">
                <a16:creationId xmlns:a16="http://schemas.microsoft.com/office/drawing/2014/main" id="{D1F56624-1817-7117-AA7F-2E3AFE18E249}"/>
              </a:ext>
            </a:extLst>
          </p:cNvPr>
          <p:cNvSpPr>
            <a:spLocks noGrp="1"/>
          </p:cNvSpPr>
          <p:nvPr>
            <p:ph type="sldNum" sz="quarter" idx="4294967295"/>
          </p:nvPr>
        </p:nvSpPr>
        <p:spPr>
          <a:xfrm>
            <a:off x="0" y="0"/>
            <a:ext cx="0" cy="0"/>
          </a:xfrm>
        </p:spPr>
        <p:txBody>
          <a:bodyPr/>
          <a:lstStyle/>
          <a:p>
            <a:fld id="{B90F9CBB-4563-4BE2-B3E1-4A9E8EA05CDE}" type="slidenum">
              <a:rPr lang="en-GB" smtClean="0"/>
              <a:pPr/>
              <a:t>18</a:t>
            </a:fld>
            <a:endParaRPr lang="en-GB"/>
          </a:p>
        </p:txBody>
      </p:sp>
      <p:graphicFrame>
        <p:nvGraphicFramePr>
          <p:cNvPr id="5" name="Table 4">
            <a:extLst>
              <a:ext uri="{FF2B5EF4-FFF2-40B4-BE49-F238E27FC236}">
                <a16:creationId xmlns:a16="http://schemas.microsoft.com/office/drawing/2014/main" id="{5F640F93-5681-A770-0144-0F8C3E47F8BA}"/>
              </a:ext>
            </a:extLst>
          </p:cNvPr>
          <p:cNvGraphicFramePr>
            <a:graphicFrameLocks noGrp="1"/>
          </p:cNvGraphicFramePr>
          <p:nvPr>
            <p:extLst>
              <p:ext uri="{D42A27DB-BD31-4B8C-83A1-F6EECF244321}">
                <p14:modId xmlns:p14="http://schemas.microsoft.com/office/powerpoint/2010/main" val="3324750169"/>
              </p:ext>
            </p:extLst>
          </p:nvPr>
        </p:nvGraphicFramePr>
        <p:xfrm>
          <a:off x="6707365" y="680438"/>
          <a:ext cx="4222589" cy="2748551"/>
        </p:xfrm>
        <a:graphic>
          <a:graphicData uri="http://schemas.openxmlformats.org/drawingml/2006/table">
            <a:tbl>
              <a:tblPr/>
              <a:tblGrid>
                <a:gridCol w="1896343">
                  <a:extLst>
                    <a:ext uri="{9D8B030D-6E8A-4147-A177-3AD203B41FA5}">
                      <a16:colId xmlns:a16="http://schemas.microsoft.com/office/drawing/2014/main" val="141050272"/>
                    </a:ext>
                  </a:extLst>
                </a:gridCol>
                <a:gridCol w="2326246">
                  <a:extLst>
                    <a:ext uri="{9D8B030D-6E8A-4147-A177-3AD203B41FA5}">
                      <a16:colId xmlns:a16="http://schemas.microsoft.com/office/drawing/2014/main" val="1564884797"/>
                    </a:ext>
                  </a:extLst>
                </a:gridCol>
              </a:tblGrid>
              <a:tr h="814641">
                <a:tc>
                  <a:txBody>
                    <a:bodyPr/>
                    <a:lstStyle/>
                    <a:p>
                      <a:pPr algn="l" fontAlgn="base"/>
                      <a:r>
                        <a:rPr lang="en-GB" sz="2000" b="1" i="0">
                          <a:solidFill>
                            <a:srgbClr val="000000"/>
                          </a:solidFill>
                          <a:effectLst/>
                          <a:latin typeface="Barlow" panose="00000500000000000000" pitchFamily="2" charset="0"/>
                        </a:rPr>
                        <a:t>Number of rooms</a:t>
                      </a:r>
                      <a:r>
                        <a:rPr lang="en-GB" sz="2000" b="1" i="0">
                          <a:solidFill>
                            <a:srgbClr val="FFFFFF"/>
                          </a:solidFill>
                          <a:effectLst/>
                          <a:latin typeface="Barlow" panose="00000500000000000000" pitchFamily="2" charset="0"/>
                        </a:rPr>
                        <a:t>​</a:t>
                      </a:r>
                      <a:endParaRPr lang="en-GB" sz="2000" b="1" i="0">
                        <a:solidFill>
                          <a:srgbClr val="FFFFFF"/>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509" cap="flat" cmpd="sng" algn="ctr">
                      <a:solidFill>
                        <a:srgbClr val="FFFFFF"/>
                      </a:solidFill>
                      <a:prstDash val="solid"/>
                      <a:round/>
                      <a:headEnd type="none" w="med" len="med"/>
                      <a:tailEnd type="none" w="med" len="med"/>
                    </a:lnB>
                    <a:solidFill>
                      <a:srgbClr val="FF334E"/>
                    </a:solidFill>
                  </a:tcPr>
                </a:tc>
                <a:tc>
                  <a:txBody>
                    <a:bodyPr/>
                    <a:lstStyle/>
                    <a:p>
                      <a:pPr algn="l" fontAlgn="base"/>
                      <a:r>
                        <a:rPr lang="en-GB" sz="1800" b="1" i="0">
                          <a:solidFill>
                            <a:srgbClr val="000000"/>
                          </a:solidFill>
                          <a:effectLst/>
                          <a:latin typeface="Barlow" panose="00000500000000000000" pitchFamily="2" charset="0"/>
                        </a:rPr>
                        <a:t>Maximum number of people allowed</a:t>
                      </a:r>
                      <a:r>
                        <a:rPr lang="en-GB" sz="1800" b="1" i="0">
                          <a:solidFill>
                            <a:srgbClr val="FFFFFF"/>
                          </a:solidFill>
                          <a:effectLst/>
                          <a:latin typeface="Barlow" panose="00000500000000000000" pitchFamily="2" charset="0"/>
                        </a:rPr>
                        <a:t>​</a:t>
                      </a:r>
                      <a:endParaRPr lang="en-GB" sz="1800" b="1" i="0">
                        <a:solidFill>
                          <a:srgbClr val="FFFFFF"/>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509" cap="flat" cmpd="sng" algn="ctr">
                      <a:solidFill>
                        <a:srgbClr val="FFFFFF"/>
                      </a:solidFill>
                      <a:prstDash val="solid"/>
                      <a:round/>
                      <a:headEnd type="none" w="med" len="med"/>
                      <a:tailEnd type="none" w="med" len="med"/>
                    </a:lnB>
                    <a:solidFill>
                      <a:srgbClr val="FF334E"/>
                    </a:solidFill>
                  </a:tcPr>
                </a:tc>
                <a:extLst>
                  <a:ext uri="{0D108BD9-81ED-4DB2-BD59-A6C34878D82A}">
                    <a16:rowId xmlns:a16="http://schemas.microsoft.com/office/drawing/2014/main" val="2392227491"/>
                  </a:ext>
                </a:extLst>
              </a:tr>
              <a:tr h="386782">
                <a:tc>
                  <a:txBody>
                    <a:bodyPr/>
                    <a:lstStyle/>
                    <a:p>
                      <a:pPr algn="l" fontAlgn="base"/>
                      <a:r>
                        <a:rPr lang="en-GB" sz="1800" b="0" i="0">
                          <a:solidFill>
                            <a:srgbClr val="000000"/>
                          </a:solidFill>
                          <a:effectLst/>
                          <a:latin typeface="Barlow" panose="00000500000000000000" pitchFamily="2" charset="0"/>
                        </a:rPr>
                        <a:t>1​</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509"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1800" b="0" i="0">
                          <a:solidFill>
                            <a:srgbClr val="000000"/>
                          </a:solidFill>
                          <a:effectLst/>
                          <a:latin typeface="Barlow" panose="00000500000000000000" pitchFamily="2" charset="0"/>
                        </a:rPr>
                        <a:t>2​</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509"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471544956"/>
                  </a:ext>
                </a:extLst>
              </a:tr>
              <a:tr h="386782">
                <a:tc>
                  <a:txBody>
                    <a:bodyPr/>
                    <a:lstStyle/>
                    <a:p>
                      <a:pPr algn="l" fontAlgn="base"/>
                      <a:r>
                        <a:rPr lang="en-GB" sz="1800" b="0" i="0">
                          <a:solidFill>
                            <a:srgbClr val="000000"/>
                          </a:solidFill>
                          <a:effectLst/>
                          <a:latin typeface="Barlow" panose="00000500000000000000" pitchFamily="2" charset="0"/>
                        </a:rPr>
                        <a:t>2​</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1800" b="0" i="0">
                          <a:solidFill>
                            <a:srgbClr val="000000"/>
                          </a:solidFill>
                          <a:effectLst/>
                          <a:latin typeface="Barlow" panose="00000500000000000000" pitchFamily="2" charset="0"/>
                        </a:rPr>
                        <a:t>3​</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865628444"/>
                  </a:ext>
                </a:extLst>
              </a:tr>
              <a:tr h="386782">
                <a:tc>
                  <a:txBody>
                    <a:bodyPr/>
                    <a:lstStyle/>
                    <a:p>
                      <a:pPr algn="l" fontAlgn="base"/>
                      <a:r>
                        <a:rPr lang="en-GB" sz="1800" b="0" i="0">
                          <a:solidFill>
                            <a:srgbClr val="000000"/>
                          </a:solidFill>
                          <a:effectLst/>
                          <a:latin typeface="Barlow" panose="00000500000000000000" pitchFamily="2" charset="0"/>
                        </a:rPr>
                        <a:t>3​</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1800" b="0" i="0">
                          <a:solidFill>
                            <a:srgbClr val="000000"/>
                          </a:solidFill>
                          <a:effectLst/>
                          <a:latin typeface="Barlow" panose="00000500000000000000" pitchFamily="2" charset="0"/>
                        </a:rPr>
                        <a:t>5​</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1822131820"/>
                  </a:ext>
                </a:extLst>
              </a:tr>
              <a:tr h="386782">
                <a:tc>
                  <a:txBody>
                    <a:bodyPr/>
                    <a:lstStyle/>
                    <a:p>
                      <a:pPr algn="l" fontAlgn="base"/>
                      <a:r>
                        <a:rPr lang="en-GB" sz="1800" b="0" i="0">
                          <a:solidFill>
                            <a:srgbClr val="000000"/>
                          </a:solidFill>
                          <a:effectLst/>
                          <a:latin typeface="Barlow" panose="00000500000000000000" pitchFamily="2" charset="0"/>
                        </a:rPr>
                        <a:t>4​</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1800" b="0" i="0">
                          <a:solidFill>
                            <a:srgbClr val="000000"/>
                          </a:solidFill>
                          <a:effectLst/>
                          <a:latin typeface="Barlow" panose="00000500000000000000" pitchFamily="2" charset="0"/>
                        </a:rPr>
                        <a:t>7.5​</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1437139272"/>
                  </a:ext>
                </a:extLst>
              </a:tr>
              <a:tr h="386782">
                <a:tc>
                  <a:txBody>
                    <a:bodyPr/>
                    <a:lstStyle/>
                    <a:p>
                      <a:pPr algn="l" fontAlgn="base"/>
                      <a:r>
                        <a:rPr lang="en-GB" sz="1800" b="0" i="0">
                          <a:solidFill>
                            <a:srgbClr val="000000"/>
                          </a:solidFill>
                          <a:effectLst/>
                          <a:latin typeface="Barlow" panose="00000500000000000000" pitchFamily="2" charset="0"/>
                        </a:rPr>
                        <a:t>5​</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1800" b="0" i="0">
                          <a:solidFill>
                            <a:srgbClr val="000000"/>
                          </a:solidFill>
                          <a:effectLst/>
                          <a:latin typeface="Barlow" panose="00000500000000000000" pitchFamily="2" charset="0"/>
                        </a:rPr>
                        <a:t>10​</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3300042581"/>
                  </a:ext>
                </a:extLst>
              </a:tr>
            </a:tbl>
          </a:graphicData>
        </a:graphic>
      </p:graphicFrame>
      <p:sp>
        <p:nvSpPr>
          <p:cNvPr id="6" name="Rectangle 1">
            <a:extLst>
              <a:ext uri="{FF2B5EF4-FFF2-40B4-BE49-F238E27FC236}">
                <a16:creationId xmlns:a16="http://schemas.microsoft.com/office/drawing/2014/main" id="{51A8FBF2-51B5-117F-BDF7-5FA69AC5DD28}"/>
              </a:ext>
            </a:extLst>
          </p:cNvPr>
          <p:cNvSpPr>
            <a:spLocks noChangeArrowheads="1"/>
          </p:cNvSpPr>
          <p:nvPr/>
        </p:nvSpPr>
        <p:spPr bwMode="auto">
          <a:xfrm>
            <a:off x="3289300" y="1881188"/>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Times New Roman" panose="02020603050405020304" pitchFamily="18" charset="0"/>
                <a:cs typeface="Times New Roman" panose="02020603050405020304" pitchFamily="18" charset="0"/>
              </a:rPr>
              <a:t> </a:t>
            </a:r>
            <a:endParaRPr kumimoji="0" lang="en-US" altLang="en-US" sz="1800" b="0" i="0" u="none" strike="noStrike" cap="none" normalizeH="0" baseline="0">
              <a:ln>
                <a:noFill/>
              </a:ln>
              <a:solidFill>
                <a:schemeClr val="tx1"/>
              </a:solidFill>
              <a:effectLst/>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chemeClr val="tx1"/>
              </a:solidFill>
              <a:effectLst/>
              <a:latin typeface="Arial" panose="020B0604020202020204" pitchFamily="34" charset="0"/>
            </a:endParaRPr>
          </a:p>
        </p:txBody>
      </p:sp>
      <p:graphicFrame>
        <p:nvGraphicFramePr>
          <p:cNvPr id="7" name="Table 6">
            <a:extLst>
              <a:ext uri="{FF2B5EF4-FFF2-40B4-BE49-F238E27FC236}">
                <a16:creationId xmlns:a16="http://schemas.microsoft.com/office/drawing/2014/main" id="{8981E605-855B-1FB4-EC78-14D1CC0B9799}"/>
              </a:ext>
            </a:extLst>
          </p:cNvPr>
          <p:cNvGraphicFramePr>
            <a:graphicFrameLocks noGrp="1"/>
          </p:cNvGraphicFramePr>
          <p:nvPr>
            <p:extLst>
              <p:ext uri="{D42A27DB-BD31-4B8C-83A1-F6EECF244321}">
                <p14:modId xmlns:p14="http://schemas.microsoft.com/office/powerpoint/2010/main" val="389909403"/>
              </p:ext>
            </p:extLst>
          </p:nvPr>
        </p:nvGraphicFramePr>
        <p:xfrm>
          <a:off x="5935643" y="3801648"/>
          <a:ext cx="5882109" cy="2486112"/>
        </p:xfrm>
        <a:graphic>
          <a:graphicData uri="http://schemas.openxmlformats.org/drawingml/2006/table">
            <a:tbl>
              <a:tblPr/>
              <a:tblGrid>
                <a:gridCol w="1960703">
                  <a:extLst>
                    <a:ext uri="{9D8B030D-6E8A-4147-A177-3AD203B41FA5}">
                      <a16:colId xmlns:a16="http://schemas.microsoft.com/office/drawing/2014/main" val="2953913439"/>
                    </a:ext>
                  </a:extLst>
                </a:gridCol>
                <a:gridCol w="1960703">
                  <a:extLst>
                    <a:ext uri="{9D8B030D-6E8A-4147-A177-3AD203B41FA5}">
                      <a16:colId xmlns:a16="http://schemas.microsoft.com/office/drawing/2014/main" val="1856918925"/>
                    </a:ext>
                  </a:extLst>
                </a:gridCol>
                <a:gridCol w="1960703">
                  <a:extLst>
                    <a:ext uri="{9D8B030D-6E8A-4147-A177-3AD203B41FA5}">
                      <a16:colId xmlns:a16="http://schemas.microsoft.com/office/drawing/2014/main" val="3749647944"/>
                    </a:ext>
                  </a:extLst>
                </a:gridCol>
              </a:tblGrid>
              <a:tr h="580229">
                <a:tc>
                  <a:txBody>
                    <a:bodyPr/>
                    <a:lstStyle/>
                    <a:p>
                      <a:pPr algn="l" fontAlgn="base"/>
                      <a:r>
                        <a:rPr lang="en-GB" sz="2000" b="1" i="0">
                          <a:solidFill>
                            <a:srgbClr val="000000"/>
                          </a:solidFill>
                          <a:effectLst/>
                          <a:latin typeface="Barlow" panose="00000500000000000000" pitchFamily="2" charset="0"/>
                        </a:rPr>
                        <a:t>Room's floor space in square feet</a:t>
                      </a:r>
                      <a:r>
                        <a:rPr lang="en-GB" sz="2000" b="1" i="0">
                          <a:solidFill>
                            <a:srgbClr val="FFFFFF"/>
                          </a:solidFill>
                          <a:effectLst/>
                          <a:latin typeface="Barlow" panose="00000500000000000000" pitchFamily="2" charset="0"/>
                        </a:rPr>
                        <a:t>​</a:t>
                      </a:r>
                      <a:endParaRPr lang="en-GB" b="1" i="0">
                        <a:solidFill>
                          <a:srgbClr val="FFFFFF"/>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509" cap="flat" cmpd="sng" algn="ctr">
                      <a:solidFill>
                        <a:srgbClr val="FFFFFF"/>
                      </a:solidFill>
                      <a:prstDash val="solid"/>
                      <a:round/>
                      <a:headEnd type="none" w="med" len="med"/>
                      <a:tailEnd type="none" w="med" len="med"/>
                    </a:lnB>
                    <a:solidFill>
                      <a:srgbClr val="FF334E"/>
                    </a:solidFill>
                  </a:tcPr>
                </a:tc>
                <a:tc>
                  <a:txBody>
                    <a:bodyPr/>
                    <a:lstStyle/>
                    <a:p>
                      <a:pPr algn="l" fontAlgn="base"/>
                      <a:r>
                        <a:rPr lang="en-GB" sz="2000" b="1" i="0">
                          <a:solidFill>
                            <a:srgbClr val="000000"/>
                          </a:solidFill>
                          <a:effectLst/>
                          <a:latin typeface="Barlow" panose="00000500000000000000" pitchFamily="2" charset="0"/>
                        </a:rPr>
                        <a:t>Room's floor space in square metres</a:t>
                      </a:r>
                      <a:r>
                        <a:rPr lang="en-GB" sz="2000" b="1" i="0">
                          <a:solidFill>
                            <a:srgbClr val="FFFFFF"/>
                          </a:solidFill>
                          <a:effectLst/>
                          <a:latin typeface="Barlow" panose="00000500000000000000" pitchFamily="2" charset="0"/>
                        </a:rPr>
                        <a:t>​</a:t>
                      </a:r>
                      <a:endParaRPr lang="en-GB" b="1" i="0">
                        <a:solidFill>
                          <a:srgbClr val="FFFFFF"/>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509" cap="flat" cmpd="sng" algn="ctr">
                      <a:solidFill>
                        <a:srgbClr val="FFFFFF"/>
                      </a:solidFill>
                      <a:prstDash val="solid"/>
                      <a:round/>
                      <a:headEnd type="none" w="med" len="med"/>
                      <a:tailEnd type="none" w="med" len="med"/>
                    </a:lnB>
                    <a:solidFill>
                      <a:srgbClr val="FF334E"/>
                    </a:solidFill>
                  </a:tcPr>
                </a:tc>
                <a:tc>
                  <a:txBody>
                    <a:bodyPr/>
                    <a:lstStyle/>
                    <a:p>
                      <a:pPr algn="l" fontAlgn="base"/>
                      <a:r>
                        <a:rPr lang="en-GB" sz="2000" b="1" i="0">
                          <a:solidFill>
                            <a:srgbClr val="000000"/>
                          </a:solidFill>
                          <a:effectLst/>
                          <a:latin typeface="Barlow" panose="00000500000000000000" pitchFamily="2" charset="0"/>
                        </a:rPr>
                        <a:t>Maximum number of people allowed</a:t>
                      </a:r>
                      <a:r>
                        <a:rPr lang="en-GB" sz="2000" b="1" i="0">
                          <a:solidFill>
                            <a:srgbClr val="FFFFFF"/>
                          </a:solidFill>
                          <a:effectLst/>
                          <a:latin typeface="Barlow" panose="00000500000000000000" pitchFamily="2" charset="0"/>
                        </a:rPr>
                        <a:t>​</a:t>
                      </a:r>
                      <a:endParaRPr lang="en-GB" b="1" i="0">
                        <a:solidFill>
                          <a:srgbClr val="FFFFFF"/>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509" cap="flat" cmpd="sng" algn="ctr">
                      <a:solidFill>
                        <a:srgbClr val="FFFFFF"/>
                      </a:solidFill>
                      <a:prstDash val="solid"/>
                      <a:round/>
                      <a:headEnd type="none" w="med" len="med"/>
                      <a:tailEnd type="none" w="med" len="med"/>
                    </a:lnB>
                    <a:solidFill>
                      <a:srgbClr val="FF334E"/>
                    </a:solidFill>
                  </a:tcPr>
                </a:tc>
                <a:extLst>
                  <a:ext uri="{0D108BD9-81ED-4DB2-BD59-A6C34878D82A}">
                    <a16:rowId xmlns:a16="http://schemas.microsoft.com/office/drawing/2014/main" val="1798637605"/>
                  </a:ext>
                </a:extLst>
              </a:tr>
              <a:tr h="370068">
                <a:tc>
                  <a:txBody>
                    <a:bodyPr/>
                    <a:lstStyle/>
                    <a:p>
                      <a:pPr algn="l" fontAlgn="base"/>
                      <a:r>
                        <a:rPr lang="en-GB" sz="1800" b="0" i="0">
                          <a:solidFill>
                            <a:srgbClr val="000000"/>
                          </a:solidFill>
                          <a:effectLst/>
                          <a:latin typeface="Barlow" panose="00000500000000000000" pitchFamily="2" charset="0"/>
                        </a:rPr>
                        <a:t>50 - 69​</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509"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1800" b="0" i="0">
                          <a:solidFill>
                            <a:srgbClr val="000000"/>
                          </a:solidFill>
                          <a:effectLst/>
                          <a:latin typeface="Barlow" panose="00000500000000000000" pitchFamily="2" charset="0"/>
                        </a:rPr>
                        <a:t>4.6 - 6.4​</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509"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1800" b="0" i="0">
                          <a:solidFill>
                            <a:srgbClr val="000000"/>
                          </a:solidFill>
                          <a:effectLst/>
                          <a:latin typeface="Barlow" panose="00000500000000000000" pitchFamily="2" charset="0"/>
                        </a:rPr>
                        <a:t>0.5​</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509"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1339653157"/>
                  </a:ext>
                </a:extLst>
              </a:tr>
              <a:tr h="370068">
                <a:tc>
                  <a:txBody>
                    <a:bodyPr/>
                    <a:lstStyle/>
                    <a:p>
                      <a:pPr algn="l" fontAlgn="base"/>
                      <a:r>
                        <a:rPr lang="en-GB" sz="1800" b="0" i="0">
                          <a:solidFill>
                            <a:srgbClr val="000000"/>
                          </a:solidFill>
                          <a:effectLst/>
                          <a:latin typeface="Barlow" panose="00000500000000000000" pitchFamily="2" charset="0"/>
                        </a:rPr>
                        <a:t>70 - 89​</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1800" b="0" i="0">
                          <a:solidFill>
                            <a:srgbClr val="000000"/>
                          </a:solidFill>
                          <a:effectLst/>
                          <a:latin typeface="Barlow" panose="00000500000000000000" pitchFamily="2" charset="0"/>
                        </a:rPr>
                        <a:t>6.5 - 8.3​</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1800" b="0" i="0">
                          <a:solidFill>
                            <a:srgbClr val="000000"/>
                          </a:solidFill>
                          <a:effectLst/>
                          <a:latin typeface="Barlow" panose="00000500000000000000" pitchFamily="2" charset="0"/>
                        </a:rPr>
                        <a:t>1​</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709842683"/>
                  </a:ext>
                </a:extLst>
              </a:tr>
              <a:tr h="370068">
                <a:tc>
                  <a:txBody>
                    <a:bodyPr/>
                    <a:lstStyle/>
                    <a:p>
                      <a:pPr algn="l" fontAlgn="base"/>
                      <a:r>
                        <a:rPr lang="en-GB" sz="1800" b="0" i="0">
                          <a:solidFill>
                            <a:srgbClr val="000000"/>
                          </a:solidFill>
                          <a:effectLst/>
                          <a:latin typeface="Barlow" panose="00000500000000000000" pitchFamily="2" charset="0"/>
                        </a:rPr>
                        <a:t>90 - 109​</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1800" b="0" i="0">
                          <a:solidFill>
                            <a:srgbClr val="000000"/>
                          </a:solidFill>
                          <a:effectLst/>
                          <a:latin typeface="Barlow" panose="00000500000000000000" pitchFamily="2" charset="0"/>
                        </a:rPr>
                        <a:t>8.4 - 10.1​</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1800" b="0" i="0">
                          <a:solidFill>
                            <a:srgbClr val="000000"/>
                          </a:solidFill>
                          <a:effectLst/>
                          <a:latin typeface="Barlow" panose="00000500000000000000" pitchFamily="2" charset="0"/>
                        </a:rPr>
                        <a:t>1.5​</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4051164801"/>
                  </a:ext>
                </a:extLst>
              </a:tr>
              <a:tr h="370068">
                <a:tc>
                  <a:txBody>
                    <a:bodyPr/>
                    <a:lstStyle/>
                    <a:p>
                      <a:pPr algn="l" fontAlgn="base"/>
                      <a:r>
                        <a:rPr lang="en-GB" sz="1800" b="0" i="0">
                          <a:solidFill>
                            <a:srgbClr val="000000"/>
                          </a:solidFill>
                          <a:effectLst/>
                          <a:latin typeface="Barlow" panose="00000500000000000000" pitchFamily="2" charset="0"/>
                        </a:rPr>
                        <a:t>110​</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1800" b="0" i="0">
                          <a:solidFill>
                            <a:srgbClr val="000000"/>
                          </a:solidFill>
                          <a:effectLst/>
                          <a:latin typeface="Barlow" panose="00000500000000000000" pitchFamily="2" charset="0"/>
                        </a:rPr>
                        <a:t>10.2​</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1800" b="0" i="0">
                          <a:solidFill>
                            <a:srgbClr val="000000"/>
                          </a:solidFill>
                          <a:effectLst/>
                          <a:latin typeface="Barlow" panose="00000500000000000000" pitchFamily="2" charset="0"/>
                        </a:rPr>
                        <a:t>2​</a:t>
                      </a:r>
                      <a:endParaRPr lang="en-GB" b="0" i="0">
                        <a:solidFill>
                          <a:srgbClr val="000000"/>
                        </a:solidFill>
                        <a:effectLst/>
                      </a:endParaRPr>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79419534"/>
                  </a:ext>
                </a:extLst>
              </a:tr>
            </a:tbl>
          </a:graphicData>
        </a:graphic>
      </p:graphicFrame>
      <p:sp>
        <p:nvSpPr>
          <p:cNvPr id="8" name="Rectangle 2">
            <a:extLst>
              <a:ext uri="{FF2B5EF4-FFF2-40B4-BE49-F238E27FC236}">
                <a16:creationId xmlns:a16="http://schemas.microsoft.com/office/drawing/2014/main" id="{40152BB3-33B4-28BD-4B19-92C33860220D}"/>
              </a:ext>
            </a:extLst>
          </p:cNvPr>
          <p:cNvSpPr>
            <a:spLocks noChangeArrowheads="1"/>
          </p:cNvSpPr>
          <p:nvPr/>
        </p:nvSpPr>
        <p:spPr bwMode="auto">
          <a:xfrm>
            <a:off x="2000250" y="2570163"/>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Times New Roman" panose="02020603050405020304" pitchFamily="18" charset="0"/>
                <a:cs typeface="Times New Roman" panose="02020603050405020304" pitchFamily="18" charset="0"/>
              </a:rPr>
              <a:t> </a:t>
            </a:r>
            <a:endParaRPr kumimoji="0" lang="en-US" altLang="en-US" sz="1800" b="0" i="0" u="none" strike="noStrike" cap="none" normalizeH="0" baseline="0">
              <a:ln>
                <a:noFill/>
              </a:ln>
              <a:solidFill>
                <a:schemeClr val="tx1"/>
              </a:solidFill>
              <a:effectLst/>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291825982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73BFAECE-01ED-4600-9DB5-EF86929008EE}"/>
              </a:ext>
            </a:extLst>
          </p:cNvPr>
          <p:cNvSpPr txBox="1"/>
          <p:nvPr/>
        </p:nvSpPr>
        <p:spPr>
          <a:xfrm>
            <a:off x="761797" y="1734365"/>
            <a:ext cx="10569818" cy="3751170"/>
          </a:xfrm>
          <a:prstGeom prst="rect">
            <a:avLst/>
          </a:prstGeom>
          <a:noFill/>
        </p:spPr>
        <p:txBody>
          <a:bodyPr wrap="square" lIns="55449" tIns="27725" rIns="55449" bIns="27725" anchor="t">
            <a:spAutoFit/>
          </a:bodyPr>
          <a:lstStyle/>
          <a:p>
            <a:r>
              <a:rPr lang="en-GB" sz="2183">
                <a:solidFill>
                  <a:srgbClr val="333333"/>
                </a:solidFill>
              </a:rPr>
              <a:t>Hannah lives in a one-bedroom property. She was placed there by the Local Authority after making a Homeless Application three years ago.</a:t>
            </a:r>
            <a:br>
              <a:rPr lang="en-GB" sz="2183"/>
            </a:br>
            <a:br>
              <a:rPr lang="en-GB" sz="2183"/>
            </a:br>
            <a:r>
              <a:rPr lang="en-GB" sz="2183">
                <a:solidFill>
                  <a:srgbClr val="333333"/>
                </a:solidFill>
              </a:rPr>
              <a:t>Along with the bedroom, there is a kitchen, living room and bathroom. </a:t>
            </a:r>
            <a:br>
              <a:rPr lang="en-GB" sz="2183"/>
            </a:br>
            <a:br>
              <a:rPr lang="en-GB" sz="2183"/>
            </a:br>
            <a:r>
              <a:rPr lang="en-GB" sz="2183">
                <a:solidFill>
                  <a:srgbClr val="333333"/>
                </a:solidFill>
              </a:rPr>
              <a:t>She lives here with her son who is 3 months old, and her daughter who is 10 years old. </a:t>
            </a:r>
            <a:br>
              <a:rPr lang="en-GB" sz="2183"/>
            </a:br>
            <a:br>
              <a:rPr lang="en-GB" sz="2183"/>
            </a:br>
            <a:r>
              <a:rPr lang="en-GB" sz="2183">
                <a:solidFill>
                  <a:srgbClr val="333333"/>
                </a:solidFill>
              </a:rPr>
              <a:t>She says that she is really struggling with the space and wants to challenge the local authority on the basis of statutory overcrowding.​</a:t>
            </a:r>
            <a:br>
              <a:rPr lang="en-GB" sz="2183"/>
            </a:br>
            <a:br>
              <a:rPr lang="en-GB" sz="2183"/>
            </a:br>
            <a:r>
              <a:rPr lang="en-GB" sz="2183">
                <a:solidFill>
                  <a:schemeClr val="bg1"/>
                </a:solidFill>
                <a:latin typeface="Barlow SemiBold"/>
              </a:rPr>
              <a:t>Is this the case? </a:t>
            </a:r>
            <a:r>
              <a:rPr lang="en-GB" sz="1940">
                <a:solidFill>
                  <a:schemeClr val="bg1"/>
                </a:solidFill>
                <a:latin typeface="Barlow SemiBold"/>
              </a:rPr>
              <a:t>​</a:t>
            </a:r>
            <a:r>
              <a:rPr lang="en-GB" sz="2183">
                <a:solidFill>
                  <a:schemeClr val="bg1"/>
                </a:solidFill>
                <a:latin typeface="Barlow SemiBold"/>
              </a:rPr>
              <a:t>Why?</a:t>
            </a:r>
            <a:endParaRPr lang="en-GB" sz="1698" kern="0">
              <a:solidFill>
                <a:schemeClr val="bg1"/>
              </a:solidFill>
              <a:latin typeface="Barlow SemiBold" panose="00000700000000000000" pitchFamily="2" charset="0"/>
              <a:ea typeface="+mj-ea"/>
              <a:cs typeface="+mj-cs"/>
            </a:endParaRPr>
          </a:p>
        </p:txBody>
      </p:sp>
      <p:sp>
        <p:nvSpPr>
          <p:cNvPr id="5" name="TextBox 4">
            <a:extLst>
              <a:ext uri="{FF2B5EF4-FFF2-40B4-BE49-F238E27FC236}">
                <a16:creationId xmlns:a16="http://schemas.microsoft.com/office/drawing/2014/main" id="{795D88C6-D71B-4ABD-A933-0ED6CA3E7E14}"/>
              </a:ext>
            </a:extLst>
          </p:cNvPr>
          <p:cNvSpPr txBox="1"/>
          <p:nvPr/>
        </p:nvSpPr>
        <p:spPr>
          <a:xfrm>
            <a:off x="761797" y="526734"/>
            <a:ext cx="9206132" cy="671851"/>
          </a:xfrm>
          <a:prstGeom prst="rect">
            <a:avLst/>
          </a:prstGeom>
          <a:noFill/>
        </p:spPr>
        <p:txBody>
          <a:bodyPr wrap="square" lIns="0" tIns="0" rIns="0" bIns="0" rtlCol="0">
            <a:spAutoFit/>
          </a:bodyPr>
          <a:lstStyle/>
          <a:p>
            <a:pPr algn="l"/>
            <a:r>
              <a:rPr lang="en-GB" sz="4366" b="1" kern="0" cap="all">
                <a:solidFill>
                  <a:srgbClr val="000000"/>
                </a:solidFill>
                <a:latin typeface="Barlow Condensed"/>
                <a:ea typeface="+mj-ea"/>
                <a:cs typeface="+mj-cs"/>
              </a:rPr>
              <a:t>Case study</a:t>
            </a:r>
            <a:endParaRPr lang="en-GB" sz="1486">
              <a:solidFill>
                <a:schemeClr val="bg1"/>
              </a:solidFill>
            </a:endParaRPr>
          </a:p>
        </p:txBody>
      </p:sp>
    </p:spTree>
    <p:extLst>
      <p:ext uri="{BB962C8B-B14F-4D97-AF65-F5344CB8AC3E}">
        <p14:creationId xmlns:p14="http://schemas.microsoft.com/office/powerpoint/2010/main" val="123241757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FB1FA5-16E1-EDCE-A12B-38FFAEBA6C92}"/>
              </a:ext>
            </a:extLst>
          </p:cNvPr>
          <p:cNvSpPr>
            <a:spLocks noGrp="1"/>
          </p:cNvSpPr>
          <p:nvPr>
            <p:ph type="title"/>
          </p:nvPr>
        </p:nvSpPr>
        <p:spPr/>
        <p:txBody>
          <a:bodyPr/>
          <a:lstStyle/>
          <a:p>
            <a:r>
              <a:rPr lang="en-US">
                <a:latin typeface="Barlow Condensed"/>
              </a:rPr>
              <a:t>Common Exception</a:t>
            </a:r>
            <a:endParaRPr lang="en-US"/>
          </a:p>
        </p:txBody>
      </p:sp>
      <p:pic>
        <p:nvPicPr>
          <p:cNvPr id="6" name="Picture 6" descr="A picture containing person, close&#10;&#10;Description automatically generated">
            <a:extLst>
              <a:ext uri="{FF2B5EF4-FFF2-40B4-BE49-F238E27FC236}">
                <a16:creationId xmlns:a16="http://schemas.microsoft.com/office/drawing/2014/main" id="{32DD93E9-FDF4-D210-E8CA-DB528F6394EF}"/>
              </a:ext>
            </a:extLst>
          </p:cNvPr>
          <p:cNvPicPr>
            <a:picLocks noGrp="1" noChangeAspect="1"/>
          </p:cNvPicPr>
          <p:nvPr>
            <p:ph type="pic" sz="quarter" idx="11"/>
          </p:nvPr>
        </p:nvPicPr>
        <p:blipFill>
          <a:blip r:embed="rId3"/>
          <a:srcRect t="8548" b="8548"/>
          <a:stretch/>
        </p:blipFill>
        <p:spPr>
          <a:xfrm>
            <a:off x="7356064" y="0"/>
            <a:ext cx="4832412" cy="6856939"/>
          </a:xfrm>
        </p:spPr>
      </p:pic>
      <p:sp>
        <p:nvSpPr>
          <p:cNvPr id="4" name="Text Placeholder 3">
            <a:extLst>
              <a:ext uri="{FF2B5EF4-FFF2-40B4-BE49-F238E27FC236}">
                <a16:creationId xmlns:a16="http://schemas.microsoft.com/office/drawing/2014/main" id="{D605F4B2-CF63-B8B4-BB30-7AE1E1A04FD9}"/>
              </a:ext>
            </a:extLst>
          </p:cNvPr>
          <p:cNvSpPr>
            <a:spLocks noGrp="1"/>
          </p:cNvSpPr>
          <p:nvPr>
            <p:ph type="body" sz="quarter" idx="12"/>
          </p:nvPr>
        </p:nvSpPr>
        <p:spPr>
          <a:xfrm>
            <a:off x="626961" y="2395722"/>
            <a:ext cx="4857590" cy="2066102"/>
          </a:xfrm>
        </p:spPr>
        <p:txBody>
          <a:bodyPr vert="horz" lIns="55449" tIns="27725" rIns="55449" bIns="27725" rtlCol="0" anchor="t">
            <a:noAutofit/>
          </a:bodyPr>
          <a:lstStyle/>
          <a:p>
            <a:r>
              <a:rPr lang="en-US" sz="1940"/>
              <a:t>Many families with children with additional needs have reported that their children need their own room even when they are legally expected to share.</a:t>
            </a:r>
          </a:p>
          <a:p>
            <a:endParaRPr lang="en-US" sz="1940"/>
          </a:p>
          <a:p>
            <a:r>
              <a:rPr lang="en-US" sz="1940"/>
              <a:t>What do we do then?</a:t>
            </a:r>
          </a:p>
          <a:p>
            <a:pPr algn="l">
              <a:buNone/>
            </a:pPr>
            <a:endParaRPr lang="en-US" u="sng"/>
          </a:p>
          <a:p>
            <a:endParaRPr lang="en-US"/>
          </a:p>
        </p:txBody>
      </p:sp>
    </p:spTree>
    <p:extLst>
      <p:ext uri="{BB962C8B-B14F-4D97-AF65-F5344CB8AC3E}">
        <p14:creationId xmlns:p14="http://schemas.microsoft.com/office/powerpoint/2010/main" val="366435623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57CD89-0677-4000-69FF-411035BC3E87}"/>
              </a:ext>
            </a:extLst>
          </p:cNvPr>
          <p:cNvSpPr>
            <a:spLocks noGrp="1"/>
          </p:cNvSpPr>
          <p:nvPr>
            <p:ph type="title"/>
          </p:nvPr>
        </p:nvSpPr>
        <p:spPr>
          <a:xfrm>
            <a:off x="626577" y="877583"/>
            <a:ext cx="10192059" cy="1102437"/>
          </a:xfrm>
        </p:spPr>
        <p:txBody>
          <a:bodyPr/>
          <a:lstStyle/>
          <a:p>
            <a:r>
              <a:rPr lang="en-GB" sz="4000">
                <a:latin typeface="Barlow Condensed"/>
              </a:rPr>
              <a:t>Medical needs and disabilities</a:t>
            </a:r>
            <a:endParaRPr lang="en-US" err="1"/>
          </a:p>
        </p:txBody>
      </p:sp>
      <p:sp>
        <p:nvSpPr>
          <p:cNvPr id="3" name="Text Placeholder 2">
            <a:extLst>
              <a:ext uri="{FF2B5EF4-FFF2-40B4-BE49-F238E27FC236}">
                <a16:creationId xmlns:a16="http://schemas.microsoft.com/office/drawing/2014/main" id="{6031BB03-A1D0-F02C-E42C-32C996CC3D49}"/>
              </a:ext>
            </a:extLst>
          </p:cNvPr>
          <p:cNvSpPr>
            <a:spLocks noGrp="1"/>
          </p:cNvSpPr>
          <p:nvPr>
            <p:ph type="body" sz="quarter" idx="10"/>
          </p:nvPr>
        </p:nvSpPr>
        <p:spPr>
          <a:xfrm>
            <a:off x="608216" y="1875145"/>
            <a:ext cx="10981602" cy="4068547"/>
          </a:xfrm>
        </p:spPr>
        <p:txBody>
          <a:bodyPr vert="horz" wrap="square" lIns="0" tIns="0" rIns="0" bIns="0" rtlCol="0" anchor="t">
            <a:noAutofit/>
          </a:bodyPr>
          <a:lstStyle/>
          <a:p>
            <a:pPr marL="8890" indent="0">
              <a:buNone/>
            </a:pPr>
            <a:endParaRPr lang="en-GB" sz="1450">
              <a:latin typeface="Barlow"/>
            </a:endParaRPr>
          </a:p>
          <a:p>
            <a:pPr marL="8890" indent="0">
              <a:buNone/>
            </a:pPr>
            <a:endParaRPr lang="en-GB" sz="1500"/>
          </a:p>
        </p:txBody>
      </p:sp>
      <p:sp>
        <p:nvSpPr>
          <p:cNvPr id="4" name="TextBox 3">
            <a:extLst>
              <a:ext uri="{FF2B5EF4-FFF2-40B4-BE49-F238E27FC236}">
                <a16:creationId xmlns:a16="http://schemas.microsoft.com/office/drawing/2014/main" id="{0F86F86D-71B6-3279-B237-C8B92E0C5D49}"/>
              </a:ext>
            </a:extLst>
          </p:cNvPr>
          <p:cNvSpPr txBox="1"/>
          <p:nvPr/>
        </p:nvSpPr>
        <p:spPr>
          <a:xfrm>
            <a:off x="611436" y="2061990"/>
            <a:ext cx="9527754" cy="3639458"/>
          </a:xfrm>
          <a:prstGeom prst="rect">
            <a:avLst/>
          </a:prstGeom>
          <a:noFill/>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r>
              <a:rPr lang="en-GB" sz="2150">
                <a:solidFill>
                  <a:srgbClr val="333333"/>
                </a:solidFill>
              </a:rPr>
              <a:t>The council must also ensure that any offer of TA is suitable for your health needs mor generally. </a:t>
            </a:r>
          </a:p>
          <a:p>
            <a:endParaRPr lang="en-GB" sz="2150">
              <a:solidFill>
                <a:srgbClr val="333333"/>
              </a:solidFill>
            </a:endParaRPr>
          </a:p>
          <a:p>
            <a:r>
              <a:rPr lang="en-GB" sz="2150">
                <a:solidFill>
                  <a:srgbClr val="333333"/>
                </a:solidFill>
              </a:rPr>
              <a:t>This might include things like:</a:t>
            </a:r>
          </a:p>
          <a:p>
            <a:pPr marL="342900" indent="-342900">
              <a:buFont typeface="Calibri"/>
              <a:buChar char="-"/>
            </a:pPr>
            <a:r>
              <a:rPr lang="en-GB" sz="2150">
                <a:solidFill>
                  <a:srgbClr val="333333"/>
                </a:solidFill>
              </a:rPr>
              <a:t>Level access or wide corridors for people who use a wheelchair </a:t>
            </a:r>
          </a:p>
          <a:p>
            <a:pPr marL="342900" indent="-342900">
              <a:buFont typeface="Calibri"/>
              <a:buChar char="-"/>
            </a:pPr>
            <a:r>
              <a:rPr lang="en-GB" sz="2150">
                <a:solidFill>
                  <a:srgbClr val="333333"/>
                </a:solidFill>
              </a:rPr>
              <a:t>Proximity to essential health services </a:t>
            </a:r>
          </a:p>
          <a:p>
            <a:pPr marL="342900" indent="-342900">
              <a:buFont typeface="Calibri"/>
              <a:buChar char="-"/>
            </a:pPr>
            <a:r>
              <a:rPr lang="en-GB" sz="2150">
                <a:solidFill>
                  <a:srgbClr val="333333"/>
                </a:solidFill>
              </a:rPr>
              <a:t>Lift or ground floor properties for people with mobility issues </a:t>
            </a:r>
          </a:p>
          <a:p>
            <a:pPr marL="342900" indent="-342900">
              <a:buFont typeface="Calibri"/>
              <a:buChar char="-"/>
            </a:pPr>
            <a:r>
              <a:rPr lang="en-GB" sz="2150">
                <a:solidFill>
                  <a:srgbClr val="333333"/>
                </a:solidFill>
              </a:rPr>
              <a:t>Self-contained cooking and washing facilities for families with children</a:t>
            </a:r>
          </a:p>
          <a:p>
            <a:pPr marL="342900" indent="-342900">
              <a:buFont typeface="Calibri"/>
              <a:buChar char="-"/>
            </a:pPr>
            <a:endParaRPr lang="en-GB" sz="2150">
              <a:solidFill>
                <a:srgbClr val="333333"/>
              </a:solidFill>
            </a:endParaRPr>
          </a:p>
          <a:p>
            <a:r>
              <a:rPr lang="en-GB" sz="2150">
                <a:solidFill>
                  <a:srgbClr val="333333"/>
                </a:solidFill>
              </a:rPr>
              <a:t>You will need to provide evidence of this when you make your homeless application for the council to consider your needs. </a:t>
            </a:r>
          </a:p>
        </p:txBody>
      </p:sp>
    </p:spTree>
    <p:extLst>
      <p:ext uri="{BB962C8B-B14F-4D97-AF65-F5344CB8AC3E}">
        <p14:creationId xmlns:p14="http://schemas.microsoft.com/office/powerpoint/2010/main" val="112887009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BE8B157-CBB4-5A34-6EC5-ABA0762D88C0}"/>
              </a:ext>
            </a:extLst>
          </p:cNvPr>
          <p:cNvSpPr>
            <a:spLocks noGrp="1"/>
          </p:cNvSpPr>
          <p:nvPr>
            <p:ph type="title" idx="4294967295"/>
          </p:nvPr>
        </p:nvSpPr>
        <p:spPr>
          <a:xfrm>
            <a:off x="2166937" y="1505011"/>
            <a:ext cx="7858125" cy="2094716"/>
          </a:xfrm>
        </p:spPr>
        <p:txBody>
          <a:bodyPr>
            <a:normAutofit/>
          </a:bodyPr>
          <a:lstStyle/>
          <a:p>
            <a:pPr algn="ctr"/>
            <a:r>
              <a:rPr lang="en-GB" sz="4900">
                <a:solidFill>
                  <a:schemeClr val="tx1"/>
                </a:solidFill>
              </a:rPr>
              <a:t>Challenging suitability of Temporary Accommodation</a:t>
            </a:r>
            <a:br>
              <a:rPr lang="en-GB">
                <a:solidFill>
                  <a:schemeClr val="tx1"/>
                </a:solidFill>
              </a:rPr>
            </a:br>
            <a:endParaRPr lang="en-GB">
              <a:solidFill>
                <a:schemeClr val="tx1"/>
              </a:solidFill>
            </a:endParaRPr>
          </a:p>
        </p:txBody>
      </p:sp>
    </p:spTree>
    <p:extLst>
      <p:ext uri="{BB962C8B-B14F-4D97-AF65-F5344CB8AC3E}">
        <p14:creationId xmlns:p14="http://schemas.microsoft.com/office/powerpoint/2010/main" val="86409216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7FD9F9A-CDDF-40FE-78A7-C20B623538D2}"/>
              </a:ext>
            </a:extLst>
          </p:cNvPr>
          <p:cNvSpPr>
            <a:spLocks noGrp="1"/>
          </p:cNvSpPr>
          <p:nvPr>
            <p:ph type="body" sz="quarter" idx="14"/>
          </p:nvPr>
        </p:nvSpPr>
        <p:spPr>
          <a:xfrm>
            <a:off x="637402" y="2563300"/>
            <a:ext cx="5968990" cy="3218479"/>
          </a:xfrm>
        </p:spPr>
        <p:txBody>
          <a:bodyPr/>
          <a:lstStyle/>
          <a:p>
            <a:pPr marL="8732"/>
            <a:r>
              <a:rPr lang="en-GB" sz="2000"/>
              <a:t>We always advise that you must accept any offers of accommodation.</a:t>
            </a:r>
          </a:p>
          <a:p>
            <a:pPr marL="8732"/>
            <a:r>
              <a:rPr lang="en-GB" sz="2000"/>
              <a:t>Accept the offer even if you want a review. </a:t>
            </a:r>
            <a:r>
              <a:rPr lang="en-GB" sz="2000" b="1"/>
              <a:t>The council could close your case if you refuse a place or do not stay there.</a:t>
            </a:r>
            <a:endParaRPr lang="en-GB" sz="2000"/>
          </a:p>
          <a:p>
            <a:pPr marL="8732"/>
            <a:r>
              <a:rPr lang="en-GB" sz="2000"/>
              <a:t>Please always seek advice before making a decision, if you think the property isn’t suitable, as it is always within your best interests to accept and then review.</a:t>
            </a:r>
          </a:p>
          <a:p>
            <a:endParaRPr lang="en-GB"/>
          </a:p>
        </p:txBody>
      </p:sp>
      <p:sp>
        <p:nvSpPr>
          <p:cNvPr id="3" name="Title 2">
            <a:extLst>
              <a:ext uri="{FF2B5EF4-FFF2-40B4-BE49-F238E27FC236}">
                <a16:creationId xmlns:a16="http://schemas.microsoft.com/office/drawing/2014/main" id="{DFD20610-66F8-6A32-4D75-ABBB6AECA60E}"/>
              </a:ext>
            </a:extLst>
          </p:cNvPr>
          <p:cNvSpPr>
            <a:spLocks noGrp="1"/>
          </p:cNvSpPr>
          <p:nvPr>
            <p:ph type="title"/>
          </p:nvPr>
        </p:nvSpPr>
        <p:spPr>
          <a:xfrm>
            <a:off x="637402" y="1076221"/>
            <a:ext cx="11319246" cy="1487079"/>
          </a:xfrm>
        </p:spPr>
        <p:txBody>
          <a:bodyPr>
            <a:normAutofit/>
          </a:bodyPr>
          <a:lstStyle/>
          <a:p>
            <a:r>
              <a:rPr lang="en-GB" sz="4400"/>
              <a:t>Accepting offers of temporary accommodation</a:t>
            </a:r>
          </a:p>
        </p:txBody>
      </p:sp>
    </p:spTree>
    <p:extLst>
      <p:ext uri="{BB962C8B-B14F-4D97-AF65-F5344CB8AC3E}">
        <p14:creationId xmlns:p14="http://schemas.microsoft.com/office/powerpoint/2010/main" val="417927256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BB0DCF-63A8-9776-0E91-F5A76DDE321A}"/>
              </a:ext>
            </a:extLst>
          </p:cNvPr>
          <p:cNvSpPr>
            <a:spLocks noGrp="1"/>
          </p:cNvSpPr>
          <p:nvPr>
            <p:ph type="title"/>
          </p:nvPr>
        </p:nvSpPr>
        <p:spPr>
          <a:xfrm>
            <a:off x="626577" y="877583"/>
            <a:ext cx="4858060" cy="1102437"/>
          </a:xfrm>
        </p:spPr>
        <p:txBody>
          <a:bodyPr anchor="ctr">
            <a:normAutofit/>
          </a:bodyPr>
          <a:lstStyle/>
          <a:p>
            <a:r>
              <a:rPr lang="en-GB"/>
              <a:t>Suitability reviews</a:t>
            </a:r>
          </a:p>
        </p:txBody>
      </p:sp>
      <p:sp>
        <p:nvSpPr>
          <p:cNvPr id="4" name="Slide Number Placeholder 3">
            <a:extLst>
              <a:ext uri="{FF2B5EF4-FFF2-40B4-BE49-F238E27FC236}">
                <a16:creationId xmlns:a16="http://schemas.microsoft.com/office/drawing/2014/main" id="{CD633664-2792-6973-57F6-9FB60AF3CFA7}"/>
              </a:ext>
            </a:extLst>
          </p:cNvPr>
          <p:cNvSpPr>
            <a:spLocks noGrp="1"/>
          </p:cNvSpPr>
          <p:nvPr>
            <p:ph type="sldNum" sz="quarter" idx="4294967295"/>
          </p:nvPr>
        </p:nvSpPr>
        <p:spPr/>
        <p:txBody>
          <a:bodyPr/>
          <a:lstStyle/>
          <a:p>
            <a:pPr>
              <a:spcAft>
                <a:spcPts val="600"/>
              </a:spcAft>
            </a:pPr>
            <a:fld id="{B90F9CBB-4563-4BE2-B3E1-4A9E8EA05CDE}" type="slidenum">
              <a:rPr lang="en-GB" smtClean="0"/>
              <a:pPr>
                <a:spcAft>
                  <a:spcPts val="600"/>
                </a:spcAft>
              </a:pPr>
              <a:t>24</a:t>
            </a:fld>
            <a:endParaRPr lang="en-GB"/>
          </a:p>
        </p:txBody>
      </p:sp>
      <p:graphicFrame>
        <p:nvGraphicFramePr>
          <p:cNvPr id="6" name="Text Placeholder 2">
            <a:extLst>
              <a:ext uri="{FF2B5EF4-FFF2-40B4-BE49-F238E27FC236}">
                <a16:creationId xmlns:a16="http://schemas.microsoft.com/office/drawing/2014/main" id="{E95DD87C-FD28-2000-4450-7646326B91DD}"/>
              </a:ext>
            </a:extLst>
          </p:cNvPr>
          <p:cNvGraphicFramePr/>
          <p:nvPr>
            <p:extLst>
              <p:ext uri="{D42A27DB-BD31-4B8C-83A1-F6EECF244321}">
                <p14:modId xmlns:p14="http://schemas.microsoft.com/office/powerpoint/2010/main" val="940859818"/>
              </p:ext>
            </p:extLst>
          </p:nvPr>
        </p:nvGraphicFramePr>
        <p:xfrm>
          <a:off x="626737" y="2075363"/>
          <a:ext cx="10971260" cy="428109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4429429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Text Placeholder 1">
            <a:extLst>
              <a:ext uri="{FF2B5EF4-FFF2-40B4-BE49-F238E27FC236}">
                <a16:creationId xmlns:a16="http://schemas.microsoft.com/office/drawing/2014/main" id="{96B818DC-9774-8EAC-8B3F-EC0380701BB7}"/>
              </a:ext>
            </a:extLst>
          </p:cNvPr>
          <p:cNvSpPr>
            <a:spLocks noGrp="1" noChangeArrowheads="1"/>
          </p:cNvSpPr>
          <p:nvPr>
            <p:ph type="body" sz="quarter" idx="14"/>
          </p:nvPr>
        </p:nvSpPr>
        <p:spPr>
          <a:xfrm>
            <a:off x="637710" y="1988031"/>
            <a:ext cx="6462602" cy="4366572"/>
          </a:xfrm>
        </p:spPr>
        <p:txBody>
          <a:bodyPr>
            <a:normAutofit/>
          </a:bodyPr>
          <a:lstStyle/>
          <a:p>
            <a:pPr eaLnBrk="1" hangingPunct="1"/>
            <a:r>
              <a:rPr lang="en-GB" altLang="en-US" sz="2183"/>
              <a:t>You should reach out to the council, there should be instructions on your duty letter.</a:t>
            </a:r>
          </a:p>
          <a:p>
            <a:pPr eaLnBrk="1" hangingPunct="1"/>
            <a:endParaRPr lang="en-GB" altLang="en-US" sz="2183"/>
          </a:p>
          <a:p>
            <a:pPr eaLnBrk="1" hangingPunct="1"/>
            <a:r>
              <a:rPr lang="en-GB" altLang="en-US" sz="2183"/>
              <a:t>For your review you will need evidence of the issues you’re experiencing.</a:t>
            </a:r>
          </a:p>
          <a:p>
            <a:pPr marL="342900" indent="-342900">
              <a:buFont typeface="Barlow" panose="00000500000000000000" pitchFamily="2" charset="0"/>
              <a:buChar char="—"/>
            </a:pPr>
            <a:r>
              <a:rPr lang="en-GB" altLang="en-US" sz="2183"/>
              <a:t>This may be medical letters, social services reports, Occupational Therapy reports, school letters, EHCPs, etc.</a:t>
            </a:r>
          </a:p>
          <a:p>
            <a:pPr marL="342900" indent="-342900">
              <a:buFont typeface="Barlow" panose="00000500000000000000" pitchFamily="2" charset="0"/>
              <a:buChar char="—"/>
            </a:pPr>
            <a:r>
              <a:rPr lang="en-GB" altLang="en-US" sz="2183"/>
              <a:t>Evidence of the actual issues in the accommodation may also be useful, for example pictures of disrepair, emails sent to the Repairs team, etc. </a:t>
            </a:r>
          </a:p>
        </p:txBody>
      </p:sp>
      <p:sp>
        <p:nvSpPr>
          <p:cNvPr id="3" name="Title 2">
            <a:extLst>
              <a:ext uri="{FF2B5EF4-FFF2-40B4-BE49-F238E27FC236}">
                <a16:creationId xmlns:a16="http://schemas.microsoft.com/office/drawing/2014/main" id="{50DD3D4D-FB7F-766F-B708-DDA2A0C370BF}"/>
              </a:ext>
            </a:extLst>
          </p:cNvPr>
          <p:cNvSpPr>
            <a:spLocks noGrp="1"/>
          </p:cNvSpPr>
          <p:nvPr>
            <p:ph type="title"/>
          </p:nvPr>
        </p:nvSpPr>
        <p:spPr>
          <a:xfrm>
            <a:off x="637710" y="1027386"/>
            <a:ext cx="9038879" cy="488069"/>
          </a:xfrm>
        </p:spPr>
        <p:txBody>
          <a:bodyPr>
            <a:noAutofit/>
          </a:bodyPr>
          <a:lstStyle/>
          <a:p>
            <a:pPr algn="l" eaLnBrk="1" hangingPunct="1">
              <a:defRPr/>
            </a:pPr>
            <a:r>
              <a:rPr lang="en-GB" sz="4002"/>
              <a:t>What do I need for my review?</a:t>
            </a:r>
          </a:p>
        </p:txBody>
      </p:sp>
      <p:sp>
        <p:nvSpPr>
          <p:cNvPr id="4" name="Slide Number Placeholder 3">
            <a:extLst>
              <a:ext uri="{FF2B5EF4-FFF2-40B4-BE49-F238E27FC236}">
                <a16:creationId xmlns:a16="http://schemas.microsoft.com/office/drawing/2014/main" id="{C586C286-33F4-EAFC-EF7F-6EC8DEBCCFBB}"/>
              </a:ext>
            </a:extLst>
          </p:cNvPr>
          <p:cNvSpPr>
            <a:spLocks noGrp="1"/>
          </p:cNvSpPr>
          <p:nvPr>
            <p:ph type="sldNum" sz="quarter" idx="15"/>
          </p:nvPr>
        </p:nvSpPr>
        <p:spPr/>
        <p:txBody>
          <a:bodyPr/>
          <a:lstStyle/>
          <a:p>
            <a:pPr>
              <a:defRPr/>
            </a:pPr>
            <a:fld id="{6A9475B3-42D6-4AA2-9004-D7E4F317B1B4}" type="slidenum">
              <a:rPr lang="en-GB" smtClean="0"/>
              <a:pPr>
                <a:defRPr/>
              </a:pPr>
              <a:t>25</a:t>
            </a:fld>
            <a:endParaRPr lang="en-GB"/>
          </a:p>
        </p:txBody>
      </p:sp>
    </p:spTree>
    <p:extLst>
      <p:ext uri="{BB962C8B-B14F-4D97-AF65-F5344CB8AC3E}">
        <p14:creationId xmlns:p14="http://schemas.microsoft.com/office/powerpoint/2010/main" val="25944408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0DD3D4D-FB7F-766F-B708-DDA2A0C370BF}"/>
              </a:ext>
            </a:extLst>
          </p:cNvPr>
          <p:cNvSpPr>
            <a:spLocks noGrp="1"/>
          </p:cNvSpPr>
          <p:nvPr>
            <p:ph type="title"/>
          </p:nvPr>
        </p:nvSpPr>
        <p:spPr>
          <a:xfrm>
            <a:off x="626577" y="877583"/>
            <a:ext cx="5808947" cy="1102437"/>
          </a:xfrm>
        </p:spPr>
        <p:txBody>
          <a:bodyPr>
            <a:noAutofit/>
          </a:bodyPr>
          <a:lstStyle/>
          <a:p>
            <a:pPr algn="l" eaLnBrk="1" hangingPunct="1">
              <a:defRPr/>
            </a:pPr>
            <a:r>
              <a:rPr lang="en-GB" sz="4002"/>
              <a:t>What happens at the outcome of the review? </a:t>
            </a:r>
          </a:p>
        </p:txBody>
      </p:sp>
      <p:sp>
        <p:nvSpPr>
          <p:cNvPr id="100354" name="Text Placeholder 1">
            <a:extLst>
              <a:ext uri="{FF2B5EF4-FFF2-40B4-BE49-F238E27FC236}">
                <a16:creationId xmlns:a16="http://schemas.microsoft.com/office/drawing/2014/main" id="{96B818DC-9774-8EAC-8B3F-EC0380701BB7}"/>
              </a:ext>
            </a:extLst>
          </p:cNvPr>
          <p:cNvSpPr>
            <a:spLocks noGrp="1" noChangeArrowheads="1"/>
          </p:cNvSpPr>
          <p:nvPr>
            <p:ph type="body" sz="quarter" idx="12"/>
          </p:nvPr>
        </p:nvSpPr>
        <p:spPr/>
        <p:txBody>
          <a:bodyPr>
            <a:normAutofit fontScale="92500"/>
          </a:bodyPr>
          <a:lstStyle/>
          <a:p>
            <a:r>
              <a:rPr lang="en-GB" altLang="en-US" sz="2400"/>
              <a:t>If your review is successful and the council overturn the decision you will be offered alternative accommodation. </a:t>
            </a:r>
          </a:p>
          <a:p>
            <a:pPr eaLnBrk="1" hangingPunct="1"/>
            <a:endParaRPr lang="en-GB" altLang="en-US" sz="2400"/>
          </a:p>
          <a:p>
            <a:pPr eaLnBrk="1" hangingPunct="1"/>
            <a:r>
              <a:rPr lang="en-GB" altLang="en-US" sz="2400"/>
              <a:t>If it is unsuccessful:</a:t>
            </a:r>
          </a:p>
          <a:p>
            <a:pPr marL="342900" indent="-342900">
              <a:buFont typeface="Barlow" panose="00000500000000000000" pitchFamily="2" charset="0"/>
              <a:buChar char="—"/>
            </a:pPr>
            <a:r>
              <a:rPr lang="en-GB" altLang="en-US" sz="2400"/>
              <a:t>A S204 appeal at county court is the final stage of the review process.</a:t>
            </a:r>
          </a:p>
          <a:p>
            <a:pPr marL="342900" indent="-342900">
              <a:buFont typeface="Barlow" panose="00000500000000000000" pitchFamily="2" charset="0"/>
              <a:buChar char="—"/>
            </a:pPr>
            <a:r>
              <a:rPr lang="en-GB" altLang="en-US" sz="2400"/>
              <a:t>A solicitor will be needed for this.</a:t>
            </a:r>
          </a:p>
        </p:txBody>
      </p:sp>
      <p:sp>
        <p:nvSpPr>
          <p:cNvPr id="4" name="Slide Number Placeholder 3">
            <a:extLst>
              <a:ext uri="{FF2B5EF4-FFF2-40B4-BE49-F238E27FC236}">
                <a16:creationId xmlns:a16="http://schemas.microsoft.com/office/drawing/2014/main" id="{C586C286-33F4-EAFC-EF7F-6EC8DEBCCFBB}"/>
              </a:ext>
            </a:extLst>
          </p:cNvPr>
          <p:cNvSpPr>
            <a:spLocks noGrp="1"/>
          </p:cNvSpPr>
          <p:nvPr>
            <p:ph type="sldNum" sz="quarter" idx="15"/>
          </p:nvPr>
        </p:nvSpPr>
        <p:spPr/>
        <p:txBody>
          <a:bodyPr/>
          <a:lstStyle/>
          <a:p>
            <a:pPr>
              <a:defRPr/>
            </a:pPr>
            <a:fld id="{6A9475B3-42D6-4AA2-9004-D7E4F317B1B4}" type="slidenum">
              <a:rPr lang="en-GB" smtClean="0"/>
              <a:pPr>
                <a:defRPr/>
              </a:pPr>
              <a:t>26</a:t>
            </a:fld>
            <a:endParaRPr lang="en-GB"/>
          </a:p>
        </p:txBody>
      </p:sp>
    </p:spTree>
    <p:extLst>
      <p:ext uri="{BB962C8B-B14F-4D97-AF65-F5344CB8AC3E}">
        <p14:creationId xmlns:p14="http://schemas.microsoft.com/office/powerpoint/2010/main" val="193086285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6A25AC16-18ED-292A-BC07-7A715526104C}"/>
              </a:ext>
            </a:extLst>
          </p:cNvPr>
          <p:cNvSpPr>
            <a:spLocks noGrp="1"/>
          </p:cNvSpPr>
          <p:nvPr>
            <p:ph type="title"/>
          </p:nvPr>
        </p:nvSpPr>
        <p:spPr>
          <a:xfrm>
            <a:off x="626577" y="877583"/>
            <a:ext cx="5739499" cy="1102437"/>
          </a:xfrm>
        </p:spPr>
        <p:txBody>
          <a:bodyPr>
            <a:normAutofit fontScale="90000"/>
          </a:bodyPr>
          <a:lstStyle/>
          <a:p>
            <a:r>
              <a:rPr lang="en-GB"/>
              <a:t>What alternative accommodation will be offered?</a:t>
            </a:r>
          </a:p>
        </p:txBody>
      </p:sp>
      <p:sp>
        <p:nvSpPr>
          <p:cNvPr id="6" name="Text Placeholder 5">
            <a:extLst>
              <a:ext uri="{FF2B5EF4-FFF2-40B4-BE49-F238E27FC236}">
                <a16:creationId xmlns:a16="http://schemas.microsoft.com/office/drawing/2014/main" id="{5DBC9962-2DBD-55B0-4387-217172D3C2C8}"/>
              </a:ext>
            </a:extLst>
          </p:cNvPr>
          <p:cNvSpPr>
            <a:spLocks noGrp="1"/>
          </p:cNvSpPr>
          <p:nvPr>
            <p:ph type="body" sz="quarter" idx="12"/>
          </p:nvPr>
        </p:nvSpPr>
        <p:spPr>
          <a:xfrm>
            <a:off x="626577" y="2453589"/>
            <a:ext cx="6179337" cy="3712022"/>
          </a:xfrm>
        </p:spPr>
        <p:txBody>
          <a:bodyPr>
            <a:normAutofit fontScale="92500"/>
          </a:bodyPr>
          <a:lstStyle/>
          <a:p>
            <a:pPr marL="342900" indent="-342900">
              <a:buFont typeface="+mj-lt"/>
              <a:buAutoNum type="arabicPeriod"/>
            </a:pPr>
            <a:r>
              <a:rPr lang="en-GB" sz="2400"/>
              <a:t>Temporary accommodation in borough.</a:t>
            </a:r>
          </a:p>
          <a:p>
            <a:pPr marL="342900" indent="-342900">
              <a:buFont typeface="+mj-lt"/>
              <a:buAutoNum type="arabicPeriod"/>
            </a:pPr>
            <a:r>
              <a:rPr lang="en-GB" sz="2400"/>
              <a:t>Temporary accommodation out of borough.</a:t>
            </a:r>
          </a:p>
          <a:p>
            <a:pPr marL="342900" indent="-342900">
              <a:buFont typeface="+mj-lt"/>
              <a:buAutoNum type="arabicPeriod"/>
            </a:pPr>
            <a:r>
              <a:rPr lang="en-GB" sz="2400"/>
              <a:t>Privately rented accommodation in or out of borough.</a:t>
            </a:r>
          </a:p>
          <a:p>
            <a:endParaRPr lang="en-GB" sz="2400"/>
          </a:p>
          <a:p>
            <a:endParaRPr lang="en-GB" sz="2400"/>
          </a:p>
          <a:p>
            <a:r>
              <a:rPr lang="en-GB" sz="2400"/>
              <a:t>People who were placed in temporary accommodation before 1</a:t>
            </a:r>
            <a:r>
              <a:rPr lang="en-GB" sz="2400" baseline="30000"/>
              <a:t>st</a:t>
            </a:r>
            <a:r>
              <a:rPr lang="en-GB" sz="2400"/>
              <a:t> April 2012 have the right to refuse private rented accommodation offers.</a:t>
            </a:r>
          </a:p>
        </p:txBody>
      </p:sp>
      <p:sp>
        <p:nvSpPr>
          <p:cNvPr id="7" name="Rectangle 6">
            <a:extLst>
              <a:ext uri="{FF2B5EF4-FFF2-40B4-BE49-F238E27FC236}">
                <a16:creationId xmlns:a16="http://schemas.microsoft.com/office/drawing/2014/main" id="{5B316DD0-522F-0FCF-D109-9FD108BD6970}"/>
              </a:ext>
            </a:extLst>
          </p:cNvPr>
          <p:cNvSpPr/>
          <p:nvPr/>
        </p:nvSpPr>
        <p:spPr>
          <a:xfrm>
            <a:off x="626576" y="4469528"/>
            <a:ext cx="5739499" cy="1476164"/>
          </a:xfrm>
          <a:prstGeom prst="rect">
            <a:avLst/>
          </a:prstGeom>
          <a:no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a:p>
        </p:txBody>
      </p:sp>
    </p:spTree>
    <p:extLst>
      <p:ext uri="{BB962C8B-B14F-4D97-AF65-F5344CB8AC3E}">
        <p14:creationId xmlns:p14="http://schemas.microsoft.com/office/powerpoint/2010/main" val="100034571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460E1B0-1DD8-ABB1-CE2E-DE41394A6332}"/>
              </a:ext>
            </a:extLst>
          </p:cNvPr>
          <p:cNvSpPr>
            <a:spLocks noGrp="1"/>
          </p:cNvSpPr>
          <p:nvPr>
            <p:ph type="title"/>
          </p:nvPr>
        </p:nvSpPr>
        <p:spPr/>
        <p:txBody>
          <a:bodyPr anchor="ctr">
            <a:normAutofit/>
          </a:bodyPr>
          <a:lstStyle/>
          <a:p>
            <a:r>
              <a:rPr lang="en-GB" sz="6000"/>
              <a:t>quiz</a:t>
            </a:r>
          </a:p>
        </p:txBody>
      </p:sp>
      <p:sp>
        <p:nvSpPr>
          <p:cNvPr id="10" name="Picture Placeholder 9">
            <a:extLst>
              <a:ext uri="{FF2B5EF4-FFF2-40B4-BE49-F238E27FC236}">
                <a16:creationId xmlns:a16="http://schemas.microsoft.com/office/drawing/2014/main" id="{7B5AE8C7-D415-F706-185C-500E8B1B32B2}"/>
              </a:ext>
            </a:extLst>
          </p:cNvPr>
          <p:cNvSpPr>
            <a:spLocks noGrp="1"/>
          </p:cNvSpPr>
          <p:nvPr>
            <p:ph type="pic" sz="quarter" idx="11"/>
          </p:nvPr>
        </p:nvSpPr>
        <p:spPr/>
        <p:txBody>
          <a:bodyPr/>
          <a:lstStyle/>
          <a:p>
            <a:endParaRPr lang="en-GB"/>
          </a:p>
        </p:txBody>
      </p:sp>
      <p:sp>
        <p:nvSpPr>
          <p:cNvPr id="11" name="Text Placeholder 10">
            <a:extLst>
              <a:ext uri="{FF2B5EF4-FFF2-40B4-BE49-F238E27FC236}">
                <a16:creationId xmlns:a16="http://schemas.microsoft.com/office/drawing/2014/main" id="{1E98274C-F286-6BF9-CC60-0991D5E37617}"/>
              </a:ext>
            </a:extLst>
          </p:cNvPr>
          <p:cNvSpPr>
            <a:spLocks noGrp="1"/>
          </p:cNvSpPr>
          <p:nvPr>
            <p:ph type="body" sz="quarter" idx="12"/>
          </p:nvPr>
        </p:nvSpPr>
        <p:spPr/>
        <p:txBody>
          <a:bodyPr>
            <a:normAutofit/>
          </a:bodyPr>
          <a:lstStyle/>
          <a:p>
            <a:r>
              <a:rPr lang="en-GB" sz="2000"/>
              <a:t>If you receive an offer of accommodation that you are unsure about, what should you do?</a:t>
            </a:r>
          </a:p>
          <a:p>
            <a:pPr marL="0" indent="0">
              <a:buNone/>
            </a:pPr>
            <a:endParaRPr lang="en-GB" sz="2000"/>
          </a:p>
          <a:p>
            <a:r>
              <a:rPr lang="en-GB" sz="2000"/>
              <a:t>How many days do you have to request a suitability review after receiving the offer?</a:t>
            </a:r>
          </a:p>
          <a:p>
            <a:pPr marL="0" indent="0">
              <a:buNone/>
            </a:pPr>
            <a:endParaRPr lang="en-GB" sz="2000"/>
          </a:p>
          <a:p>
            <a:r>
              <a:rPr lang="en-GB" sz="2000"/>
              <a:t>How could you safely refuse an offer of privately rented accommodation?</a:t>
            </a:r>
          </a:p>
        </p:txBody>
      </p:sp>
      <p:pic>
        <p:nvPicPr>
          <p:cNvPr id="9" name="Picture 8" descr="Sticky notes with question marks">
            <a:extLst>
              <a:ext uri="{FF2B5EF4-FFF2-40B4-BE49-F238E27FC236}">
                <a16:creationId xmlns:a16="http://schemas.microsoft.com/office/drawing/2014/main" id="{EB8181EF-E93D-6049-B63B-0286C3E0F398}"/>
              </a:ext>
            </a:extLst>
          </p:cNvPr>
          <p:cNvPicPr>
            <a:picLocks noChangeAspect="1"/>
          </p:cNvPicPr>
          <p:nvPr/>
        </p:nvPicPr>
        <p:blipFill>
          <a:blip r:embed="rId2"/>
          <a:srcRect l="63485" t="23068" r="-1" b="18474"/>
          <a:stretch/>
        </p:blipFill>
        <p:spPr>
          <a:xfrm>
            <a:off x="5775157" y="0"/>
            <a:ext cx="6417837" cy="6858000"/>
          </a:xfrm>
          <a:prstGeom prst="rect">
            <a:avLst/>
          </a:prstGeom>
          <a:noFill/>
        </p:spPr>
      </p:pic>
    </p:spTree>
    <p:extLst>
      <p:ext uri="{BB962C8B-B14F-4D97-AF65-F5344CB8AC3E}">
        <p14:creationId xmlns:p14="http://schemas.microsoft.com/office/powerpoint/2010/main" val="6333595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A diagram of a company&#10;&#10;Description automatically generated">
            <a:extLst>
              <a:ext uri="{FF2B5EF4-FFF2-40B4-BE49-F238E27FC236}">
                <a16:creationId xmlns:a16="http://schemas.microsoft.com/office/drawing/2014/main" id="{82585B69-A189-7FFD-7C1C-52F57E802F59}"/>
              </a:ext>
            </a:extLst>
          </p:cNvPr>
          <p:cNvPicPr>
            <a:picLocks noChangeAspect="1"/>
          </p:cNvPicPr>
          <p:nvPr/>
        </p:nvPicPr>
        <p:blipFill>
          <a:blip r:embed="rId2"/>
          <a:stretch>
            <a:fillRect/>
          </a:stretch>
        </p:blipFill>
        <p:spPr>
          <a:xfrm>
            <a:off x="6615294" y="888008"/>
            <a:ext cx="5201687" cy="5122139"/>
          </a:xfrm>
          <a:prstGeom prst="rect">
            <a:avLst/>
          </a:prstGeom>
        </p:spPr>
      </p:pic>
      <p:sp>
        <p:nvSpPr>
          <p:cNvPr id="2" name="Title 1">
            <a:extLst>
              <a:ext uri="{FF2B5EF4-FFF2-40B4-BE49-F238E27FC236}">
                <a16:creationId xmlns:a16="http://schemas.microsoft.com/office/drawing/2014/main" id="{0F35EF0D-B494-9193-C375-442835BFD63C}"/>
              </a:ext>
            </a:extLst>
          </p:cNvPr>
          <p:cNvSpPr>
            <a:spLocks noGrp="1"/>
          </p:cNvSpPr>
          <p:nvPr>
            <p:ph type="title"/>
          </p:nvPr>
        </p:nvSpPr>
        <p:spPr/>
        <p:txBody>
          <a:bodyPr>
            <a:noAutofit/>
          </a:bodyPr>
          <a:lstStyle>
            <a:defPPr>
              <a:defRPr lang="en-US"/>
            </a:defPPr>
            <a:lvl1pPr marL="0" algn="l" defTabSz="1507846" rtl="0" eaLnBrk="1" latinLnBrk="0" hangingPunct="1">
              <a:defRPr sz="2968" kern="1200">
                <a:solidFill>
                  <a:schemeClr val="tx1"/>
                </a:solidFill>
                <a:latin typeface="+mn-lt"/>
                <a:ea typeface="+mn-ea"/>
                <a:cs typeface="+mn-cs"/>
              </a:defRPr>
            </a:lvl1pPr>
            <a:lvl2pPr marL="753923" algn="l" defTabSz="1507846" rtl="0" eaLnBrk="1" latinLnBrk="0" hangingPunct="1">
              <a:defRPr sz="2968" kern="1200">
                <a:solidFill>
                  <a:schemeClr val="tx1"/>
                </a:solidFill>
                <a:latin typeface="+mn-lt"/>
                <a:ea typeface="+mn-ea"/>
                <a:cs typeface="+mn-cs"/>
              </a:defRPr>
            </a:lvl2pPr>
            <a:lvl3pPr marL="1507846" algn="l" defTabSz="1507846" rtl="0" eaLnBrk="1" latinLnBrk="0" hangingPunct="1">
              <a:defRPr sz="2968" kern="1200">
                <a:solidFill>
                  <a:schemeClr val="tx1"/>
                </a:solidFill>
                <a:latin typeface="+mn-lt"/>
                <a:ea typeface="+mn-ea"/>
                <a:cs typeface="+mn-cs"/>
              </a:defRPr>
            </a:lvl3pPr>
            <a:lvl4pPr marL="2261768" algn="l" defTabSz="1507846" rtl="0" eaLnBrk="1" latinLnBrk="0" hangingPunct="1">
              <a:defRPr sz="2968" kern="1200">
                <a:solidFill>
                  <a:schemeClr val="tx1"/>
                </a:solidFill>
                <a:latin typeface="+mn-lt"/>
                <a:ea typeface="+mn-ea"/>
                <a:cs typeface="+mn-cs"/>
              </a:defRPr>
            </a:lvl4pPr>
            <a:lvl5pPr marL="3015691" algn="l" defTabSz="1507846" rtl="0" eaLnBrk="1" latinLnBrk="0" hangingPunct="1">
              <a:defRPr sz="2968" kern="1200">
                <a:solidFill>
                  <a:schemeClr val="tx1"/>
                </a:solidFill>
                <a:latin typeface="+mn-lt"/>
                <a:ea typeface="+mn-ea"/>
                <a:cs typeface="+mn-cs"/>
              </a:defRPr>
            </a:lvl5pPr>
            <a:lvl6pPr marL="3769614" algn="l" defTabSz="1507846" rtl="0" eaLnBrk="1" latinLnBrk="0" hangingPunct="1">
              <a:defRPr sz="2968" kern="1200">
                <a:solidFill>
                  <a:schemeClr val="tx1"/>
                </a:solidFill>
                <a:latin typeface="+mn-lt"/>
                <a:ea typeface="+mn-ea"/>
                <a:cs typeface="+mn-cs"/>
              </a:defRPr>
            </a:lvl6pPr>
            <a:lvl7pPr marL="4523537" algn="l" defTabSz="1507846" rtl="0" eaLnBrk="1" latinLnBrk="0" hangingPunct="1">
              <a:defRPr sz="2968" kern="1200">
                <a:solidFill>
                  <a:schemeClr val="tx1"/>
                </a:solidFill>
                <a:latin typeface="+mn-lt"/>
                <a:ea typeface="+mn-ea"/>
                <a:cs typeface="+mn-cs"/>
              </a:defRPr>
            </a:lvl7pPr>
            <a:lvl8pPr marL="5277460" algn="l" defTabSz="1507846" rtl="0" eaLnBrk="1" latinLnBrk="0" hangingPunct="1">
              <a:defRPr sz="2968" kern="1200">
                <a:solidFill>
                  <a:schemeClr val="tx1"/>
                </a:solidFill>
                <a:latin typeface="+mn-lt"/>
                <a:ea typeface="+mn-ea"/>
                <a:cs typeface="+mn-cs"/>
              </a:defRPr>
            </a:lvl8pPr>
            <a:lvl9pPr marL="6031382" algn="l" defTabSz="1507846" rtl="0" eaLnBrk="1" latinLnBrk="0" hangingPunct="1">
              <a:defRPr sz="2968" kern="1200">
                <a:solidFill>
                  <a:schemeClr val="tx1"/>
                </a:solidFill>
                <a:latin typeface="+mn-lt"/>
                <a:ea typeface="+mn-ea"/>
                <a:cs typeface="+mn-cs"/>
              </a:defRPr>
            </a:lvl9pPr>
          </a:lstStyle>
          <a:p>
            <a:r>
              <a:rPr lang="en-GB" sz="5300">
                <a:solidFill>
                  <a:srgbClr val="FFFFFF"/>
                </a:solidFill>
                <a:latin typeface="Barlow"/>
              </a:rPr>
              <a:t>Lived Experience</a:t>
            </a:r>
          </a:p>
        </p:txBody>
      </p:sp>
      <p:sp>
        <p:nvSpPr>
          <p:cNvPr id="4" name="Text Placeholder 3">
            <a:extLst>
              <a:ext uri="{FF2B5EF4-FFF2-40B4-BE49-F238E27FC236}">
                <a16:creationId xmlns:a16="http://schemas.microsoft.com/office/drawing/2014/main" id="{085B8525-E296-DDF5-9D77-FED2AD0BA932}"/>
              </a:ext>
            </a:extLst>
          </p:cNvPr>
          <p:cNvSpPr>
            <a:spLocks noGrp="1"/>
          </p:cNvSpPr>
          <p:nvPr>
            <p:ph type="body" sz="quarter" idx="14"/>
          </p:nvPr>
        </p:nvSpPr>
        <p:spPr/>
        <p:txBody>
          <a:bodyPr vert="horz" lIns="91434" tIns="45717" rIns="91434" bIns="45717" rtlCol="0" anchor="t">
            <a:normAutofit/>
          </a:bodyPr>
          <a:lstStyle>
            <a:defPPr>
              <a:defRPr lang="en-US"/>
            </a:defPPr>
            <a:lvl1pPr marL="0" algn="l" defTabSz="1507846" rtl="0" eaLnBrk="1" latinLnBrk="0" hangingPunct="1">
              <a:defRPr sz="2968" kern="1200">
                <a:solidFill>
                  <a:schemeClr val="tx1"/>
                </a:solidFill>
                <a:latin typeface="+mn-lt"/>
                <a:ea typeface="+mn-ea"/>
                <a:cs typeface="+mn-cs"/>
              </a:defRPr>
            </a:lvl1pPr>
            <a:lvl2pPr marL="753923" algn="l" defTabSz="1507846" rtl="0" eaLnBrk="1" latinLnBrk="0" hangingPunct="1">
              <a:defRPr sz="2968" kern="1200">
                <a:solidFill>
                  <a:schemeClr val="tx1"/>
                </a:solidFill>
                <a:latin typeface="+mn-lt"/>
                <a:ea typeface="+mn-ea"/>
                <a:cs typeface="+mn-cs"/>
              </a:defRPr>
            </a:lvl2pPr>
            <a:lvl3pPr marL="1507846" algn="l" defTabSz="1507846" rtl="0" eaLnBrk="1" latinLnBrk="0" hangingPunct="1">
              <a:defRPr sz="2968" kern="1200">
                <a:solidFill>
                  <a:schemeClr val="tx1"/>
                </a:solidFill>
                <a:latin typeface="+mn-lt"/>
                <a:ea typeface="+mn-ea"/>
                <a:cs typeface="+mn-cs"/>
              </a:defRPr>
            </a:lvl3pPr>
            <a:lvl4pPr marL="2261768" algn="l" defTabSz="1507846" rtl="0" eaLnBrk="1" latinLnBrk="0" hangingPunct="1">
              <a:defRPr sz="2968" kern="1200">
                <a:solidFill>
                  <a:schemeClr val="tx1"/>
                </a:solidFill>
                <a:latin typeface="+mn-lt"/>
                <a:ea typeface="+mn-ea"/>
                <a:cs typeface="+mn-cs"/>
              </a:defRPr>
            </a:lvl4pPr>
            <a:lvl5pPr marL="3015691" algn="l" defTabSz="1507846" rtl="0" eaLnBrk="1" latinLnBrk="0" hangingPunct="1">
              <a:defRPr sz="2968" kern="1200">
                <a:solidFill>
                  <a:schemeClr val="tx1"/>
                </a:solidFill>
                <a:latin typeface="+mn-lt"/>
                <a:ea typeface="+mn-ea"/>
                <a:cs typeface="+mn-cs"/>
              </a:defRPr>
            </a:lvl5pPr>
            <a:lvl6pPr marL="3769614" algn="l" defTabSz="1507846" rtl="0" eaLnBrk="1" latinLnBrk="0" hangingPunct="1">
              <a:defRPr sz="2968" kern="1200">
                <a:solidFill>
                  <a:schemeClr val="tx1"/>
                </a:solidFill>
                <a:latin typeface="+mn-lt"/>
                <a:ea typeface="+mn-ea"/>
                <a:cs typeface="+mn-cs"/>
              </a:defRPr>
            </a:lvl6pPr>
            <a:lvl7pPr marL="4523537" algn="l" defTabSz="1507846" rtl="0" eaLnBrk="1" latinLnBrk="0" hangingPunct="1">
              <a:defRPr sz="2968" kern="1200">
                <a:solidFill>
                  <a:schemeClr val="tx1"/>
                </a:solidFill>
                <a:latin typeface="+mn-lt"/>
                <a:ea typeface="+mn-ea"/>
                <a:cs typeface="+mn-cs"/>
              </a:defRPr>
            </a:lvl7pPr>
            <a:lvl8pPr marL="5277460" algn="l" defTabSz="1507846" rtl="0" eaLnBrk="1" latinLnBrk="0" hangingPunct="1">
              <a:defRPr sz="2968" kern="1200">
                <a:solidFill>
                  <a:schemeClr val="tx1"/>
                </a:solidFill>
                <a:latin typeface="+mn-lt"/>
                <a:ea typeface="+mn-ea"/>
                <a:cs typeface="+mn-cs"/>
              </a:defRPr>
            </a:lvl8pPr>
            <a:lvl9pPr marL="6031382" algn="l" defTabSz="1507846" rtl="0" eaLnBrk="1" latinLnBrk="0" hangingPunct="1">
              <a:defRPr sz="2968" kern="1200">
                <a:solidFill>
                  <a:schemeClr val="tx1"/>
                </a:solidFill>
                <a:latin typeface="+mn-lt"/>
                <a:ea typeface="+mn-ea"/>
                <a:cs typeface="+mn-cs"/>
              </a:defRPr>
            </a:lvl9pPr>
          </a:lstStyle>
          <a:p>
            <a:pPr indent="0">
              <a:buNone/>
            </a:pPr>
            <a:r>
              <a:rPr lang="en-US" sz="2800" b="1">
                <a:solidFill>
                  <a:srgbClr val="FFFFFF"/>
                </a:solidFill>
                <a:latin typeface="Barlow"/>
              </a:rPr>
              <a:t>Contact details</a:t>
            </a:r>
            <a:endParaRPr lang="en-US" sz="2800">
              <a:solidFill>
                <a:srgbClr val="FFFFFF"/>
              </a:solidFill>
              <a:latin typeface="Barlow"/>
            </a:endParaRPr>
          </a:p>
          <a:p>
            <a:endParaRPr lang="en-US" sz="1100">
              <a:solidFill>
                <a:srgbClr val="FFFFFF"/>
              </a:solidFill>
              <a:latin typeface="Arial"/>
              <a:cs typeface="Arial"/>
            </a:endParaRPr>
          </a:p>
          <a:p>
            <a:pPr>
              <a:lnSpc>
                <a:spcPct val="150000"/>
              </a:lnSpc>
            </a:pPr>
            <a:r>
              <a:rPr lang="en-GB" sz="2500" b="1">
                <a:solidFill>
                  <a:srgbClr val="FFFFFF"/>
                </a:solidFill>
                <a:latin typeface="Barlow"/>
              </a:rPr>
              <a:t>Fiona McLeod</a:t>
            </a:r>
            <a:endParaRPr lang="en-US" sz="2500">
              <a:solidFill>
                <a:srgbClr val="FFFFFF"/>
              </a:solidFill>
              <a:latin typeface="Barlow"/>
            </a:endParaRPr>
          </a:p>
          <a:p>
            <a:pPr>
              <a:lnSpc>
                <a:spcPct val="150000"/>
              </a:lnSpc>
            </a:pPr>
            <a:r>
              <a:rPr lang="en-GB" sz="2500">
                <a:solidFill>
                  <a:srgbClr val="FFFFFF"/>
                </a:solidFill>
                <a:latin typeface="Barlow"/>
                <a:hlinkClick r:id="rId3">
                  <a:extLst>
                    <a:ext uri="{A12FA001-AC4F-418D-AE19-62706E023703}">
                      <ahyp:hlinkClr xmlns:ahyp="http://schemas.microsoft.com/office/drawing/2018/hyperlinkcolor" val="tx"/>
                    </a:ext>
                  </a:extLst>
                </a:hlinkClick>
              </a:rPr>
              <a:t>fiona_mcleod@shelter.org.uk</a:t>
            </a:r>
            <a:endParaRPr lang="en-US" sz="2500">
              <a:solidFill>
                <a:srgbClr val="FFFFFF"/>
              </a:solidFill>
              <a:latin typeface="Barlow"/>
            </a:endParaRPr>
          </a:p>
          <a:p>
            <a:pPr>
              <a:lnSpc>
                <a:spcPct val="150000"/>
              </a:lnSpc>
            </a:pPr>
            <a:r>
              <a:rPr lang="en-GB" sz="2500" b="1">
                <a:solidFill>
                  <a:srgbClr val="FFFFFF"/>
                </a:solidFill>
                <a:latin typeface="Barlow"/>
              </a:rPr>
              <a:t>07880 457 425</a:t>
            </a:r>
            <a:endParaRPr lang="en-US" sz="2500">
              <a:solidFill>
                <a:srgbClr val="FFFFFF"/>
              </a:solidFill>
              <a:latin typeface="Barlow"/>
            </a:endParaRPr>
          </a:p>
          <a:p>
            <a:endParaRPr lang="en-US" sz="1100">
              <a:solidFill>
                <a:srgbClr val="FFFFFF"/>
              </a:solidFill>
              <a:latin typeface="Arial"/>
              <a:cs typeface="Arial"/>
            </a:endParaRPr>
          </a:p>
          <a:p>
            <a:endParaRPr lang="en-US" sz="1050">
              <a:solidFill>
                <a:srgbClr val="FFFFFF"/>
              </a:solidFill>
            </a:endParaRPr>
          </a:p>
        </p:txBody>
      </p:sp>
      <p:sp>
        <p:nvSpPr>
          <p:cNvPr id="3" name="Slide Number Placeholder 2">
            <a:extLst>
              <a:ext uri="{FF2B5EF4-FFF2-40B4-BE49-F238E27FC236}">
                <a16:creationId xmlns:a16="http://schemas.microsoft.com/office/drawing/2014/main" id="{E5059C1A-83C9-1C25-473A-3C696ED642B9}"/>
              </a:ext>
            </a:extLst>
          </p:cNvPr>
          <p:cNvSpPr>
            <a:spLocks noGrp="1"/>
          </p:cNvSpPr>
          <p:nvPr>
            <p:ph type="sldNum" sz="quarter" idx="16"/>
          </p:nvPr>
        </p:nvSpPr>
        <p:spPr/>
        <p:txBody>
          <a:bodyPr/>
          <a:lstStyle>
            <a:defPPr>
              <a:defRPr lang="en-US"/>
            </a:defPPr>
            <a:lvl1pPr marL="0" algn="l" defTabSz="1507776" rtl="0" eaLnBrk="1" latinLnBrk="0" hangingPunct="1">
              <a:defRPr sz="2968" kern="1200">
                <a:solidFill>
                  <a:schemeClr val="tx1"/>
                </a:solidFill>
                <a:latin typeface="+mn-lt"/>
                <a:ea typeface="+mn-ea"/>
                <a:cs typeface="+mn-cs"/>
              </a:defRPr>
            </a:lvl1pPr>
            <a:lvl2pPr marL="753888" algn="l" defTabSz="1507776" rtl="0" eaLnBrk="1" latinLnBrk="0" hangingPunct="1">
              <a:defRPr sz="2968" kern="1200">
                <a:solidFill>
                  <a:schemeClr val="tx1"/>
                </a:solidFill>
                <a:latin typeface="+mn-lt"/>
                <a:ea typeface="+mn-ea"/>
                <a:cs typeface="+mn-cs"/>
              </a:defRPr>
            </a:lvl2pPr>
            <a:lvl3pPr marL="1507776" algn="l" defTabSz="1507776" rtl="0" eaLnBrk="1" latinLnBrk="0" hangingPunct="1">
              <a:defRPr sz="2968" kern="1200">
                <a:solidFill>
                  <a:schemeClr val="tx1"/>
                </a:solidFill>
                <a:latin typeface="+mn-lt"/>
                <a:ea typeface="+mn-ea"/>
                <a:cs typeface="+mn-cs"/>
              </a:defRPr>
            </a:lvl3pPr>
            <a:lvl4pPr marL="2261663" algn="l" defTabSz="1507776" rtl="0" eaLnBrk="1" latinLnBrk="0" hangingPunct="1">
              <a:defRPr sz="2968" kern="1200">
                <a:solidFill>
                  <a:schemeClr val="tx1"/>
                </a:solidFill>
                <a:latin typeface="+mn-lt"/>
                <a:ea typeface="+mn-ea"/>
                <a:cs typeface="+mn-cs"/>
              </a:defRPr>
            </a:lvl4pPr>
            <a:lvl5pPr marL="3015551" algn="l" defTabSz="1507776" rtl="0" eaLnBrk="1" latinLnBrk="0" hangingPunct="1">
              <a:defRPr sz="2968" kern="1200">
                <a:solidFill>
                  <a:schemeClr val="tx1"/>
                </a:solidFill>
                <a:latin typeface="+mn-lt"/>
                <a:ea typeface="+mn-ea"/>
                <a:cs typeface="+mn-cs"/>
              </a:defRPr>
            </a:lvl5pPr>
            <a:lvl6pPr marL="3769439" algn="l" defTabSz="1507776" rtl="0" eaLnBrk="1" latinLnBrk="0" hangingPunct="1">
              <a:defRPr sz="2968" kern="1200">
                <a:solidFill>
                  <a:schemeClr val="tx1"/>
                </a:solidFill>
                <a:latin typeface="+mn-lt"/>
                <a:ea typeface="+mn-ea"/>
                <a:cs typeface="+mn-cs"/>
              </a:defRPr>
            </a:lvl6pPr>
            <a:lvl7pPr marL="4523327" algn="l" defTabSz="1507776" rtl="0" eaLnBrk="1" latinLnBrk="0" hangingPunct="1">
              <a:defRPr sz="2968" kern="1200">
                <a:solidFill>
                  <a:schemeClr val="tx1"/>
                </a:solidFill>
                <a:latin typeface="+mn-lt"/>
                <a:ea typeface="+mn-ea"/>
                <a:cs typeface="+mn-cs"/>
              </a:defRPr>
            </a:lvl7pPr>
            <a:lvl8pPr marL="5277215" algn="l" defTabSz="1507776" rtl="0" eaLnBrk="1" latinLnBrk="0" hangingPunct="1">
              <a:defRPr sz="2968" kern="1200">
                <a:solidFill>
                  <a:schemeClr val="tx1"/>
                </a:solidFill>
                <a:latin typeface="+mn-lt"/>
                <a:ea typeface="+mn-ea"/>
                <a:cs typeface="+mn-cs"/>
              </a:defRPr>
            </a:lvl8pPr>
            <a:lvl9pPr marL="6031102" algn="l" defTabSz="1507776" rtl="0" eaLnBrk="1" latinLnBrk="0" hangingPunct="1">
              <a:defRPr sz="2968" kern="1200">
                <a:solidFill>
                  <a:schemeClr val="tx1"/>
                </a:solidFill>
                <a:latin typeface="+mn-lt"/>
                <a:ea typeface="+mn-ea"/>
                <a:cs typeface="+mn-cs"/>
              </a:defRPr>
            </a:lvl9pPr>
          </a:lstStyle>
          <a:p>
            <a:fld id="{B90F9CBB-4563-4BE2-B3E1-4A9E8EA05CDE}" type="slidenum">
              <a:rPr lang="en-GB" smtClean="0"/>
              <a:pPr/>
              <a:t>29</a:t>
            </a:fld>
            <a:endParaRPr lang="en-GB"/>
          </a:p>
        </p:txBody>
      </p:sp>
    </p:spTree>
    <p:extLst>
      <p:ext uri="{BB962C8B-B14F-4D97-AF65-F5344CB8AC3E}">
        <p14:creationId xmlns:p14="http://schemas.microsoft.com/office/powerpoint/2010/main" val="220976048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26840AC-B63E-4238-BC6B-8042520585EA}"/>
              </a:ext>
            </a:extLst>
          </p:cNvPr>
          <p:cNvSpPr>
            <a:spLocks noGrp="1"/>
          </p:cNvSpPr>
          <p:nvPr>
            <p:ph type="body" sz="quarter" idx="10"/>
          </p:nvPr>
        </p:nvSpPr>
        <p:spPr>
          <a:xfrm>
            <a:off x="2035088" y="1457649"/>
            <a:ext cx="7858956" cy="3266130"/>
          </a:xfrm>
        </p:spPr>
        <p:txBody>
          <a:bodyPr/>
          <a:lstStyle/>
          <a:p>
            <a:pPr marL="0" indent="0">
              <a:buNone/>
            </a:pPr>
            <a:r>
              <a:rPr lang="en-GB"/>
              <a:t>THAT IS THE END OF THE PRESENTATION…</a:t>
            </a:r>
          </a:p>
        </p:txBody>
      </p:sp>
    </p:spTree>
    <p:extLst>
      <p:ext uri="{BB962C8B-B14F-4D97-AF65-F5344CB8AC3E}">
        <p14:creationId xmlns:p14="http://schemas.microsoft.com/office/powerpoint/2010/main" val="267079398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D85897-EFB1-4810-AA37-CE73F54A8791}"/>
              </a:ext>
            </a:extLst>
          </p:cNvPr>
          <p:cNvSpPr>
            <a:spLocks noGrp="1"/>
          </p:cNvSpPr>
          <p:nvPr>
            <p:ph type="title"/>
          </p:nvPr>
        </p:nvSpPr>
        <p:spPr>
          <a:xfrm>
            <a:off x="332126" y="1595040"/>
            <a:ext cx="11484083" cy="4366572"/>
          </a:xfrm>
        </p:spPr>
        <p:txBody>
          <a:bodyPr>
            <a:normAutofit fontScale="90000"/>
          </a:bodyPr>
          <a:lstStyle/>
          <a:p>
            <a:r>
              <a:rPr lang="en-GB"/>
              <a:t>CONTACT INFORMATION </a:t>
            </a:r>
            <a:br>
              <a:rPr lang="en-GB"/>
            </a:br>
            <a:br>
              <a:rPr lang="en-GB" sz="2971" b="0" cap="none"/>
            </a:br>
            <a:r>
              <a:rPr lang="en-GB" sz="2971" b="0" cap="none">
                <a:latin typeface="Barlow" panose="00000500000000000000" pitchFamily="2" charset="0"/>
              </a:rPr>
              <a:t>If you are homeless or need advice about your housing situation please call the London advice line 0344 515 1540</a:t>
            </a:r>
            <a:br>
              <a:rPr lang="en-GB" sz="2971" b="0" cap="none">
                <a:latin typeface="Barlow" panose="00000500000000000000" pitchFamily="2" charset="0"/>
              </a:rPr>
            </a:br>
            <a:br>
              <a:rPr lang="en-GB" sz="2971" b="0" cap="none">
                <a:latin typeface="Barlow" panose="00000500000000000000" pitchFamily="2" charset="0"/>
              </a:rPr>
            </a:br>
            <a:r>
              <a:rPr lang="en-GB" sz="2971" b="0" cap="none">
                <a:latin typeface="Barlow" panose="00000500000000000000" pitchFamily="2" charset="0"/>
              </a:rPr>
              <a:t>Lines are open 9.30-6 Monday to Friday  </a:t>
            </a:r>
            <a:br>
              <a:rPr lang="en-GB" sz="2971" kern="1200" cap="none">
                <a:latin typeface="Barlow" panose="00000500000000000000" pitchFamily="2" charset="0"/>
              </a:rPr>
            </a:br>
            <a:br>
              <a:rPr lang="en-GB" sz="2062" kern="1200" cap="none">
                <a:latin typeface="Barlow" panose="00000500000000000000" pitchFamily="2" charset="0"/>
              </a:rPr>
            </a:br>
            <a:br>
              <a:rPr lang="en-GB" sz="2062" kern="1200" cap="none">
                <a:latin typeface="Barlow" panose="00000500000000000000" pitchFamily="2" charset="0"/>
              </a:rPr>
            </a:br>
            <a:br>
              <a:rPr lang="en-GB" sz="2062" kern="1200" cap="none">
                <a:latin typeface="Barlow" panose="00000500000000000000" pitchFamily="2" charset="0"/>
              </a:rPr>
            </a:br>
            <a:br>
              <a:rPr lang="en-GB" sz="2062" kern="1200" cap="none">
                <a:latin typeface="Barlow" panose="00000500000000000000" pitchFamily="2" charset="0"/>
              </a:rPr>
            </a:br>
            <a:br>
              <a:rPr lang="en-GB" sz="2062" kern="1200" cap="none">
                <a:latin typeface="Barlow" panose="00000500000000000000" pitchFamily="2" charset="0"/>
              </a:rPr>
            </a:br>
            <a:br>
              <a:rPr lang="en-GB" sz="1880" b="0" kern="1200" cap="none">
                <a:latin typeface="Barlow" panose="00000500000000000000" pitchFamily="2" charset="0"/>
              </a:rPr>
            </a:br>
            <a:br>
              <a:rPr lang="en-GB" sz="1880" b="0" kern="1200" cap="none">
                <a:latin typeface="Barlow" panose="00000500000000000000" pitchFamily="2" charset="0"/>
              </a:rPr>
            </a:br>
            <a:endParaRPr lang="en-GB"/>
          </a:p>
        </p:txBody>
      </p:sp>
      <p:pic>
        <p:nvPicPr>
          <p:cNvPr id="4" name="Picture 2">
            <a:extLst>
              <a:ext uri="{FF2B5EF4-FFF2-40B4-BE49-F238E27FC236}">
                <a16:creationId xmlns:a16="http://schemas.microsoft.com/office/drawing/2014/main" id="{2E8354CB-9A06-4765-ABDF-607C74BF3FF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335886" y="6136275"/>
            <a:ext cx="612253" cy="502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9888386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C603F-EDF5-44FC-A5E1-8DC7832333C4}"/>
              </a:ext>
            </a:extLst>
          </p:cNvPr>
          <p:cNvSpPr>
            <a:spLocks noGrp="1"/>
          </p:cNvSpPr>
          <p:nvPr>
            <p:ph type="title"/>
          </p:nvPr>
        </p:nvSpPr>
        <p:spPr>
          <a:xfrm>
            <a:off x="725117" y="2599351"/>
            <a:ext cx="10741766" cy="3362260"/>
          </a:xfrm>
        </p:spPr>
        <p:txBody>
          <a:bodyPr>
            <a:noAutofit/>
          </a:bodyPr>
          <a:lstStyle/>
          <a:p>
            <a:pPr marL="8471" fontAlgn="base">
              <a:lnSpc>
                <a:spcPct val="100000"/>
              </a:lnSpc>
            </a:pPr>
            <a:br>
              <a:rPr lang="en-GB" sz="2426"/>
            </a:br>
            <a:br>
              <a:rPr lang="en-GB" sz="2426"/>
            </a:br>
            <a:r>
              <a:rPr lang="en-GB" sz="4366">
                <a:latin typeface="Barlow Condensed"/>
              </a:rPr>
              <a:t>RESOURCES</a:t>
            </a:r>
            <a:br>
              <a:rPr lang="en-GB" sz="2426"/>
            </a:br>
            <a:r>
              <a:rPr lang="en-GB" sz="2426" b="0">
                <a:solidFill>
                  <a:srgbClr val="FF0000"/>
                </a:solidFill>
                <a:latin typeface="Barlow Condensed"/>
                <a:hlinkClick r:id="rId3">
                  <a:extLst>
                    <a:ext uri="{A12FA001-AC4F-418D-AE19-62706E023703}">
                      <ahyp:hlinkClr xmlns:ahyp="http://schemas.microsoft.com/office/drawing/2018/hyperlinkcolor" val="tx"/>
                    </a:ext>
                  </a:extLst>
                </a:hlinkClick>
              </a:rPr>
              <a:t>Shelter Advice Website</a:t>
            </a:r>
            <a:br>
              <a:rPr lang="en-GB" sz="2426" b="0">
                <a:solidFill>
                  <a:srgbClr val="FF0000"/>
                </a:solidFill>
              </a:rPr>
            </a:br>
            <a:r>
              <a:rPr lang="en-GB" sz="2426" b="0">
                <a:solidFill>
                  <a:srgbClr val="FF0000"/>
                </a:solidFill>
                <a:latin typeface="Barlow Condensed"/>
                <a:hlinkClick r:id="rId4">
                  <a:extLst>
                    <a:ext uri="{A12FA001-AC4F-418D-AE19-62706E023703}">
                      <ahyp:hlinkClr xmlns:ahyp="http://schemas.microsoft.com/office/drawing/2018/hyperlinkcolor" val="tx"/>
                    </a:ext>
                  </a:extLst>
                </a:hlinkClick>
              </a:rPr>
              <a:t>overcrowding resources</a:t>
            </a:r>
            <a:br>
              <a:rPr lang="en-GB" sz="2426" b="0">
                <a:solidFill>
                  <a:srgbClr val="FF0000"/>
                </a:solidFill>
              </a:rPr>
            </a:br>
            <a:r>
              <a:rPr lang="en-GB" sz="2426" b="0">
                <a:solidFill>
                  <a:srgbClr val="FF0000"/>
                </a:solidFill>
                <a:latin typeface="Barlow Condensed"/>
                <a:hlinkClick r:id="rId5">
                  <a:extLst>
                    <a:ext uri="{A12FA001-AC4F-418D-AE19-62706E023703}">
                      <ahyp:hlinkClr xmlns:ahyp="http://schemas.microsoft.com/office/drawing/2018/hyperlinkcolor" val="tx"/>
                    </a:ext>
                  </a:extLst>
                </a:hlinkClick>
              </a:rPr>
              <a:t>Tenancy Checker</a:t>
            </a:r>
            <a:br>
              <a:rPr lang="en-GB" sz="2426" b="0">
                <a:solidFill>
                  <a:srgbClr val="FF0000"/>
                </a:solidFill>
              </a:rPr>
            </a:br>
            <a:r>
              <a:rPr lang="en-GB" sz="2426" b="0">
                <a:solidFill>
                  <a:srgbClr val="FF0000"/>
                </a:solidFill>
                <a:latin typeface="Barlow Condensed"/>
                <a:hlinkClick r:id="rId6">
                  <a:extLst>
                    <a:ext uri="{A12FA001-AC4F-418D-AE19-62706E023703}">
                      <ahyp:hlinkClr xmlns:ahyp="http://schemas.microsoft.com/office/drawing/2018/hyperlinkcolor" val="tx"/>
                    </a:ext>
                  </a:extLst>
                </a:hlinkClick>
              </a:rPr>
              <a:t>Shelter Legal </a:t>
            </a:r>
            <a:br>
              <a:rPr lang="en-GB" sz="2426" b="0">
                <a:solidFill>
                  <a:srgbClr val="FF0000"/>
                </a:solidFill>
              </a:rPr>
            </a:br>
            <a:r>
              <a:rPr lang="en-GB" sz="2426" b="0">
                <a:solidFill>
                  <a:srgbClr val="FF0000"/>
                </a:solidFill>
                <a:latin typeface="Barlow Condensed"/>
                <a:hlinkClick r:id="rId7">
                  <a:extLst>
                    <a:ext uri="{A12FA001-AC4F-418D-AE19-62706E023703}">
                      <ahyp:hlinkClr xmlns:ahyp="http://schemas.microsoft.com/office/drawing/2018/hyperlinkcolor" val="tx"/>
                    </a:ext>
                  </a:extLst>
                </a:hlinkClick>
              </a:rPr>
              <a:t>NHAS Fact Sheets</a:t>
            </a:r>
            <a:br>
              <a:rPr lang="en-GB" sz="2426" b="0">
                <a:solidFill>
                  <a:srgbClr val="FF0000"/>
                </a:solidFill>
              </a:rPr>
            </a:br>
            <a:r>
              <a:rPr lang="en-GB" sz="2426" b="0">
                <a:solidFill>
                  <a:srgbClr val="FF0000"/>
                </a:solidFill>
                <a:latin typeface="Barlow Condensed"/>
                <a:hlinkClick r:id="rId8">
                  <a:extLst>
                    <a:ext uri="{A12FA001-AC4F-418D-AE19-62706E023703}">
                      <ahyp:hlinkClr xmlns:ahyp="http://schemas.microsoft.com/office/drawing/2018/hyperlinkcolor" val="tx"/>
                    </a:ext>
                  </a:extLst>
                </a:hlinkClick>
              </a:rPr>
              <a:t>Legal Aid Advisor Search</a:t>
            </a:r>
            <a:br>
              <a:rPr lang="en-GB" sz="2426" b="0">
                <a:solidFill>
                  <a:srgbClr val="FF0000"/>
                </a:solidFill>
              </a:rPr>
            </a:br>
            <a:r>
              <a:rPr lang="en-GB" sz="2426" b="0">
                <a:solidFill>
                  <a:srgbClr val="FF0000"/>
                </a:solidFill>
                <a:latin typeface="Barlow Condensed"/>
                <a:hlinkClick r:id="rId9">
                  <a:extLst>
                    <a:ext uri="{A12FA001-AC4F-418D-AE19-62706E023703}">
                      <ahyp:hlinkClr xmlns:ahyp="http://schemas.microsoft.com/office/drawing/2018/hyperlinkcolor" val="tx"/>
                    </a:ext>
                  </a:extLst>
                </a:hlinkClick>
              </a:rPr>
              <a:t>Further training </a:t>
            </a:r>
            <a:br>
              <a:rPr lang="en-GB" sz="2426" b="0">
                <a:solidFill>
                  <a:srgbClr val="FF0000"/>
                </a:solidFill>
              </a:rPr>
            </a:br>
            <a:br>
              <a:rPr lang="en-GB" sz="2426" b="0" kern="1200" cap="none">
                <a:solidFill>
                  <a:prstClr val="white"/>
                </a:solidFill>
                <a:latin typeface="Arial"/>
              </a:rPr>
            </a:br>
            <a:endParaRPr lang="en-GB" sz="2426"/>
          </a:p>
        </p:txBody>
      </p:sp>
    </p:spTree>
    <p:extLst>
      <p:ext uri="{BB962C8B-B14F-4D97-AF65-F5344CB8AC3E}">
        <p14:creationId xmlns:p14="http://schemas.microsoft.com/office/powerpoint/2010/main" val="236050972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785980740"/>
      </p:ext>
    </p:extLst>
  </p:cSld>
  <p:clrMapOvr>
    <a:masterClrMapping/>
  </p:clrMapOvr>
</p:sld>
</file>

<file path=ppt/theme/theme1.xml><?xml version="1.0" encoding="utf-8"?>
<a:theme xmlns:a="http://schemas.openxmlformats.org/drawingml/2006/main" name="1_Office Theme">
  <a:themeElements>
    <a:clrScheme name="Shelter">
      <a:dk1>
        <a:srgbClr val="000000"/>
      </a:dk1>
      <a:lt1>
        <a:srgbClr val="FFFFFF"/>
      </a:lt1>
      <a:dk2>
        <a:srgbClr val="000000"/>
      </a:dk2>
      <a:lt2>
        <a:srgbClr val="FFFFFF"/>
      </a:lt2>
      <a:accent1>
        <a:srgbClr val="FF0022"/>
      </a:accent1>
      <a:accent2>
        <a:srgbClr val="000000"/>
      </a:accent2>
      <a:accent3>
        <a:srgbClr val="FF334E"/>
      </a:accent3>
      <a:accent4>
        <a:srgbClr val="FF5B71"/>
      </a:accent4>
      <a:accent5>
        <a:srgbClr val="FF99A7"/>
      </a:accent5>
      <a:accent6>
        <a:srgbClr val="FFCCD3"/>
      </a:accent6>
      <a:hlink>
        <a:srgbClr val="000000"/>
      </a:hlink>
      <a:folHlink>
        <a:srgbClr val="FF0022"/>
      </a:folHlink>
    </a:clrScheme>
    <a:fontScheme name="Shelter default">
      <a:majorFont>
        <a:latin typeface="Barlow Condensed Bold"/>
        <a:ea typeface=""/>
        <a:cs typeface=""/>
      </a:majorFont>
      <a:minorFont>
        <a:latin typeface="Barlow"/>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0" tIns="0" rIns="0" bIns="0" rtlCol="0">
        <a:spAutoFit/>
      </a:bodyPr>
      <a:lstStyle>
        <a:defPPr algn="l">
          <a:defRPr sz="2450" dirty="0">
            <a:solidFill>
              <a:schemeClr val="bg1"/>
            </a:solidFill>
          </a:defRPr>
        </a:defPPr>
      </a:lstStyle>
    </a:txDef>
  </a:objectDefaults>
  <a:extraClrSchemeLst/>
  <a:extLst>
    <a:ext uri="{05A4C25C-085E-4340-85A3-A5531E510DB2}">
      <thm15:themeFamily xmlns:thm15="http://schemas.microsoft.com/office/thememl/2012/main" name="SHELTER_POWERPOINT_ENGLAND" id="{5CDDB47D-55B8-4122-B5B7-EB579857BA92}" vid="{3E3BECB3-2E79-4111-8601-47886190353F}"/>
    </a:ext>
  </a:extLst>
</a:theme>
</file>

<file path=ppt/theme/theme2.xml><?xml version="1.0" encoding="utf-8"?>
<a:theme xmlns:a="http://schemas.openxmlformats.org/drawingml/2006/main" name="Shelter template">
  <a:themeElements>
    <a:clrScheme name="Shelter">
      <a:dk1>
        <a:srgbClr val="000000"/>
      </a:dk1>
      <a:lt1>
        <a:srgbClr val="FFFFFF"/>
      </a:lt1>
      <a:dk2>
        <a:srgbClr val="000000"/>
      </a:dk2>
      <a:lt2>
        <a:srgbClr val="FFFFFF"/>
      </a:lt2>
      <a:accent1>
        <a:srgbClr val="FF0022"/>
      </a:accent1>
      <a:accent2>
        <a:srgbClr val="000000"/>
      </a:accent2>
      <a:accent3>
        <a:srgbClr val="FF334E"/>
      </a:accent3>
      <a:accent4>
        <a:srgbClr val="FF5B71"/>
      </a:accent4>
      <a:accent5>
        <a:srgbClr val="FF99A7"/>
      </a:accent5>
      <a:accent6>
        <a:srgbClr val="FFCCD3"/>
      </a:accent6>
      <a:hlink>
        <a:srgbClr val="336DF5"/>
      </a:hlink>
      <a:folHlink>
        <a:srgbClr val="000000"/>
      </a:folHlink>
    </a:clrScheme>
    <a:fontScheme name="UPPER CASE">
      <a:majorFont>
        <a:latin typeface="Barlow Condensed Bold"/>
        <a:ea typeface=""/>
        <a:cs typeface=""/>
      </a:majorFont>
      <a:minorFont>
        <a:latin typeface="Barlow"/>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0" tIns="0" rIns="0" bIns="0" rtlCol="0">
        <a:spAutoFit/>
      </a:bodyPr>
      <a:lstStyle>
        <a:defPPr algn="l">
          <a:defRPr sz="2450" dirty="0">
            <a:solidFill>
              <a:schemeClr val="bg1"/>
            </a:solidFill>
          </a:defRPr>
        </a:defPPr>
      </a:lstStyle>
    </a:txDef>
  </a:objectDefaults>
  <a:extraClrSchemeLst/>
  <a:extLst>
    <a:ext uri="{05A4C25C-085E-4340-85A3-A5531E510DB2}">
      <thm15:themeFamily xmlns:thm15="http://schemas.microsoft.com/office/thememl/2012/main" name="Workshops" id="{A01D3875-9886-4C1D-BF19-50FD56440915}" vid="{E25A6192-FE33-4B72-840D-CEAAE74F4624}"/>
    </a:ext>
  </a:extLst>
</a:theme>
</file>

<file path=ppt/theme/theme3.xml><?xml version="1.0" encoding="utf-8"?>
<a:theme xmlns:a="http://schemas.openxmlformats.org/drawingml/2006/main" name="1_Shelter template">
  <a:themeElements>
    <a:clrScheme name="Shelter">
      <a:dk1>
        <a:srgbClr val="000000"/>
      </a:dk1>
      <a:lt1>
        <a:srgbClr val="FFFFFF"/>
      </a:lt1>
      <a:dk2>
        <a:srgbClr val="000000"/>
      </a:dk2>
      <a:lt2>
        <a:srgbClr val="FFFFFF"/>
      </a:lt2>
      <a:accent1>
        <a:srgbClr val="FF0022"/>
      </a:accent1>
      <a:accent2>
        <a:srgbClr val="000000"/>
      </a:accent2>
      <a:accent3>
        <a:srgbClr val="FF334E"/>
      </a:accent3>
      <a:accent4>
        <a:srgbClr val="FF5B71"/>
      </a:accent4>
      <a:accent5>
        <a:srgbClr val="FF99A7"/>
      </a:accent5>
      <a:accent6>
        <a:srgbClr val="FFCCD3"/>
      </a:accent6>
      <a:hlink>
        <a:srgbClr val="336DF5"/>
      </a:hlink>
      <a:folHlink>
        <a:srgbClr val="000000"/>
      </a:folHlink>
    </a:clrScheme>
    <a:fontScheme name="UPPER CASE">
      <a:majorFont>
        <a:latin typeface="Barlow Condensed Bold"/>
        <a:ea typeface=""/>
        <a:cs typeface=""/>
      </a:majorFont>
      <a:minorFont>
        <a:latin typeface="Barlow"/>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0" tIns="0" rIns="0" bIns="0" rtlCol="0">
        <a:spAutoFit/>
      </a:bodyPr>
      <a:lstStyle>
        <a:defPPr algn="l">
          <a:defRPr sz="2450" dirty="0">
            <a:solidFill>
              <a:schemeClr val="bg1"/>
            </a:solidFill>
          </a:defRPr>
        </a:defPPr>
      </a:lstStyle>
    </a:txDef>
  </a:objectDefaults>
  <a:extraClrSchemeLst/>
  <a:extLst>
    <a:ext uri="{05A4C25C-085E-4340-85A3-A5531E510DB2}">
      <thm15:themeFamily xmlns:thm15="http://schemas.microsoft.com/office/thememl/2012/main" name="Workshops" id="{0B323B3C-A9F6-4919-963B-850C3698172D}" vid="{C393BA49-464D-4072-9ADC-7AA851557E80}"/>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Override1.xml><?xml version="1.0" encoding="utf-8"?>
<a:themeOverride xmlns:a="http://schemas.openxmlformats.org/drawingml/2006/main">
  <a:clrScheme name="Shelter">
    <a:dk1>
      <a:srgbClr val="000000"/>
    </a:dk1>
    <a:lt1>
      <a:srgbClr val="FFFFFF"/>
    </a:lt1>
    <a:dk2>
      <a:srgbClr val="000000"/>
    </a:dk2>
    <a:lt2>
      <a:srgbClr val="FFFFFF"/>
    </a:lt2>
    <a:accent1>
      <a:srgbClr val="FF0022"/>
    </a:accent1>
    <a:accent2>
      <a:srgbClr val="000000"/>
    </a:accent2>
    <a:accent3>
      <a:srgbClr val="FF334E"/>
    </a:accent3>
    <a:accent4>
      <a:srgbClr val="FF5B71"/>
    </a:accent4>
    <a:accent5>
      <a:srgbClr val="FF99A7"/>
    </a:accent5>
    <a:accent6>
      <a:srgbClr val="FFCCD3"/>
    </a:accent6>
    <a:hlink>
      <a:srgbClr val="336DF5"/>
    </a:hlink>
    <a:folHlink>
      <a:srgbClr val="000000"/>
    </a:folHlink>
  </a:clrScheme>
</a:themeOverride>
</file>

<file path=ppt/theme/themeOverride2.xml><?xml version="1.0" encoding="utf-8"?>
<a:themeOverride xmlns:a="http://schemas.openxmlformats.org/drawingml/2006/main">
  <a:clrScheme name="Shelter">
    <a:dk1>
      <a:srgbClr val="000000"/>
    </a:dk1>
    <a:lt1>
      <a:srgbClr val="FFFFFF"/>
    </a:lt1>
    <a:dk2>
      <a:srgbClr val="000000"/>
    </a:dk2>
    <a:lt2>
      <a:srgbClr val="FFFFFF"/>
    </a:lt2>
    <a:accent1>
      <a:srgbClr val="FF0022"/>
    </a:accent1>
    <a:accent2>
      <a:srgbClr val="000000"/>
    </a:accent2>
    <a:accent3>
      <a:srgbClr val="FF334E"/>
    </a:accent3>
    <a:accent4>
      <a:srgbClr val="FF5B71"/>
    </a:accent4>
    <a:accent5>
      <a:srgbClr val="FF99A7"/>
    </a:accent5>
    <a:accent6>
      <a:srgbClr val="FFCCD3"/>
    </a:accent6>
    <a:hlink>
      <a:srgbClr val="336DF5"/>
    </a:hlink>
    <a:folHlink>
      <a:srgbClr val="000000"/>
    </a:folHlink>
  </a:clr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mso-contentType ?>
<SharedContentType xmlns="Microsoft.SharePoint.Taxonomy.ContentTypeSync" SourceId="2f29b7ba-3ce4-4ca7-981f-8b267a953af3" ContentTypeId="0x010100698C55C253238848BDB371B0232FBFE1" PreviousValue="false"/>
</file>

<file path=customXml/item2.xml><?xml version="1.0" encoding="utf-8"?>
<p:properties xmlns:p="http://schemas.microsoft.com/office/2006/metadata/properties" xmlns:xsi="http://www.w3.org/2001/XMLSchema-instance" xmlns:pc="http://schemas.microsoft.com/office/infopath/2007/PartnerControls">
  <documentManagement>
    <p5a7afdb188b450a8ef2cb924f4de416 xmlns="12ee97e6-1679-489f-91fd-f970f4f978a4">
      <Terms xmlns="http://schemas.microsoft.com/office/infopath/2007/PartnerControls"/>
    </p5a7afdb188b450a8ef2cb924f4de416>
    <b91e79f8b634474f8a56f3c1a67ed353 xmlns="12ee97e6-1679-489f-91fd-f970f4f978a4">
      <Terms xmlns="http://schemas.microsoft.com/office/infopath/2007/PartnerControls">
        <TermInfo xmlns="http://schemas.microsoft.com/office/infopath/2007/PartnerControls">
          <TermName xmlns="http://schemas.microsoft.com/office/infopath/2007/PartnerControls">England Services Operations</TermName>
          <TermId xmlns="http://schemas.microsoft.com/office/infopath/2007/PartnerControls">8846535d-3730-4577-a969-474269fea126</TermId>
        </TermInfo>
      </Terms>
    </b91e79f8b634474f8a56f3c1a67ed353>
    <Sensitivity_x0020_Level xmlns="12ee97e6-1679-489f-91fd-f970f4f978a4">Not sensitive</Sensitivity_x0020_Level>
    <Retention_x0020_Rule xmlns="12ee97e6-1679-489f-91fd-f970f4f978a4">7 years</Retention_x0020_Rule>
    <Retention_x0020_value xmlns="12ee97e6-1679-489f-91fd-f970f4f978a4" xsi:nil="true"/>
    <lcf76f155ced4ddcb4097134ff3c332f xmlns="cc3b503e-8ab8-4133-ac3d-fe9c7137613b">
      <Terms xmlns="http://schemas.microsoft.com/office/infopath/2007/PartnerControls"/>
    </lcf76f155ced4ddcb4097134ff3c332f>
    <TaxCatchAll xmlns="12ee97e6-1679-489f-91fd-f970f4f978a4">
      <Value>31</Value>
    </TaxCatchAll>
  </documentManagement>
</p:properties>
</file>

<file path=customXml/item3.xml><?xml version="1.0" encoding="utf-8"?>
<ct:contentTypeSchema xmlns:ct="http://schemas.microsoft.com/office/2006/metadata/contentType" xmlns:ma="http://schemas.microsoft.com/office/2006/metadata/properties/metaAttributes" ct:_="" ma:_="" ma:contentTypeName="Word Document" ma:contentTypeID="0x010100698C55C253238848BDB371B0232FBFE1005F66DDC3A95CB94E8450CB333E6E1104003B260992781D62428B43EB97FA6AC450" ma:contentTypeVersion="58" ma:contentTypeDescription="" ma:contentTypeScope="" ma:versionID="5ec2bf1a64fbb10d428a9a49d4021b84">
  <xsd:schema xmlns:xsd="http://www.w3.org/2001/XMLSchema" xmlns:xs="http://www.w3.org/2001/XMLSchema" xmlns:p="http://schemas.microsoft.com/office/2006/metadata/properties" xmlns:ns2="12ee97e6-1679-489f-91fd-f970f4f978a4" xmlns:ns3="cc3b503e-8ab8-4133-ac3d-fe9c7137613b" xmlns:ns4="3ab2b40b-5cb8-4517-ad55-dd437ad3a67d" targetNamespace="http://schemas.microsoft.com/office/2006/metadata/properties" ma:root="true" ma:fieldsID="efcd80e58a404b8a67024d71e9996744" ns2:_="" ns3:_="" ns4:_="">
    <xsd:import namespace="12ee97e6-1679-489f-91fd-f970f4f978a4"/>
    <xsd:import namespace="cc3b503e-8ab8-4133-ac3d-fe9c7137613b"/>
    <xsd:import namespace="3ab2b40b-5cb8-4517-ad55-dd437ad3a67d"/>
    <xsd:element name="properties">
      <xsd:complexType>
        <xsd:sequence>
          <xsd:element name="documentManagement">
            <xsd:complexType>
              <xsd:all>
                <xsd:element ref="ns2:b91e79f8b634474f8a56f3c1a67ed353" minOccurs="0"/>
                <xsd:element ref="ns2:TaxCatchAll" minOccurs="0"/>
                <xsd:element ref="ns2:TaxCatchAllLabel" minOccurs="0"/>
                <xsd:element ref="ns2:Sensitivity_x0020_Level" minOccurs="0"/>
                <xsd:element ref="ns2:Retention_x0020_Rule" minOccurs="0"/>
                <xsd:element ref="ns2:p5a7afdb188b450a8ef2cb924f4de416" minOccurs="0"/>
                <xsd:element ref="ns2:Retention_x0020_value" minOccurs="0"/>
                <xsd:element ref="ns3:MediaServiceOCR" minOccurs="0"/>
                <xsd:element ref="ns3:MediaServiceMetadata" minOccurs="0"/>
                <xsd:element ref="ns3:MediaServiceFastMetadata" minOccurs="0"/>
                <xsd:element ref="ns3:MediaServiceDateTaken" minOccurs="0"/>
                <xsd:element ref="ns3:MediaServiceAutoTags" minOccurs="0"/>
                <xsd:element ref="ns3:MediaServiceLocation" minOccurs="0"/>
                <xsd:element ref="ns4:SharedWithUsers" minOccurs="0"/>
                <xsd:element ref="ns4:SharedWithDetails" minOccurs="0"/>
                <xsd:element ref="ns3:MediaServiceGenerationTime" minOccurs="0"/>
                <xsd:element ref="ns3:MediaServiceEventHashCode" minOccurs="0"/>
                <xsd:element ref="ns3:MediaServiceAutoKeyPoints" minOccurs="0"/>
                <xsd:element ref="ns3:MediaServiceKeyPoints" minOccurs="0"/>
                <xsd:element ref="ns3:lcf76f155ced4ddcb4097134ff3c332f" minOccurs="0"/>
                <xsd:element ref="ns3:MediaServiceObjectDetectorVersions" minOccurs="0"/>
                <xsd:element ref="ns3: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12ee97e6-1679-489f-91fd-f970f4f978a4" elementFormDefault="qualified">
    <xsd:import namespace="http://schemas.microsoft.com/office/2006/documentManagement/types"/>
    <xsd:import namespace="http://schemas.microsoft.com/office/infopath/2007/PartnerControls"/>
    <xsd:element name="b91e79f8b634474f8a56f3c1a67ed353" ma:index="8" nillable="true" ma:taxonomy="true" ma:internalName="b91e79f8b634474f8a56f3c1a67ed353" ma:taxonomyFieldName="Shelter_x0020_Division" ma:displayName="Shelter Directorate" ma:default="" ma:fieldId="{b91e79f8-b634-474f-8a56-f3c1a67ed353}" ma:sspId="2f29b7ba-3ce4-4ca7-981f-8b267a953af3" ma:termSetId="369950e7-fd18-4d1b-8966-92959b20b75d" ma:anchorId="00000000-0000-0000-0000-000000000000" ma:open="false" ma:isKeyword="false">
      <xsd:complexType>
        <xsd:sequence>
          <xsd:element ref="pc:Terms" minOccurs="0" maxOccurs="1"/>
        </xsd:sequence>
      </xsd:complexType>
    </xsd:element>
    <xsd:element name="TaxCatchAll" ma:index="9" nillable="true" ma:displayName="Taxonomy Catch All Column" ma:hidden="true" ma:list="{db036082-98ec-4539-9669-105d35d0453d}" ma:internalName="TaxCatchAll" ma:showField="CatchAllData" ma:web="50b39eb9-b70c-4146-921f-02a1db5d688e">
      <xsd:complexType>
        <xsd:complexContent>
          <xsd:extension base="dms:MultiChoiceLookup">
            <xsd:sequence>
              <xsd:element name="Value" type="dms:Lookup" maxOccurs="unbounded" minOccurs="0" nillable="true"/>
            </xsd:sequence>
          </xsd:extension>
        </xsd:complexContent>
      </xsd:complexType>
    </xsd:element>
    <xsd:element name="TaxCatchAllLabel" ma:index="10" nillable="true" ma:displayName="Taxonomy Catch All Column1" ma:hidden="true" ma:list="{db036082-98ec-4539-9669-105d35d0453d}" ma:internalName="TaxCatchAllLabel" ma:readOnly="true" ma:showField="CatchAllDataLabel" ma:web="50b39eb9-b70c-4146-921f-02a1db5d688e">
      <xsd:complexType>
        <xsd:complexContent>
          <xsd:extension base="dms:MultiChoiceLookup">
            <xsd:sequence>
              <xsd:element name="Value" type="dms:Lookup" maxOccurs="unbounded" minOccurs="0" nillable="true"/>
            </xsd:sequence>
          </xsd:extension>
        </xsd:complexContent>
      </xsd:complexType>
    </xsd:element>
    <xsd:element name="Sensitivity_x0020_Level" ma:index="12" nillable="true" ma:displayName="Sensitivity Level" ma:default="Not sensitive" ma:description="Data classification" ma:format="Dropdown" ma:internalName="Sensitivity_x0020_Level">
      <xsd:simpleType>
        <xsd:restriction base="dms:Choice">
          <xsd:enumeration value="Not sensitive"/>
          <xsd:enumeration value="Confidential"/>
          <xsd:enumeration value="Personal"/>
          <xsd:enumeration value="Confidential and Personal"/>
        </xsd:restriction>
      </xsd:simpleType>
    </xsd:element>
    <xsd:element name="Retention_x0020_Rule" ma:index="13" nillable="true" ma:displayName="Retention Rule" ma:default="7 years" ma:format="Dropdown" ma:hidden="true" ma:internalName="Retention_x0020_Rule" ma:readOnly="false">
      <xsd:simpleType>
        <xsd:restriction base="dms:Choice">
          <xsd:enumeration value="6 months"/>
          <xsd:enumeration value="12 months"/>
          <xsd:enumeration value="2 years"/>
          <xsd:enumeration value="3 years"/>
          <xsd:enumeration value="4 years"/>
          <xsd:enumeration value="5 years"/>
          <xsd:enumeration value="6 years"/>
          <xsd:enumeration value="7 years"/>
          <xsd:enumeration value="8 years"/>
          <xsd:enumeration value="9 years"/>
          <xsd:enumeration value="13 years"/>
          <xsd:enumeration value="25 years"/>
          <xsd:enumeration value="40 years"/>
        </xsd:restriction>
      </xsd:simpleType>
    </xsd:element>
    <xsd:element name="p5a7afdb188b450a8ef2cb924f4de416" ma:index="14" nillable="true" ma:taxonomy="true" ma:internalName="p5a7afdb188b450a8ef2cb924f4de416" ma:taxonomyFieldName="Retention_x0020_Category" ma:displayName="Retention Category" ma:default="" ma:fieldId="{95a7afdb-188b-450a-8ef2-cb924f4de416}" ma:sspId="2f29b7ba-3ce4-4ca7-981f-8b267a953af3" ma:termSetId="627a8c64-a5d1-4e2e-9cfa-0eff2a841804" ma:anchorId="00000000-0000-0000-0000-000000000000" ma:open="false" ma:isKeyword="false">
      <xsd:complexType>
        <xsd:sequence>
          <xsd:element ref="pc:Terms" minOccurs="0" maxOccurs="1"/>
        </xsd:sequence>
      </xsd:complexType>
    </xsd:element>
    <xsd:element name="Retention_x0020_value" ma:index="19" nillable="true" ma:displayName="Retention value" ma:description="Get the label of the Retention Category column" ma:hidden="true" ma:internalName="Retention_x0020_value" ma:readOnly="false">
      <xsd:simpleType>
        <xsd:restriction base="dms:Text">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cc3b503e-8ab8-4133-ac3d-fe9c7137613b" elementFormDefault="qualified">
    <xsd:import namespace="http://schemas.microsoft.com/office/2006/documentManagement/types"/>
    <xsd:import namespace="http://schemas.microsoft.com/office/infopath/2007/PartnerControls"/>
    <xsd:element name="MediaServiceOCR" ma:index="21" nillable="true" ma:displayName="MediaServiceOCR" ma:internalName="MediaServiceOCR" ma:readOnly="true">
      <xsd:simpleType>
        <xsd:restriction base="dms:Note">
          <xsd:maxLength value="255"/>
        </xsd:restriction>
      </xsd:simpleType>
    </xsd:element>
    <xsd:element name="MediaServiceMetadata" ma:index="22" nillable="true" ma:displayName="MediaServiceMetadata" ma:hidden="true" ma:internalName="MediaServiceMetadata" ma:readOnly="true">
      <xsd:simpleType>
        <xsd:restriction base="dms:Note"/>
      </xsd:simpleType>
    </xsd:element>
    <xsd:element name="MediaServiceFastMetadata" ma:index="23" nillable="true" ma:displayName="MediaServiceFastMetadata" ma:hidden="true" ma:internalName="MediaServiceFastMetadata" ma:readOnly="true">
      <xsd:simpleType>
        <xsd:restriction base="dms:Note"/>
      </xsd:simpleType>
    </xsd:element>
    <xsd:element name="MediaServiceDateTaken" ma:index="24" nillable="true" ma:displayName="MediaServiceDateTaken" ma:hidden="true" ma:internalName="MediaServiceDateTaken" ma:readOnly="true">
      <xsd:simpleType>
        <xsd:restriction base="dms:Text"/>
      </xsd:simpleType>
    </xsd:element>
    <xsd:element name="MediaServiceAutoTags" ma:index="25" nillable="true" ma:displayName="MediaServiceAutoTags" ma:internalName="MediaServiceAutoTags" ma:readOnly="true">
      <xsd:simpleType>
        <xsd:restriction base="dms:Text"/>
      </xsd:simpleType>
    </xsd:element>
    <xsd:element name="MediaServiceLocation" ma:index="26" nillable="true" ma:displayName="MediaServiceLocation" ma:internalName="MediaServiceLocation" ma:readOnly="true">
      <xsd:simpleType>
        <xsd:restriction base="dms:Text"/>
      </xsd:simpleType>
    </xsd:element>
    <xsd:element name="MediaServiceGenerationTime" ma:index="29" nillable="true" ma:displayName="MediaServiceGenerationTime" ma:hidden="true" ma:internalName="MediaServiceGenerationTime" ma:readOnly="true">
      <xsd:simpleType>
        <xsd:restriction base="dms:Text"/>
      </xsd:simpleType>
    </xsd:element>
    <xsd:element name="MediaServiceEventHashCode" ma:index="30" nillable="true" ma:displayName="MediaServiceEventHashCode" ma:hidden="true" ma:internalName="MediaServiceEventHashCode" ma:readOnly="true">
      <xsd:simpleType>
        <xsd:restriction base="dms:Text"/>
      </xsd:simpleType>
    </xsd:element>
    <xsd:element name="MediaServiceAutoKeyPoints" ma:index="31" nillable="true" ma:displayName="MediaServiceAutoKeyPoints" ma:hidden="true" ma:internalName="MediaServiceAutoKeyPoints" ma:readOnly="true">
      <xsd:simpleType>
        <xsd:restriction base="dms:Note"/>
      </xsd:simpleType>
    </xsd:element>
    <xsd:element name="MediaServiceKeyPoints" ma:index="32" nillable="true" ma:displayName="KeyPoints" ma:internalName="MediaServiceKeyPoints" ma:readOnly="true">
      <xsd:simpleType>
        <xsd:restriction base="dms:Note">
          <xsd:maxLength value="255"/>
        </xsd:restriction>
      </xsd:simpleType>
    </xsd:element>
    <xsd:element name="lcf76f155ced4ddcb4097134ff3c332f" ma:index="34" nillable="true" ma:taxonomy="true" ma:internalName="lcf76f155ced4ddcb4097134ff3c332f" ma:taxonomyFieldName="MediaServiceImageTags" ma:displayName="Image Tags" ma:readOnly="false" ma:fieldId="{5cf76f15-5ced-4ddc-b409-7134ff3c332f}" ma:taxonomyMulti="true" ma:sspId="2f29b7ba-3ce4-4ca7-981f-8b267a953af3"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35" nillable="true" ma:displayName="MediaServiceObjectDetectorVersions" ma:hidden="true" ma:indexed="true" ma:internalName="MediaServiceObjectDetectorVersions" ma:readOnly="true">
      <xsd:simpleType>
        <xsd:restriction base="dms:Text"/>
      </xsd:simpleType>
    </xsd:element>
    <xsd:element name="MediaServiceSearchProperties" ma:index="36" nillable="true" ma:displayName="MediaServiceSearchProperties" ma:hidden="true" ma:internalName="MediaServiceSearchPropertie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3ab2b40b-5cb8-4517-ad55-dd437ad3a67d" elementFormDefault="qualified">
    <xsd:import namespace="http://schemas.microsoft.com/office/2006/documentManagement/types"/>
    <xsd:import namespace="http://schemas.microsoft.com/office/infopath/2007/PartnerControls"/>
    <xsd:element name="SharedWithUsers" ma:index="27"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8"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4.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9B48F71C-335C-44A6-9064-66026B9897C6}">
  <ds:schemaRefs>
    <ds:schemaRef ds:uri="Microsoft.SharePoint.Taxonomy.ContentTypeSync"/>
  </ds:schemaRefs>
</ds:datastoreItem>
</file>

<file path=customXml/itemProps2.xml><?xml version="1.0" encoding="utf-8"?>
<ds:datastoreItem xmlns:ds="http://schemas.openxmlformats.org/officeDocument/2006/customXml" ds:itemID="{4086589F-B293-4B83-8EBA-1419A2B98EA1}">
  <ds:schemaRefs>
    <ds:schemaRef ds:uri="12ee97e6-1679-489f-91fd-f970f4f978a4"/>
    <ds:schemaRef ds:uri="3ab2b40b-5cb8-4517-ad55-dd437ad3a67d"/>
    <ds:schemaRef ds:uri="cc3b503e-8ab8-4133-ac3d-fe9c7137613b"/>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openxmlformats.org/package/2006/metadata/core-properties"/>
    <ds:schemaRef ds:uri="http://www.w3.org/XML/1998/namespace"/>
  </ds:schemaRefs>
</ds:datastoreItem>
</file>

<file path=customXml/itemProps3.xml><?xml version="1.0" encoding="utf-8"?>
<ds:datastoreItem xmlns:ds="http://schemas.openxmlformats.org/officeDocument/2006/customXml" ds:itemID="{C69894C9-4FF5-4197-B332-D11038DBA023}">
  <ds:schemaRefs>
    <ds:schemaRef ds:uri="12ee97e6-1679-489f-91fd-f970f4f978a4"/>
    <ds:schemaRef ds:uri="3ab2b40b-5cb8-4517-ad55-dd437ad3a67d"/>
    <ds:schemaRef ds:uri="cc3b503e-8ab8-4133-ac3d-fe9c7137613b"/>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4.xml><?xml version="1.0" encoding="utf-8"?>
<ds:datastoreItem xmlns:ds="http://schemas.openxmlformats.org/officeDocument/2006/customXml" ds:itemID="{C65262C7-C5D4-4068-9052-E41E4428D2A2}">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Application>Microsoft Office PowerPoint</Application>
  <PresentationFormat>Widescreen</PresentationFormat>
  <Slides>33</Slides>
  <Notes>24</Notes>
  <HiddenSlides>0</HiddenSlides>
  <ScaleCrop>false</ScaleCrop>
  <HeadingPairs>
    <vt:vector size="4" baseType="variant">
      <vt:variant>
        <vt:lpstr>Theme</vt:lpstr>
      </vt:variant>
      <vt:variant>
        <vt:i4>3</vt:i4>
      </vt:variant>
      <vt:variant>
        <vt:lpstr>Slide Titles</vt:lpstr>
      </vt:variant>
      <vt:variant>
        <vt:i4>33</vt:i4>
      </vt:variant>
    </vt:vector>
  </HeadingPairs>
  <TitlesOfParts>
    <vt:vector size="36" baseType="lpstr">
      <vt:lpstr>1_Office Theme</vt:lpstr>
      <vt:lpstr>Shelter template</vt:lpstr>
      <vt:lpstr>1_Shelter template</vt:lpstr>
      <vt:lpstr>THE FIGHT FOR HOME STARTS HERE</vt:lpstr>
      <vt:lpstr>Temporary accommodation rights and suitability</vt:lpstr>
      <vt:lpstr>introductions</vt:lpstr>
      <vt:lpstr>housekeeping</vt:lpstr>
      <vt:lpstr>Aims and objectives</vt:lpstr>
      <vt:lpstr>TEMPORARY ACCOMMODATION:  What is it? What are my rights?</vt:lpstr>
      <vt:lpstr>What is temporary accommodation? </vt:lpstr>
      <vt:lpstr>What is temporary accommodation Cont.</vt:lpstr>
      <vt:lpstr>PowerPoint Presentation</vt:lpstr>
      <vt:lpstr>Location</vt:lpstr>
      <vt:lpstr>Location continued </vt:lpstr>
      <vt:lpstr>PowerPoint Presentation</vt:lpstr>
      <vt:lpstr>Disrepair In temporary accommodation</vt:lpstr>
      <vt:lpstr>Report disrepair in Private ta</vt:lpstr>
      <vt:lpstr>Make a complaint</vt:lpstr>
      <vt:lpstr>PowerPoint Presentation</vt:lpstr>
      <vt:lpstr>PowerPoint Presentation</vt:lpstr>
      <vt:lpstr>Example</vt:lpstr>
      <vt:lpstr>PowerPoint Presentation</vt:lpstr>
      <vt:lpstr>Common Exception</vt:lpstr>
      <vt:lpstr>Medical needs and disabilities</vt:lpstr>
      <vt:lpstr>Challenging suitability of Temporary Accommodation </vt:lpstr>
      <vt:lpstr>Accepting offers of temporary accommodation</vt:lpstr>
      <vt:lpstr>Suitability reviews</vt:lpstr>
      <vt:lpstr>What do I need for my review?</vt:lpstr>
      <vt:lpstr>What happens at the outcome of the review? </vt:lpstr>
      <vt:lpstr>What alternative accommodation will be offered?</vt:lpstr>
      <vt:lpstr>quiz</vt:lpstr>
      <vt:lpstr>Lived Experience</vt:lpstr>
      <vt:lpstr>PowerPoint Presentation</vt:lpstr>
      <vt:lpstr>CONTACT INFORMATION   If you are homeless or need advice about your housing situation please call the London advice line 0344 515 1540  Lines are open 9.30-6 Monday to Friday          </vt:lpstr>
      <vt:lpstr>  RESOURCES Shelter Advice Website overcrowding resources Tenancy Checker Shelter Legal  NHAS Fact Sheets Legal Aid Advisor Search Further training   </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Melanie Smith</dc:creator>
  <cp:revision>3</cp:revision>
  <cp:lastPrinted>2025-01-29T17:07:14Z</cp:lastPrinted>
  <dcterms:created xsi:type="dcterms:W3CDTF">2024-10-30T07:49:54Z</dcterms:created>
  <dcterms:modified xsi:type="dcterms:W3CDTF">2025-10-09T16:26:16Z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0x010100698C55C253238848BDB371B0232FBFE1005F66DDC3A95CB94E8450CB333E6E1104003B260992781D62428B43EB97FA6AC450</vt:lpwstr>
  </property>
  <property fmtid="{D5CDD505-2E9C-101B-9397-08002B2CF9AE}" pid="3" name="Shelter_x0020_Division">
    <vt:lpwstr>31;#England Services Operations|8846535d-3730-4577-a969-474269fea126</vt:lpwstr>
  </property>
  <property fmtid="{D5CDD505-2E9C-101B-9397-08002B2CF9AE}" pid="4" name="Retention Category">
    <vt:lpwstr/>
  </property>
  <property fmtid="{D5CDD505-2E9C-101B-9397-08002B2CF9AE}" pid="5" name="l3b48ff7cc884ad4b8267ea9ec65a3b3">
    <vt:lpwstr/>
  </property>
  <property fmtid="{D5CDD505-2E9C-101B-9397-08002B2CF9AE}" pid="6" name="MediaServiceImageTags">
    <vt:lpwstr/>
  </property>
  <property fmtid="{D5CDD505-2E9C-101B-9397-08002B2CF9AE}" pid="7" name="Shelter Division">
    <vt:lpwstr>31;#England Services Operations|8846535d-3730-4577-a969-474269fea126</vt:lpwstr>
  </property>
  <property fmtid="{D5CDD505-2E9C-101B-9397-08002B2CF9AE}" pid="8" name="Campaign">
    <vt:lpwstr/>
  </property>
  <property fmtid="{D5CDD505-2E9C-101B-9397-08002B2CF9AE}" pid="9" name="Retention_x0020_Category">
    <vt:lpwstr/>
  </property>
</Properties>
</file>