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embeddedFontLst>
    <p:embeddedFont>
      <p:font typeface="Assistant" pitchFamily="2" charset="-79"/>
      <p:regular r:id="rId4"/>
      <p:bold r:id="rId5"/>
    </p:embeddedFont>
    <p:embeddedFont>
      <p:font typeface="Play" panose="020B0604020202020204" charset="0"/>
      <p:regular r:id="rId6"/>
      <p:bold r:id="rId7"/>
    </p:embeddedFont>
    <p:embeddedFont>
      <p:font typeface="Yanone Kaffeesatz" panose="020B0604020202020204" charset="0"/>
      <p:regular r:id="rId8"/>
      <p:bold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jauMgvmT73grXVnTTrdFuinb7l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21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ynep Alokmen" userId="a7e51a86-e8cc-4aba-87fc-a2e22b525d80" providerId="ADAL" clId="{29230E85-4841-4FDD-949A-EDD399193114}"/>
    <pc:docChg chg="modSld">
      <pc:chgData name="Zeynep Alokmen" userId="a7e51a86-e8cc-4aba-87fc-a2e22b525d80" providerId="ADAL" clId="{29230E85-4841-4FDD-949A-EDD399193114}" dt="2026-09-11T19:21:29.872" v="71" actId="20577"/>
      <pc:docMkLst>
        <pc:docMk/>
      </pc:docMkLst>
      <pc:sldChg chg="modSp mod">
        <pc:chgData name="Zeynep Alokmen" userId="a7e51a86-e8cc-4aba-87fc-a2e22b525d80" providerId="ADAL" clId="{29230E85-4841-4FDD-949A-EDD399193114}" dt="2026-09-11T19:21:29.872" v="71" actId="20577"/>
        <pc:sldMkLst>
          <pc:docMk/>
          <pc:sldMk cId="0" sldId="256"/>
        </pc:sldMkLst>
        <pc:spChg chg="mod">
          <ac:chgData name="Zeynep Alokmen" userId="a7e51a86-e8cc-4aba-87fc-a2e22b525d80" providerId="ADAL" clId="{29230E85-4841-4FDD-949A-EDD399193114}" dt="2026-09-11T19:20:40.725" v="37" actId="20577"/>
          <ac:spMkLst>
            <pc:docMk/>
            <pc:sldMk cId="0" sldId="256"/>
            <ac:spMk id="89" creationId="{00000000-0000-0000-0000-000000000000}"/>
          </ac:spMkLst>
        </pc:spChg>
        <pc:spChg chg="mod">
          <ac:chgData name="Zeynep Alokmen" userId="a7e51a86-e8cc-4aba-87fc-a2e22b525d80" providerId="ADAL" clId="{29230E85-4841-4FDD-949A-EDD399193114}" dt="2026-09-08T08:34:23.238" v="30" actId="20577"/>
          <ac:spMkLst>
            <pc:docMk/>
            <pc:sldMk cId="0" sldId="256"/>
            <ac:spMk id="93" creationId="{00000000-0000-0000-0000-000000000000}"/>
          </ac:spMkLst>
        </pc:spChg>
        <pc:spChg chg="mod">
          <ac:chgData name="Zeynep Alokmen" userId="a7e51a86-e8cc-4aba-87fc-a2e22b525d80" providerId="ADAL" clId="{29230E85-4841-4FDD-949A-EDD399193114}" dt="2026-09-11T19:21:29.872" v="71" actId="20577"/>
          <ac:spMkLst>
            <pc:docMk/>
            <pc:sldMk cId="0" sldId="256"/>
            <ac:spMk id="11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2915543" y="1426282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2915543" y="1426282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-1" y="8980798"/>
            <a:ext cx="6858001" cy="925201"/>
          </a:xfrm>
          <a:prstGeom prst="rect">
            <a:avLst/>
          </a:prstGeom>
          <a:solidFill>
            <a:srgbClr val="08284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0" y="1905750"/>
            <a:ext cx="6858000" cy="2039400"/>
          </a:xfrm>
          <a:prstGeom prst="rect">
            <a:avLst/>
          </a:prstGeom>
          <a:solidFill>
            <a:srgbClr val="646CA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6" name="Google Shape;86;p1"/>
          <p:cNvGrpSpPr/>
          <p:nvPr/>
        </p:nvGrpSpPr>
        <p:grpSpPr>
          <a:xfrm>
            <a:off x="219287" y="-9087"/>
            <a:ext cx="869556" cy="1244100"/>
            <a:chOff x="5548498" y="-425915"/>
            <a:chExt cx="869556" cy="1244100"/>
          </a:xfrm>
        </p:grpSpPr>
        <p:sp>
          <p:nvSpPr>
            <p:cNvPr id="87" name="Google Shape;87;p1"/>
            <p:cNvSpPr/>
            <p:nvPr/>
          </p:nvSpPr>
          <p:spPr>
            <a:xfrm>
              <a:off x="5548498" y="-425915"/>
              <a:ext cx="869556" cy="1244100"/>
            </a:xfrm>
            <a:prstGeom prst="roundRect">
              <a:avLst>
                <a:gd name="adj" fmla="val 16667"/>
              </a:avLst>
            </a:prstGeom>
            <a:solidFill>
              <a:srgbClr val="B8CD7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1"/>
            <p:cNvSpPr txBox="1"/>
            <p:nvPr/>
          </p:nvSpPr>
          <p:spPr>
            <a:xfrm>
              <a:off x="5548498" y="133330"/>
              <a:ext cx="869555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 dirty="0">
                  <a:solidFill>
                    <a:schemeClr val="lt1"/>
                  </a:solidFill>
                  <a:latin typeface="Assistant"/>
                  <a:ea typeface="Assistant"/>
                  <a:cs typeface="Assistant"/>
                  <a:sym typeface="Assistant"/>
                </a:rPr>
                <a:t>Online </a:t>
              </a:r>
              <a:br>
                <a:rPr lang="en-US" sz="1600" b="1" i="0" u="none" strike="noStrike" cap="none" dirty="0">
                  <a:solidFill>
                    <a:schemeClr val="lt1"/>
                  </a:solidFill>
                  <a:latin typeface="Assistant"/>
                  <a:ea typeface="Assistant"/>
                  <a:cs typeface="Assistant"/>
                  <a:sym typeface="Assistant"/>
                </a:rPr>
              </a:br>
              <a:r>
                <a:rPr lang="en-US" sz="1600" b="1" dirty="0">
                  <a:solidFill>
                    <a:schemeClr val="lt1"/>
                  </a:solidFill>
                  <a:latin typeface="Assistant"/>
                  <a:ea typeface="Assistant"/>
                  <a:cs typeface="Assistant"/>
                  <a:sym typeface="Assistant"/>
                </a:rPr>
                <a:t>Kurs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9" name="Google Shape;89;p1"/>
          <p:cNvSpPr txBox="1"/>
          <p:nvPr/>
        </p:nvSpPr>
        <p:spPr>
          <a:xfrm>
            <a:off x="371929" y="2008807"/>
            <a:ext cx="61755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D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aha iyi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bir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ebeveyn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olmanız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için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yeni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fikirler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edinmek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ister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misiniz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?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Çocuklarınızla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olan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ilişkinizi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güçlendirmek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ister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misiniz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?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Size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uygun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bir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zamanda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öğrenmek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ister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800" b="1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misiniz</a:t>
            </a:r>
            <a:r>
              <a:rPr lang="en-US" sz="1800" b="1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?</a:t>
            </a:r>
          </a:p>
        </p:txBody>
      </p:sp>
      <p:grpSp>
        <p:nvGrpSpPr>
          <p:cNvPr id="90" name="Google Shape;90;p1"/>
          <p:cNvGrpSpPr/>
          <p:nvPr/>
        </p:nvGrpSpPr>
        <p:grpSpPr>
          <a:xfrm>
            <a:off x="1037094" y="3393278"/>
            <a:ext cx="1380226" cy="1380226"/>
            <a:chOff x="845389" y="3800811"/>
            <a:chExt cx="1380226" cy="1380226"/>
          </a:xfrm>
        </p:grpSpPr>
        <p:sp>
          <p:nvSpPr>
            <p:cNvPr id="91" name="Google Shape;91;p1"/>
            <p:cNvSpPr/>
            <p:nvPr/>
          </p:nvSpPr>
          <p:spPr>
            <a:xfrm>
              <a:off x="845389" y="3800811"/>
              <a:ext cx="1380226" cy="1380226"/>
            </a:xfrm>
            <a:prstGeom prst="ellipse">
              <a:avLst/>
            </a:prstGeom>
            <a:solidFill>
              <a:srgbClr val="FFDFC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92" name="Google Shape;92;p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66423" y="3935572"/>
              <a:ext cx="738158" cy="5847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3" name="Google Shape;93;p1"/>
            <p:cNvSpPr txBox="1"/>
            <p:nvPr/>
          </p:nvSpPr>
          <p:spPr>
            <a:xfrm>
              <a:off x="1048074" y="4558324"/>
              <a:ext cx="974856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1" i="0" u="none" strike="noStrike" cap="none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online 6 </a:t>
              </a:r>
              <a:r>
                <a:rPr lang="en-US" sz="1200" b="1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seans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4" name="Google Shape;94;p1"/>
          <p:cNvGrpSpPr/>
          <p:nvPr/>
        </p:nvGrpSpPr>
        <p:grpSpPr>
          <a:xfrm>
            <a:off x="2662207" y="3363288"/>
            <a:ext cx="1380226" cy="1380226"/>
            <a:chOff x="2875325" y="3788030"/>
            <a:chExt cx="1380226" cy="1380226"/>
          </a:xfrm>
        </p:grpSpPr>
        <p:sp>
          <p:nvSpPr>
            <p:cNvPr id="95" name="Google Shape;95;p1"/>
            <p:cNvSpPr/>
            <p:nvPr/>
          </p:nvSpPr>
          <p:spPr>
            <a:xfrm>
              <a:off x="2875325" y="3788030"/>
              <a:ext cx="1380226" cy="1380226"/>
            </a:xfrm>
            <a:prstGeom prst="ellipse">
              <a:avLst/>
            </a:prstGeom>
            <a:solidFill>
              <a:srgbClr val="FFDFC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96" name="Google Shape;96;p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114469" y="3909072"/>
              <a:ext cx="870935" cy="63627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7" name="Google Shape;97;p1"/>
            <p:cNvSpPr txBox="1"/>
            <p:nvPr/>
          </p:nvSpPr>
          <p:spPr>
            <a:xfrm>
              <a:off x="2986581" y="4521337"/>
              <a:ext cx="1128089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1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6 </a:t>
              </a:r>
              <a:r>
                <a:rPr lang="en-US" sz="1200" b="1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seans</a:t>
              </a:r>
              <a:r>
                <a:rPr lang="en-US" sz="1200" b="1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200" b="1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grup</a:t>
              </a:r>
              <a:r>
                <a:rPr lang="en-US" sz="1200" b="1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200" b="1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sohbeti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8" name="Google Shape;98;p1"/>
          <p:cNvGrpSpPr/>
          <p:nvPr/>
        </p:nvGrpSpPr>
        <p:grpSpPr>
          <a:xfrm>
            <a:off x="4170321" y="3372867"/>
            <a:ext cx="1573894" cy="1380226"/>
            <a:chOff x="4772962" y="3800263"/>
            <a:chExt cx="1573894" cy="1380226"/>
          </a:xfrm>
        </p:grpSpPr>
        <p:sp>
          <p:nvSpPr>
            <p:cNvPr id="99" name="Google Shape;99;p1"/>
            <p:cNvSpPr/>
            <p:nvPr/>
          </p:nvSpPr>
          <p:spPr>
            <a:xfrm>
              <a:off x="4889004" y="3800263"/>
              <a:ext cx="1380226" cy="1380226"/>
            </a:xfrm>
            <a:prstGeom prst="ellipse">
              <a:avLst/>
            </a:prstGeom>
            <a:solidFill>
              <a:srgbClr val="FFDFC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00" name="Google Shape;100;p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343711" y="3887269"/>
              <a:ext cx="470811" cy="700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" name="Google Shape;101;p1"/>
            <p:cNvSpPr txBox="1"/>
            <p:nvPr/>
          </p:nvSpPr>
          <p:spPr>
            <a:xfrm>
              <a:off x="4772962" y="4356986"/>
              <a:ext cx="1573894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endParaRPr lang="en-US" sz="1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1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200" b="1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</a:t>
              </a:r>
              <a:r>
                <a:rPr lang="en-US" sz="1200" b="1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ertifika</a:t>
              </a:r>
              <a:r>
                <a:rPr lang="en-US" sz="1200" b="1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200" b="1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verilecektir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2" name="Google Shape;102;p1"/>
          <p:cNvGrpSpPr/>
          <p:nvPr/>
        </p:nvGrpSpPr>
        <p:grpSpPr>
          <a:xfrm>
            <a:off x="202443" y="5045153"/>
            <a:ext cx="2072221" cy="3794967"/>
            <a:chOff x="251879" y="5400542"/>
            <a:chExt cx="2072221" cy="3794967"/>
          </a:xfrm>
        </p:grpSpPr>
        <p:sp>
          <p:nvSpPr>
            <p:cNvPr id="103" name="Google Shape;103;p1"/>
            <p:cNvSpPr txBox="1"/>
            <p:nvPr/>
          </p:nvSpPr>
          <p:spPr>
            <a:xfrm>
              <a:off x="363592" y="5868138"/>
              <a:ext cx="1799383" cy="33085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1AB03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Çocuk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gelişimi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uygulanabilecek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yöntemler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hakkında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bilgiler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1AB03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Diğer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ebeveynlerin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deneyimlerini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dinleme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fırsatı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1AB03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Çalışma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sayfaları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bilgilendirici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materyaller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1AB03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Videolar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,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sorular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eğlenceli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aktiviteler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1AB03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Oturumları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size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uygun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zamanda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gerçekleştirme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imkânı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1AB03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Her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hafta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uzmandan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birebir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destek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yardım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1AB03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Çocuğunuzun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yaşına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uygun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kurs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seçme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imkânı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</p:txBody>
        </p:sp>
        <p:sp>
          <p:nvSpPr>
            <p:cNvPr id="104" name="Google Shape;104;p1"/>
            <p:cNvSpPr/>
            <p:nvPr/>
          </p:nvSpPr>
          <p:spPr>
            <a:xfrm>
              <a:off x="251879" y="5545732"/>
              <a:ext cx="2072221" cy="3649777"/>
            </a:xfrm>
            <a:prstGeom prst="roundRect">
              <a:avLst>
                <a:gd name="adj" fmla="val 16667"/>
              </a:avLst>
            </a:prstGeom>
            <a:noFill/>
            <a:ln w="19050" cap="flat" cmpd="sng">
              <a:solidFill>
                <a:srgbClr val="81AB0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"/>
            <p:cNvSpPr txBox="1"/>
            <p:nvPr/>
          </p:nvSpPr>
          <p:spPr>
            <a:xfrm>
              <a:off x="348306" y="5400542"/>
              <a:ext cx="1429638" cy="369291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1" i="0" u="none" strike="noStrike" cap="none" dirty="0" err="1">
                  <a:solidFill>
                    <a:srgbClr val="81AB03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Sizi</a:t>
              </a:r>
              <a:r>
                <a:rPr lang="en-US" sz="1800" b="1" i="0" u="none" strike="noStrike" cap="none" dirty="0">
                  <a:solidFill>
                    <a:srgbClr val="81AB03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 </a:t>
              </a:r>
              <a:r>
                <a:rPr lang="en-US" sz="1800" b="1" i="0" u="none" strike="noStrike" cap="none" dirty="0" err="1">
                  <a:solidFill>
                    <a:srgbClr val="81AB03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neler</a:t>
              </a:r>
              <a:r>
                <a:rPr lang="en-US" sz="1800" b="1" dirty="0">
                  <a:solidFill>
                    <a:srgbClr val="81AB03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 </a:t>
              </a:r>
              <a:r>
                <a:rPr lang="en-US" sz="1800" b="1" i="0" u="none" strike="noStrike" cap="none" dirty="0" err="1">
                  <a:solidFill>
                    <a:srgbClr val="81AB03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bekliyor</a:t>
              </a:r>
              <a:r>
                <a:rPr lang="en-US" sz="1800" b="1" i="0" u="none" strike="noStrike" cap="none" dirty="0">
                  <a:solidFill>
                    <a:srgbClr val="81AB03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?</a:t>
              </a:r>
              <a:endParaRPr lang="en-US" sz="1800" b="0" i="0" u="none" strike="noStrike" cap="none" dirty="0">
                <a:solidFill>
                  <a:srgbClr val="81AB0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6" name="Google Shape;106;p1"/>
          <p:cNvGrpSpPr/>
          <p:nvPr/>
        </p:nvGrpSpPr>
        <p:grpSpPr>
          <a:xfrm>
            <a:off x="2395102" y="5053625"/>
            <a:ext cx="2072221" cy="2681300"/>
            <a:chOff x="251879" y="5400542"/>
            <a:chExt cx="2072221" cy="2681300"/>
          </a:xfrm>
        </p:grpSpPr>
        <p:sp>
          <p:nvSpPr>
            <p:cNvPr id="107" name="Google Shape;107;p1"/>
            <p:cNvSpPr txBox="1"/>
            <p:nvPr/>
          </p:nvSpPr>
          <p:spPr>
            <a:xfrm>
              <a:off x="363592" y="5868138"/>
              <a:ext cx="1945222" cy="19543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58F29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Sağlıklı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ilişkiler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58F29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Davranışları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anlama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yönetme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58F29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Çocukların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özgüvenini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geliştirme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58F29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Duygular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empati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58F29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Çocuğunuzun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yaşına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göre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neler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bekleyebileceğinizi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öğrenme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171450" marR="0" lvl="0" indent="-1714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58F29"/>
                </a:buClr>
                <a:buSzPts val="1100"/>
                <a:buFont typeface="Arial"/>
                <a:buChar char="•"/>
              </a:pP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Bir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topluluğun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parçası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olma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</p:txBody>
        </p:sp>
        <p:sp>
          <p:nvSpPr>
            <p:cNvPr id="108" name="Google Shape;108;p1"/>
            <p:cNvSpPr/>
            <p:nvPr/>
          </p:nvSpPr>
          <p:spPr>
            <a:xfrm>
              <a:off x="251879" y="5545733"/>
              <a:ext cx="2072221" cy="2536109"/>
            </a:xfrm>
            <a:prstGeom prst="roundRect">
              <a:avLst>
                <a:gd name="adj" fmla="val 16667"/>
              </a:avLst>
            </a:prstGeom>
            <a:noFill/>
            <a:ln w="19050" cap="flat" cmpd="sng">
              <a:solidFill>
                <a:srgbClr val="F58F2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"/>
            <p:cNvSpPr txBox="1"/>
            <p:nvPr/>
          </p:nvSpPr>
          <p:spPr>
            <a:xfrm>
              <a:off x="285475" y="5400542"/>
              <a:ext cx="1492469" cy="369291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1" i="0" u="none" strike="noStrike" cap="none" dirty="0" err="1">
                  <a:solidFill>
                    <a:srgbClr val="F58F29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İşlenecek</a:t>
              </a:r>
              <a:r>
                <a:rPr lang="en-US" sz="1800" b="1" i="0" u="none" strike="noStrike" cap="none" dirty="0">
                  <a:solidFill>
                    <a:srgbClr val="F58F29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 </a:t>
              </a:r>
              <a:r>
                <a:rPr lang="en-US" sz="1800" b="1" i="0" u="none" strike="noStrike" cap="none" dirty="0" err="1">
                  <a:solidFill>
                    <a:srgbClr val="F58F29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konular</a:t>
              </a:r>
              <a:r>
                <a:rPr lang="en-US" sz="1800" b="1" i="0" u="none" strike="noStrike" cap="none" dirty="0">
                  <a:solidFill>
                    <a:srgbClr val="F58F29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…</a:t>
              </a:r>
              <a:endParaRPr sz="1800" b="0" i="0" u="none" strike="noStrike" cap="none" dirty="0">
                <a:solidFill>
                  <a:srgbClr val="F58F2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0" name="Google Shape;110;p1"/>
          <p:cNvGrpSpPr/>
          <p:nvPr/>
        </p:nvGrpSpPr>
        <p:grpSpPr>
          <a:xfrm>
            <a:off x="4580849" y="5045153"/>
            <a:ext cx="2072221" cy="4068541"/>
            <a:chOff x="251879" y="5400542"/>
            <a:chExt cx="2072221" cy="4068541"/>
          </a:xfrm>
        </p:grpSpPr>
        <p:sp>
          <p:nvSpPr>
            <p:cNvPr id="111" name="Google Shape;111;p1"/>
            <p:cNvSpPr txBox="1"/>
            <p:nvPr/>
          </p:nvSpPr>
          <p:spPr>
            <a:xfrm>
              <a:off x="363592" y="5868138"/>
              <a:ext cx="1799383" cy="36009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228600" marR="0" lvl="0" indent="-2286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1508C"/>
                </a:buClr>
                <a:buSzPts val="1100"/>
                <a:buFont typeface="Play"/>
                <a:buAutoNum type="arabicPeriod"/>
              </a:pP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Bir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kurs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uzmanıyla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görüşün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aklınıza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takılan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soruların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yanıtlarını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alın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228600" marR="0" lvl="0" indent="-2286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1508C"/>
                </a:buClr>
                <a:buSzPts val="1100"/>
                <a:buFont typeface="Play"/>
                <a:buAutoNum type="arabicPeriod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Uyguladığınız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yöntemlerin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evde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nasıl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işe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yaradığını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konuşun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bunları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sizin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için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nasıl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uyarlayabileceğinizi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öğrenin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228600" marR="0" lvl="0" indent="-2286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1508C"/>
                </a:buClr>
                <a:buSzPts val="1100"/>
                <a:buFont typeface="Play"/>
                <a:buAutoNum type="arabicPeriod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Ebeveynlikle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ilgili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karşılaştığınız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diğer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zorluklar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hakkında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destek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alın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L="228600" marR="0" lvl="0" indent="-2286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1508C"/>
                </a:buClr>
                <a:buSzPts val="1100"/>
                <a:buFont typeface="Play"/>
                <a:buAutoNum type="arabicPeriod"/>
              </a:pP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Diğer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ebeveynlerin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deneyimlerini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dinleyin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ve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onlar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için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nelerin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işe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yaradığını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 </a:t>
              </a:r>
              <a:r>
                <a:rPr lang="en-US" sz="1100" b="0" i="0" u="none" strike="noStrike" cap="none" dirty="0" err="1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öğrenin</a:t>
              </a:r>
              <a:r>
                <a:rPr lang="en-US" sz="1100" b="0" i="0" u="none" strike="noStrike" cap="none" dirty="0">
                  <a:solidFill>
                    <a:schemeClr val="dk1"/>
                  </a:solidFill>
                  <a:latin typeface="Assistant"/>
                  <a:ea typeface="Assistant"/>
                  <a:cs typeface="Assistant"/>
                  <a:sym typeface="Assistant"/>
                </a:rPr>
                <a:t>.</a:t>
              </a:r>
            </a:p>
            <a:p>
              <a:pPr marR="0" lvl="0" algn="l" rtl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41508C"/>
                </a:buClr>
                <a:buSzPts val="1100"/>
              </a:pP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"/>
            <p:cNvSpPr/>
            <p:nvPr/>
          </p:nvSpPr>
          <p:spPr>
            <a:xfrm>
              <a:off x="251879" y="5545732"/>
              <a:ext cx="2072221" cy="3630963"/>
            </a:xfrm>
            <a:prstGeom prst="roundRect">
              <a:avLst>
                <a:gd name="adj" fmla="val 16667"/>
              </a:avLst>
            </a:prstGeom>
            <a:noFill/>
            <a:ln w="19050" cap="flat" cmpd="sng">
              <a:solidFill>
                <a:srgbClr val="41508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"/>
            <p:cNvSpPr txBox="1"/>
            <p:nvPr/>
          </p:nvSpPr>
          <p:spPr>
            <a:xfrm>
              <a:off x="397717" y="5400542"/>
              <a:ext cx="1492469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1" i="0" u="none" strike="noStrike" cap="none" dirty="0" err="1">
                  <a:solidFill>
                    <a:srgbClr val="41508C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Grup</a:t>
              </a:r>
              <a:r>
                <a:rPr lang="en-US" sz="1800" b="1" i="0" u="none" strike="noStrike" cap="none" dirty="0">
                  <a:solidFill>
                    <a:srgbClr val="41508C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 </a:t>
              </a:r>
              <a:r>
                <a:rPr lang="en-US" sz="1800" b="1" i="0" u="none" strike="noStrike" cap="none" dirty="0" err="1">
                  <a:solidFill>
                    <a:srgbClr val="41508C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sohbeti</a:t>
              </a:r>
              <a:r>
                <a:rPr lang="en-US" sz="1800" b="1" i="0" u="none" strike="noStrike" cap="none" dirty="0">
                  <a:solidFill>
                    <a:srgbClr val="41508C"/>
                  </a:solidFill>
                  <a:latin typeface="Yanone Kaffeesatz"/>
                  <a:ea typeface="Yanone Kaffeesatz"/>
                  <a:cs typeface="Yanone Kaffeesatz"/>
                  <a:sym typeface="Yanone Kaffeesatz"/>
                </a:rPr>
                <a:t>…</a:t>
              </a:r>
              <a:endParaRPr sz="1800" b="0" i="0" u="none" strike="noStrike" cap="none" dirty="0">
                <a:solidFill>
                  <a:srgbClr val="41508C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4" name="Google Shape;114;p1"/>
          <p:cNvSpPr txBox="1"/>
          <p:nvPr/>
        </p:nvSpPr>
        <p:spPr>
          <a:xfrm>
            <a:off x="756745" y="9261262"/>
            <a:ext cx="518323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Daha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fazla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bilgi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almak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veya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kursa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kayıt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olmak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için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QR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kodunu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tarayın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ya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da bize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şu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e-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posta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adresinden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sz="1200" b="0" i="0" u="none" strike="noStrike" cap="none" dirty="0" err="1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ulaşın</a:t>
            </a:r>
            <a:r>
              <a:rPr lang="en-US" sz="1200" b="0" i="0" u="none" strike="noStrike" cap="none" dirty="0">
                <a:solidFill>
                  <a:schemeClr val="lt1"/>
                </a:solidFill>
                <a:latin typeface="Assistant"/>
                <a:ea typeface="Assistant"/>
                <a:cs typeface="Assistant"/>
                <a:sym typeface="Assistant"/>
              </a:rPr>
              <a:t>: sfscparent@racefound.org.uk</a:t>
            </a:r>
          </a:p>
        </p:txBody>
      </p:sp>
      <p:pic>
        <p:nvPicPr>
          <p:cNvPr id="115" name="Google Shape;115;p1" descr="A close-up of words&#10;&#10;AI-generated content may be incorrect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477189" y="144731"/>
            <a:ext cx="1903607" cy="1012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" descr="A qr code with a bird&#10;&#10;AI-generated content may be incorrect."/>
          <p:cNvPicPr preferRelativeResize="0"/>
          <p:nvPr/>
        </p:nvPicPr>
        <p:blipFill rotWithShape="1">
          <a:blip r:embed="rId7">
            <a:alphaModFix/>
          </a:blip>
          <a:srcRect l="31251" t="27204" r="32967" b="9429"/>
          <a:stretch/>
        </p:blipFill>
        <p:spPr>
          <a:xfrm>
            <a:off x="2863469" y="7968496"/>
            <a:ext cx="1192401" cy="1187836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 txBox="1"/>
          <p:nvPr/>
        </p:nvSpPr>
        <p:spPr>
          <a:xfrm>
            <a:off x="827690" y="1098581"/>
            <a:ext cx="5454869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Türkçe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konuşan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ebeveynler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için</a:t>
            </a:r>
            <a:endParaRPr lang="en-US" dirty="0">
              <a:solidFill>
                <a:srgbClr val="646CAD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“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Aileleri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Güçlendirmek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,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Toplumları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Güçlendirmek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”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ebeveynlik</a:t>
            </a:r>
            <a:r>
              <a:rPr lang="en-US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programı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, 2 Ekim Cuma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günü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saat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 10.00’da </a:t>
            </a:r>
            <a:r>
              <a:rPr lang="en-US" dirty="0" err="1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başlayacaktır</a:t>
            </a:r>
            <a:r>
              <a:rPr lang="en-US" dirty="0">
                <a:solidFill>
                  <a:srgbClr val="646CAD"/>
                </a:solidFill>
                <a:latin typeface="Assistant"/>
                <a:ea typeface="Assistant"/>
                <a:cs typeface="Assistant"/>
                <a:sym typeface="Assistant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227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Play</vt:lpstr>
      <vt:lpstr>Yanone Kaffeesatz</vt:lpstr>
      <vt:lpstr>Assistant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Leanne 'Creative' Armstrong</dc:creator>
  <cp:lastModifiedBy>Zeynep Alokmen</cp:lastModifiedBy>
  <cp:revision>1</cp:revision>
  <dcterms:created xsi:type="dcterms:W3CDTF">2025-04-08T12:20:32Z</dcterms:created>
  <dcterms:modified xsi:type="dcterms:W3CDTF">2026-09-11T19:21:34Z</dcterms:modified>
</cp:coreProperties>
</file>